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12013" r:id="rId2"/>
    <p:sldId id="12000" r:id="rId3"/>
    <p:sldId id="12001" r:id="rId4"/>
    <p:sldId id="12014" r:id="rId5"/>
    <p:sldId id="12015" r:id="rId6"/>
    <p:sldId id="12016" r:id="rId7"/>
    <p:sldId id="12018" r:id="rId8"/>
    <p:sldId id="12002" r:id="rId9"/>
    <p:sldId id="12020" r:id="rId10"/>
    <p:sldId id="12021" r:id="rId11"/>
    <p:sldId id="12022" r:id="rId12"/>
    <p:sldId id="12023" r:id="rId13"/>
    <p:sldId id="12024" r:id="rId14"/>
    <p:sldId id="12025" r:id="rId15"/>
    <p:sldId id="12026" r:id="rId16"/>
    <p:sldId id="12027" r:id="rId17"/>
    <p:sldId id="12003" r:id="rId18"/>
    <p:sldId id="12029" r:id="rId19"/>
    <p:sldId id="12030" r:id="rId20"/>
    <p:sldId id="12031" r:id="rId21"/>
    <p:sldId id="12032" r:id="rId22"/>
    <p:sldId id="12033" r:id="rId23"/>
    <p:sldId id="12034" r:id="rId24"/>
    <p:sldId id="12035" r:id="rId25"/>
    <p:sldId id="12036" r:id="rId26"/>
    <p:sldId id="12037" r:id="rId27"/>
    <p:sldId id="12038" r:id="rId28"/>
    <p:sldId id="12039" r:id="rId29"/>
    <p:sldId id="12040" r:id="rId30"/>
    <p:sldId id="12041" r:id="rId31"/>
    <p:sldId id="12010" r:id="rId32"/>
    <p:sldId id="12047" r:id="rId33"/>
    <p:sldId id="12042" r:id="rId34"/>
    <p:sldId id="12048" r:id="rId35"/>
    <p:sldId id="12007" r:id="rId36"/>
    <p:sldId id="12008" r:id="rId37"/>
    <p:sldId id="12009" r:id="rId38"/>
    <p:sldId id="12006" r:id="rId39"/>
    <p:sldId id="12045" r:id="rId40"/>
    <p:sldId id="12046" r:id="rId41"/>
    <p:sldId id="2076136453" r:id="rId42"/>
    <p:sldId id="12043" r:id="rId43"/>
    <p:sldId id="12044" r:id="rId44"/>
    <p:sldId id="2076136454" r:id="rId45"/>
    <p:sldId id="2076136455" r:id="rId46"/>
    <p:sldId id="2076136456" r:id="rId47"/>
    <p:sldId id="12011" r:id="rId48"/>
    <p:sldId id="12012" r:id="rId4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4806F5-F1DD-79F5-3D8D-85F6927CF9C2}" name="Author" initials="Author" userId="Author"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1FFFF"/>
    <a:srgbClr val="00FFFF"/>
    <a:srgbClr val="FFE5F8"/>
    <a:srgbClr val="FF33CC"/>
    <a:srgbClr val="8FAADC"/>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033DFE-2549-4922-8A56-304F34F284A9}" v="1131" dt="2023-06-07T15:19:21.69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p:cViewPr varScale="1">
        <p:scale>
          <a:sx n="115" d="100"/>
          <a:sy n="115" d="100"/>
        </p:scale>
        <p:origin x="37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cchiato, Marco Roberto (IT)" userId="896c4cd8-edcc-4e69-8519-21c0d973cabb" providerId="ADAL" clId="{31033DFE-2549-4922-8A56-304F34F284A9}"/>
    <pc:docChg chg="undo redo custSel addSld delSld modSld sldOrd modMainMaster">
      <pc:chgData name="Vecchiato, Marco Roberto (IT)" userId="896c4cd8-edcc-4e69-8519-21c0d973cabb" providerId="ADAL" clId="{31033DFE-2549-4922-8A56-304F34F284A9}" dt="2023-06-07T15:19:21.765" v="5268" actId="27636"/>
      <pc:docMkLst>
        <pc:docMk/>
      </pc:docMkLst>
      <pc:sldChg chg="new del">
        <pc:chgData name="Vecchiato, Marco Roberto (IT)" userId="896c4cd8-edcc-4e69-8519-21c0d973cabb" providerId="ADAL" clId="{31033DFE-2549-4922-8A56-304F34F284A9}" dt="2023-06-02T12:18:45.136" v="18" actId="47"/>
        <pc:sldMkLst>
          <pc:docMk/>
          <pc:sldMk cId="2627088459" sldId="256"/>
        </pc:sldMkLst>
      </pc:sldChg>
      <pc:sldChg chg="delSp modSp add del mod">
        <pc:chgData name="Vecchiato, Marco Roberto (IT)" userId="896c4cd8-edcc-4e69-8519-21c0d973cabb" providerId="ADAL" clId="{31033DFE-2549-4922-8A56-304F34F284A9}" dt="2023-06-05T13:10:23.610" v="2660" actId="47"/>
        <pc:sldMkLst>
          <pc:docMk/>
          <pc:sldMk cId="197955336" sldId="276"/>
        </pc:sldMkLst>
        <pc:spChg chg="mod">
          <ac:chgData name="Vecchiato, Marco Roberto (IT)" userId="896c4cd8-edcc-4e69-8519-21c0d973cabb" providerId="ADAL" clId="{31033DFE-2549-4922-8A56-304F34F284A9}" dt="2023-06-02T13:20:58.024" v="1150" actId="207"/>
          <ac:spMkLst>
            <pc:docMk/>
            <pc:sldMk cId="197955336" sldId="276"/>
            <ac:spMk id="2" creationId="{80D4C07A-F215-43CB-90B7-6A5FF308C1CD}"/>
          </ac:spMkLst>
        </pc:spChg>
        <pc:spChg chg="mod">
          <ac:chgData name="Vecchiato, Marco Roberto (IT)" userId="896c4cd8-edcc-4e69-8519-21c0d973cabb" providerId="ADAL" clId="{31033DFE-2549-4922-8A56-304F34F284A9}" dt="2023-06-05T13:08:21.921" v="2552" actId="21"/>
          <ac:spMkLst>
            <pc:docMk/>
            <pc:sldMk cId="197955336" sldId="276"/>
            <ac:spMk id="7" creationId="{5E3AF168-E32F-455C-B985-E8F393AFD544}"/>
          </ac:spMkLst>
        </pc:spChg>
        <pc:spChg chg="del mod">
          <ac:chgData name="Vecchiato, Marco Roberto (IT)" userId="896c4cd8-edcc-4e69-8519-21c0d973cabb" providerId="ADAL" clId="{31033DFE-2549-4922-8A56-304F34F284A9}" dt="2023-06-05T13:08:34.507" v="2555" actId="21"/>
          <ac:spMkLst>
            <pc:docMk/>
            <pc:sldMk cId="197955336" sldId="276"/>
            <ac:spMk id="64" creationId="{D88C6B05-C9BD-4850-8ECC-E7B01807BC44}"/>
          </ac:spMkLst>
        </pc:spChg>
        <pc:spChg chg="del mod">
          <ac:chgData name="Vecchiato, Marco Roberto (IT)" userId="896c4cd8-edcc-4e69-8519-21c0d973cabb" providerId="ADAL" clId="{31033DFE-2549-4922-8A56-304F34F284A9}" dt="2023-06-05T13:08:54.784" v="2562" actId="21"/>
          <ac:spMkLst>
            <pc:docMk/>
            <pc:sldMk cId="197955336" sldId="276"/>
            <ac:spMk id="66" creationId="{94D9BDA3-6BD4-4A21-B223-66F1B3F76144}"/>
          </ac:spMkLst>
        </pc:spChg>
        <pc:spChg chg="del mod">
          <ac:chgData name="Vecchiato, Marco Roberto (IT)" userId="896c4cd8-edcc-4e69-8519-21c0d973cabb" providerId="ADAL" clId="{31033DFE-2549-4922-8A56-304F34F284A9}" dt="2023-06-05T13:08:54.784" v="2562" actId="21"/>
          <ac:spMkLst>
            <pc:docMk/>
            <pc:sldMk cId="197955336" sldId="276"/>
            <ac:spMk id="67" creationId="{751DB58D-A5EA-4CB7-97DE-9E4D6973A36C}"/>
          </ac:spMkLst>
        </pc:spChg>
        <pc:spChg chg="del mod">
          <ac:chgData name="Vecchiato, Marco Roberto (IT)" userId="896c4cd8-edcc-4e69-8519-21c0d973cabb" providerId="ADAL" clId="{31033DFE-2549-4922-8A56-304F34F284A9}" dt="2023-06-05T13:08:54.784" v="2562" actId="21"/>
          <ac:spMkLst>
            <pc:docMk/>
            <pc:sldMk cId="197955336" sldId="276"/>
            <ac:spMk id="68" creationId="{24B669DA-2F32-43D3-8847-90427D047596}"/>
          </ac:spMkLst>
        </pc:spChg>
        <pc:spChg chg="mod">
          <ac:chgData name="Vecchiato, Marco Roberto (IT)" userId="896c4cd8-edcc-4e69-8519-21c0d973cabb" providerId="ADAL" clId="{31033DFE-2549-4922-8A56-304F34F284A9}" dt="2023-06-05T13:08:12.817" v="2550" actId="21"/>
          <ac:spMkLst>
            <pc:docMk/>
            <pc:sldMk cId="197955336" sldId="276"/>
            <ac:spMk id="69" creationId="{26B0F879-1D48-44B8-A12F-F9DF4E58D5AE}"/>
          </ac:spMkLst>
        </pc:spChg>
        <pc:spChg chg="del mod">
          <ac:chgData name="Vecchiato, Marco Roberto (IT)" userId="896c4cd8-edcc-4e69-8519-21c0d973cabb" providerId="ADAL" clId="{31033DFE-2549-4922-8A56-304F34F284A9}" dt="2023-06-05T13:08:54.784" v="2562" actId="21"/>
          <ac:spMkLst>
            <pc:docMk/>
            <pc:sldMk cId="197955336" sldId="276"/>
            <ac:spMk id="70" creationId="{DDCCC9F7-8E29-4638-B5B3-09EFE0198094}"/>
          </ac:spMkLst>
        </pc:spChg>
        <pc:spChg chg="del mod">
          <ac:chgData name="Vecchiato, Marco Roberto (IT)" userId="896c4cd8-edcc-4e69-8519-21c0d973cabb" providerId="ADAL" clId="{31033DFE-2549-4922-8A56-304F34F284A9}" dt="2023-06-05T13:08:54.784" v="2562" actId="21"/>
          <ac:spMkLst>
            <pc:docMk/>
            <pc:sldMk cId="197955336" sldId="276"/>
            <ac:spMk id="71" creationId="{8AE289BE-37ED-4259-8CBA-656D8E0D1E10}"/>
          </ac:spMkLst>
        </pc:spChg>
        <pc:spChg chg="del mod">
          <ac:chgData name="Vecchiato, Marco Roberto (IT)" userId="896c4cd8-edcc-4e69-8519-21c0d973cabb" providerId="ADAL" clId="{31033DFE-2549-4922-8A56-304F34F284A9}" dt="2023-06-05T13:08:54.784" v="2562" actId="21"/>
          <ac:spMkLst>
            <pc:docMk/>
            <pc:sldMk cId="197955336" sldId="276"/>
            <ac:spMk id="72" creationId="{C635A4A8-6749-40BF-92FB-F84467531BF3}"/>
          </ac:spMkLst>
        </pc:spChg>
        <pc:spChg chg="mod">
          <ac:chgData name="Vecchiato, Marco Roberto (IT)" userId="896c4cd8-edcc-4e69-8519-21c0d973cabb" providerId="ADAL" clId="{31033DFE-2549-4922-8A56-304F34F284A9}" dt="2023-06-02T13:20:58.024" v="1150" actId="207"/>
          <ac:spMkLst>
            <pc:docMk/>
            <pc:sldMk cId="197955336" sldId="276"/>
            <ac:spMk id="73" creationId="{26753D60-3B90-4169-9F9E-69E08308F72B}"/>
          </ac:spMkLst>
        </pc:spChg>
        <pc:grpChg chg="del mod">
          <ac:chgData name="Vecchiato, Marco Roberto (IT)" userId="896c4cd8-edcc-4e69-8519-21c0d973cabb" providerId="ADAL" clId="{31033DFE-2549-4922-8A56-304F34F284A9}" dt="2023-06-05T13:08:54.784" v="2562" actId="21"/>
          <ac:grpSpMkLst>
            <pc:docMk/>
            <pc:sldMk cId="197955336" sldId="276"/>
            <ac:grpSpMk id="9" creationId="{DEF7AAD6-F846-4B66-91C3-3223AB0FAE62}"/>
          </ac:grpSpMkLst>
        </pc:grpChg>
      </pc:sldChg>
      <pc:sldChg chg="delSp modSp add del mod">
        <pc:chgData name="Vecchiato, Marco Roberto (IT)" userId="896c4cd8-edcc-4e69-8519-21c0d973cabb" providerId="ADAL" clId="{31033DFE-2549-4922-8A56-304F34F284A9}" dt="2023-06-05T13:18:32.850" v="2785" actId="47"/>
        <pc:sldMkLst>
          <pc:docMk/>
          <pc:sldMk cId="4023909465" sldId="279"/>
        </pc:sldMkLst>
        <pc:spChg chg="del mod">
          <ac:chgData name="Vecchiato, Marco Roberto (IT)" userId="896c4cd8-edcc-4e69-8519-21c0d973cabb" providerId="ADAL" clId="{31033DFE-2549-4922-8A56-304F34F284A9}" dt="2023-06-05T13:15:23.178" v="2737" actId="21"/>
          <ac:spMkLst>
            <pc:docMk/>
            <pc:sldMk cId="4023909465" sldId="279"/>
            <ac:spMk id="7" creationId="{1DE976DF-BBB6-4FCC-BEE2-04E665A9217E}"/>
          </ac:spMkLst>
        </pc:spChg>
        <pc:spChg chg="del mod">
          <ac:chgData name="Vecchiato, Marco Roberto (IT)" userId="896c4cd8-edcc-4e69-8519-21c0d973cabb" providerId="ADAL" clId="{31033DFE-2549-4922-8A56-304F34F284A9}" dt="2023-06-05T13:15:47.395" v="2749" actId="21"/>
          <ac:spMkLst>
            <pc:docMk/>
            <pc:sldMk cId="4023909465" sldId="279"/>
            <ac:spMk id="8" creationId="{7F0296D8-D1EF-43D8-AE19-A7B8785A3D53}"/>
          </ac:spMkLst>
        </pc:spChg>
        <pc:spChg chg="mod">
          <ac:chgData name="Vecchiato, Marco Roberto (IT)" userId="896c4cd8-edcc-4e69-8519-21c0d973cabb" providerId="ADAL" clId="{31033DFE-2549-4922-8A56-304F34F284A9}" dt="2023-06-02T13:20:36.863" v="1142" actId="207"/>
          <ac:spMkLst>
            <pc:docMk/>
            <pc:sldMk cId="4023909465" sldId="279"/>
            <ac:spMk id="9" creationId="{00000000-0000-0000-0000-000000000000}"/>
          </ac:spMkLst>
        </pc:spChg>
        <pc:spChg chg="mod">
          <ac:chgData name="Vecchiato, Marco Roberto (IT)" userId="896c4cd8-edcc-4e69-8519-21c0d973cabb" providerId="ADAL" clId="{31033DFE-2549-4922-8A56-304F34F284A9}" dt="2023-06-05T13:16:03.373" v="2754" actId="1076"/>
          <ac:spMkLst>
            <pc:docMk/>
            <pc:sldMk cId="4023909465" sldId="279"/>
            <ac:spMk id="14" creationId="{E7D801DE-B926-475D-B296-7B5599824881}"/>
          </ac:spMkLst>
        </pc:spChg>
        <pc:spChg chg="mod">
          <ac:chgData name="Vecchiato, Marco Roberto (IT)" userId="896c4cd8-edcc-4e69-8519-21c0d973cabb" providerId="ADAL" clId="{31033DFE-2549-4922-8A56-304F34F284A9}" dt="2023-06-05T13:16:06.421" v="2755" actId="1076"/>
          <ac:spMkLst>
            <pc:docMk/>
            <pc:sldMk cId="4023909465" sldId="279"/>
            <ac:spMk id="17" creationId="{5483C136-5E64-4E48-9C35-3BE64C188B8F}"/>
          </ac:spMkLst>
        </pc:spChg>
        <pc:spChg chg="mod">
          <ac:chgData name="Vecchiato, Marco Roberto (IT)" userId="896c4cd8-edcc-4e69-8519-21c0d973cabb" providerId="ADAL" clId="{31033DFE-2549-4922-8A56-304F34F284A9}" dt="2023-06-02T13:20:36.863" v="1142" actId="207"/>
          <ac:spMkLst>
            <pc:docMk/>
            <pc:sldMk cId="4023909465" sldId="279"/>
            <ac:spMk id="18" creationId="{DE0801E4-0A2A-49CD-9AA0-037FBEAC012E}"/>
          </ac:spMkLst>
        </pc:spChg>
        <pc:spChg chg="mod">
          <ac:chgData name="Vecchiato, Marco Roberto (IT)" userId="896c4cd8-edcc-4e69-8519-21c0d973cabb" providerId="ADAL" clId="{31033DFE-2549-4922-8A56-304F34F284A9}" dt="2023-06-02T13:20:36.863" v="1142" actId="207"/>
          <ac:spMkLst>
            <pc:docMk/>
            <pc:sldMk cId="4023909465" sldId="279"/>
            <ac:spMk id="19" creationId="{56381F6E-2D36-4DC5-A2E3-F01E75500186}"/>
          </ac:spMkLst>
        </pc:spChg>
        <pc:spChg chg="mod">
          <ac:chgData name="Vecchiato, Marco Roberto (IT)" userId="896c4cd8-edcc-4e69-8519-21c0d973cabb" providerId="ADAL" clId="{31033DFE-2549-4922-8A56-304F34F284A9}" dt="2023-06-02T13:20:36.863" v="1142" actId="207"/>
          <ac:spMkLst>
            <pc:docMk/>
            <pc:sldMk cId="4023909465" sldId="279"/>
            <ac:spMk id="20" creationId="{70DDF321-9D30-41CB-87CD-ADF5AA37232A}"/>
          </ac:spMkLst>
        </pc:spChg>
        <pc:spChg chg="mod">
          <ac:chgData name="Vecchiato, Marco Roberto (IT)" userId="896c4cd8-edcc-4e69-8519-21c0d973cabb" providerId="ADAL" clId="{31033DFE-2549-4922-8A56-304F34F284A9}" dt="2023-06-02T13:20:36.863" v="1142" actId="207"/>
          <ac:spMkLst>
            <pc:docMk/>
            <pc:sldMk cId="4023909465" sldId="279"/>
            <ac:spMk id="21" creationId="{56BECDA6-78BE-49C3-B656-D528AF30B276}"/>
          </ac:spMkLst>
        </pc:spChg>
        <pc:spChg chg="mod">
          <ac:chgData name="Vecchiato, Marco Roberto (IT)" userId="896c4cd8-edcc-4e69-8519-21c0d973cabb" providerId="ADAL" clId="{31033DFE-2549-4922-8A56-304F34F284A9}" dt="2023-06-02T13:20:36.863" v="1142" actId="207"/>
          <ac:spMkLst>
            <pc:docMk/>
            <pc:sldMk cId="4023909465" sldId="279"/>
            <ac:spMk id="22" creationId="{5DFE22C1-2A5A-4F54-ABE5-FFC5171E70AF}"/>
          </ac:spMkLst>
        </pc:spChg>
        <pc:spChg chg="mod">
          <ac:chgData name="Vecchiato, Marco Roberto (IT)" userId="896c4cd8-edcc-4e69-8519-21c0d973cabb" providerId="ADAL" clId="{31033DFE-2549-4922-8A56-304F34F284A9}" dt="2023-06-02T13:20:36.863" v="1142" actId="207"/>
          <ac:spMkLst>
            <pc:docMk/>
            <pc:sldMk cId="4023909465" sldId="279"/>
            <ac:spMk id="23" creationId="{AB90FD8B-9D63-4561-9C1C-250A9D75FC82}"/>
          </ac:spMkLst>
        </pc:spChg>
        <pc:spChg chg="mod">
          <ac:chgData name="Vecchiato, Marco Roberto (IT)" userId="896c4cd8-edcc-4e69-8519-21c0d973cabb" providerId="ADAL" clId="{31033DFE-2549-4922-8A56-304F34F284A9}" dt="2023-06-02T13:20:36.863" v="1142" actId="207"/>
          <ac:spMkLst>
            <pc:docMk/>
            <pc:sldMk cId="4023909465" sldId="279"/>
            <ac:spMk id="26" creationId="{7A7D3605-EBBE-4BE4-93E5-39EE49D5650D}"/>
          </ac:spMkLst>
        </pc:spChg>
        <pc:spChg chg="mod">
          <ac:chgData name="Vecchiato, Marco Roberto (IT)" userId="896c4cd8-edcc-4e69-8519-21c0d973cabb" providerId="ADAL" clId="{31033DFE-2549-4922-8A56-304F34F284A9}" dt="2023-06-02T13:20:36.863" v="1142" actId="207"/>
          <ac:spMkLst>
            <pc:docMk/>
            <pc:sldMk cId="4023909465" sldId="279"/>
            <ac:spMk id="31" creationId="{00000000-0000-0000-0000-000000000000}"/>
          </ac:spMkLst>
        </pc:spChg>
        <pc:spChg chg="mod">
          <ac:chgData name="Vecchiato, Marco Roberto (IT)" userId="896c4cd8-edcc-4e69-8519-21c0d973cabb" providerId="ADAL" clId="{31033DFE-2549-4922-8A56-304F34F284A9}" dt="2023-06-05T13:15:08.484" v="2734" actId="21"/>
          <ac:spMkLst>
            <pc:docMk/>
            <pc:sldMk cId="4023909465" sldId="279"/>
            <ac:spMk id="34" creationId="{E0E1BDE8-B886-4FDA-BA6E-A6A5B9D23C23}"/>
          </ac:spMkLst>
        </pc:spChg>
        <pc:spChg chg="mod">
          <ac:chgData name="Vecchiato, Marco Roberto (IT)" userId="896c4cd8-edcc-4e69-8519-21c0d973cabb" providerId="ADAL" clId="{31033DFE-2549-4922-8A56-304F34F284A9}" dt="2023-06-02T13:20:36.863" v="1142" actId="207"/>
          <ac:spMkLst>
            <pc:docMk/>
            <pc:sldMk cId="4023909465" sldId="279"/>
            <ac:spMk id="35" creationId="{56F0F80D-A3CF-4B4F-977D-F59CC27EBE44}"/>
          </ac:spMkLst>
        </pc:spChg>
        <pc:spChg chg="mod">
          <ac:chgData name="Vecchiato, Marco Roberto (IT)" userId="896c4cd8-edcc-4e69-8519-21c0d973cabb" providerId="ADAL" clId="{31033DFE-2549-4922-8A56-304F34F284A9}" dt="2023-06-02T13:20:36.863" v="1142" actId="207"/>
          <ac:spMkLst>
            <pc:docMk/>
            <pc:sldMk cId="4023909465" sldId="279"/>
            <ac:spMk id="36" creationId="{5BCFE7F3-C024-403E-8CDE-435C068B04E2}"/>
          </ac:spMkLst>
        </pc:spChg>
        <pc:spChg chg="mod">
          <ac:chgData name="Vecchiato, Marco Roberto (IT)" userId="896c4cd8-edcc-4e69-8519-21c0d973cabb" providerId="ADAL" clId="{31033DFE-2549-4922-8A56-304F34F284A9}" dt="2023-06-02T13:20:36.863" v="1142" actId="207"/>
          <ac:spMkLst>
            <pc:docMk/>
            <pc:sldMk cId="4023909465" sldId="279"/>
            <ac:spMk id="38" creationId="{02BFCF18-5E87-44BE-93F9-29A77B703F27}"/>
          </ac:spMkLst>
        </pc:spChg>
        <pc:grpChg chg="del">
          <ac:chgData name="Vecchiato, Marco Roberto (IT)" userId="896c4cd8-edcc-4e69-8519-21c0d973cabb" providerId="ADAL" clId="{31033DFE-2549-4922-8A56-304F34F284A9}" dt="2023-06-05T13:16:09.257" v="2756" actId="21"/>
          <ac:grpSpMkLst>
            <pc:docMk/>
            <pc:sldMk cId="4023909465" sldId="279"/>
            <ac:grpSpMk id="10" creationId="{00000000-0000-0000-0000-000000000000}"/>
          </ac:grpSpMkLst>
        </pc:grpChg>
        <pc:grpChg chg="del">
          <ac:chgData name="Vecchiato, Marco Roberto (IT)" userId="896c4cd8-edcc-4e69-8519-21c0d973cabb" providerId="ADAL" clId="{31033DFE-2549-4922-8A56-304F34F284A9}" dt="2023-06-05T13:16:09.257" v="2756" actId="21"/>
          <ac:grpSpMkLst>
            <pc:docMk/>
            <pc:sldMk cId="4023909465" sldId="279"/>
            <ac:grpSpMk id="12" creationId="{00000000-0000-0000-0000-000000000000}"/>
          </ac:grpSpMkLst>
        </pc:grpChg>
        <pc:picChg chg="del">
          <ac:chgData name="Vecchiato, Marco Roberto (IT)" userId="896c4cd8-edcc-4e69-8519-21c0d973cabb" providerId="ADAL" clId="{31033DFE-2549-4922-8A56-304F34F284A9}" dt="2023-06-02T13:15:29.628" v="1019" actId="478"/>
          <ac:picMkLst>
            <pc:docMk/>
            <pc:sldMk cId="4023909465" sldId="279"/>
            <ac:picMk id="15" creationId="{10CF1C93-7D5C-4D54-9C2A-F8C12950CF63}"/>
          </ac:picMkLst>
        </pc:picChg>
        <pc:picChg chg="del">
          <ac:chgData name="Vecchiato, Marco Roberto (IT)" userId="896c4cd8-edcc-4e69-8519-21c0d973cabb" providerId="ADAL" clId="{31033DFE-2549-4922-8A56-304F34F284A9}" dt="2023-06-02T13:15:32.242" v="1020" actId="478"/>
          <ac:picMkLst>
            <pc:docMk/>
            <pc:sldMk cId="4023909465" sldId="279"/>
            <ac:picMk id="16" creationId="{11B3E87E-1CD4-4132-B1DC-8E40633EACDB}"/>
          </ac:picMkLst>
        </pc:picChg>
      </pc:sldChg>
      <pc:sldChg chg="delSp modSp add del mod">
        <pc:chgData name="Vecchiato, Marco Roberto (IT)" userId="896c4cd8-edcc-4e69-8519-21c0d973cabb" providerId="ADAL" clId="{31033DFE-2549-4922-8A56-304F34F284A9}" dt="2023-06-05T13:05:24.365" v="2525" actId="47"/>
        <pc:sldMkLst>
          <pc:docMk/>
          <pc:sldMk cId="3720308079" sldId="310"/>
        </pc:sldMkLst>
        <pc:spChg chg="mod">
          <ac:chgData name="Vecchiato, Marco Roberto (IT)" userId="896c4cd8-edcc-4e69-8519-21c0d973cabb" providerId="ADAL" clId="{31033DFE-2549-4922-8A56-304F34F284A9}" dt="2023-06-02T13:15:00.063" v="1016" actId="207"/>
          <ac:spMkLst>
            <pc:docMk/>
            <pc:sldMk cId="3720308079" sldId="310"/>
            <ac:spMk id="15" creationId="{13FF2B3B-D8A8-4ADF-81BB-738736958352}"/>
          </ac:spMkLst>
        </pc:spChg>
        <pc:spChg chg="mod">
          <ac:chgData name="Vecchiato, Marco Roberto (IT)" userId="896c4cd8-edcc-4e69-8519-21c0d973cabb" providerId="ADAL" clId="{31033DFE-2549-4922-8A56-304F34F284A9}" dt="2023-06-02T13:15:00.063" v="1016" actId="207"/>
          <ac:spMkLst>
            <pc:docMk/>
            <pc:sldMk cId="3720308079" sldId="310"/>
            <ac:spMk id="16" creationId="{9D99F6AC-DF4B-4608-9EF2-528685C2A5A9}"/>
          </ac:spMkLst>
        </pc:spChg>
        <pc:spChg chg="mod">
          <ac:chgData name="Vecchiato, Marco Roberto (IT)" userId="896c4cd8-edcc-4e69-8519-21c0d973cabb" providerId="ADAL" clId="{31033DFE-2549-4922-8A56-304F34F284A9}" dt="2023-06-02T13:15:00.063" v="1016" actId="207"/>
          <ac:spMkLst>
            <pc:docMk/>
            <pc:sldMk cId="3720308079" sldId="310"/>
            <ac:spMk id="17" creationId="{270AFCFC-4931-4895-90BB-226DF4DF4038}"/>
          </ac:spMkLst>
        </pc:spChg>
        <pc:spChg chg="mod">
          <ac:chgData name="Vecchiato, Marco Roberto (IT)" userId="896c4cd8-edcc-4e69-8519-21c0d973cabb" providerId="ADAL" clId="{31033DFE-2549-4922-8A56-304F34F284A9}" dt="2023-06-02T13:15:00.063" v="1016" actId="207"/>
          <ac:spMkLst>
            <pc:docMk/>
            <pc:sldMk cId="3720308079" sldId="310"/>
            <ac:spMk id="18" creationId="{10E25D2D-4C8A-46A6-9EAF-AA1AD766CA30}"/>
          </ac:spMkLst>
        </pc:spChg>
        <pc:spChg chg="mod">
          <ac:chgData name="Vecchiato, Marco Roberto (IT)" userId="896c4cd8-edcc-4e69-8519-21c0d973cabb" providerId="ADAL" clId="{31033DFE-2549-4922-8A56-304F34F284A9}" dt="2023-06-02T13:15:00.063" v="1016" actId="207"/>
          <ac:spMkLst>
            <pc:docMk/>
            <pc:sldMk cId="3720308079" sldId="310"/>
            <ac:spMk id="19" creationId="{39E42CEA-A97E-43F2-8E5B-07E6CCB3EF28}"/>
          </ac:spMkLst>
        </pc:spChg>
        <pc:spChg chg="mod">
          <ac:chgData name="Vecchiato, Marco Roberto (IT)" userId="896c4cd8-edcc-4e69-8519-21c0d973cabb" providerId="ADAL" clId="{31033DFE-2549-4922-8A56-304F34F284A9}" dt="2023-06-02T13:15:00.063" v="1016" actId="207"/>
          <ac:spMkLst>
            <pc:docMk/>
            <pc:sldMk cId="3720308079" sldId="310"/>
            <ac:spMk id="20" creationId="{EC269016-D1C8-42B4-AA0D-D54B32F895B9}"/>
          </ac:spMkLst>
        </pc:spChg>
        <pc:spChg chg="mod">
          <ac:chgData name="Vecchiato, Marco Roberto (IT)" userId="896c4cd8-edcc-4e69-8519-21c0d973cabb" providerId="ADAL" clId="{31033DFE-2549-4922-8A56-304F34F284A9}" dt="2023-06-02T13:15:00.063" v="1016" actId="207"/>
          <ac:spMkLst>
            <pc:docMk/>
            <pc:sldMk cId="3720308079" sldId="310"/>
            <ac:spMk id="25" creationId="{7389D40A-45C6-4635-AB39-7A1E5FC057D1}"/>
          </ac:spMkLst>
        </pc:spChg>
        <pc:spChg chg="mod">
          <ac:chgData name="Vecchiato, Marco Roberto (IT)" userId="896c4cd8-edcc-4e69-8519-21c0d973cabb" providerId="ADAL" clId="{31033DFE-2549-4922-8A56-304F34F284A9}" dt="2023-06-02T13:15:00.063" v="1016" actId="207"/>
          <ac:spMkLst>
            <pc:docMk/>
            <pc:sldMk cId="3720308079" sldId="310"/>
            <ac:spMk id="26" creationId="{58DBBA01-3DDB-40AE-9391-FA97476BE0DC}"/>
          </ac:spMkLst>
        </pc:spChg>
        <pc:spChg chg="mod">
          <ac:chgData name="Vecchiato, Marco Roberto (IT)" userId="896c4cd8-edcc-4e69-8519-21c0d973cabb" providerId="ADAL" clId="{31033DFE-2549-4922-8A56-304F34F284A9}" dt="2023-06-02T13:15:00.063" v="1016" actId="207"/>
          <ac:spMkLst>
            <pc:docMk/>
            <pc:sldMk cId="3720308079" sldId="310"/>
            <ac:spMk id="27" creationId="{65A22AAB-3498-458A-8E99-FC5838AAD6CC}"/>
          </ac:spMkLst>
        </pc:spChg>
        <pc:spChg chg="mod">
          <ac:chgData name="Vecchiato, Marco Roberto (IT)" userId="896c4cd8-edcc-4e69-8519-21c0d973cabb" providerId="ADAL" clId="{31033DFE-2549-4922-8A56-304F34F284A9}" dt="2023-06-02T13:15:00.063" v="1016" actId="207"/>
          <ac:spMkLst>
            <pc:docMk/>
            <pc:sldMk cId="3720308079" sldId="310"/>
            <ac:spMk id="28" creationId="{3B7AB4FC-CE3B-4F06-887A-08F4F72A367B}"/>
          </ac:spMkLst>
        </pc:spChg>
        <pc:spChg chg="mod">
          <ac:chgData name="Vecchiato, Marco Roberto (IT)" userId="896c4cd8-edcc-4e69-8519-21c0d973cabb" providerId="ADAL" clId="{31033DFE-2549-4922-8A56-304F34F284A9}" dt="2023-06-02T13:15:00.063" v="1016" actId="207"/>
          <ac:spMkLst>
            <pc:docMk/>
            <pc:sldMk cId="3720308079" sldId="310"/>
            <ac:spMk id="29" creationId="{06314E69-D22A-4830-BCAD-7A9E95BB37D5}"/>
          </ac:spMkLst>
        </pc:spChg>
        <pc:spChg chg="mod">
          <ac:chgData name="Vecchiato, Marco Roberto (IT)" userId="896c4cd8-edcc-4e69-8519-21c0d973cabb" providerId="ADAL" clId="{31033DFE-2549-4922-8A56-304F34F284A9}" dt="2023-06-02T13:15:00.063" v="1016" actId="207"/>
          <ac:spMkLst>
            <pc:docMk/>
            <pc:sldMk cId="3720308079" sldId="310"/>
            <ac:spMk id="30" creationId="{1FDB6390-F442-40D1-9930-8B3ED61B502E}"/>
          </ac:spMkLst>
        </pc:spChg>
        <pc:spChg chg="mod">
          <ac:chgData name="Vecchiato, Marco Roberto (IT)" userId="896c4cd8-edcc-4e69-8519-21c0d973cabb" providerId="ADAL" clId="{31033DFE-2549-4922-8A56-304F34F284A9}" dt="2023-06-02T13:15:00.063" v="1016" actId="207"/>
          <ac:spMkLst>
            <pc:docMk/>
            <pc:sldMk cId="3720308079" sldId="310"/>
            <ac:spMk id="31" creationId="{E7643F4D-8DBF-4CC9-BF63-D613B46A8719}"/>
          </ac:spMkLst>
        </pc:spChg>
        <pc:spChg chg="mod">
          <ac:chgData name="Vecchiato, Marco Roberto (IT)" userId="896c4cd8-edcc-4e69-8519-21c0d973cabb" providerId="ADAL" clId="{31033DFE-2549-4922-8A56-304F34F284A9}" dt="2023-06-02T13:15:00.063" v="1016" actId="207"/>
          <ac:spMkLst>
            <pc:docMk/>
            <pc:sldMk cId="3720308079" sldId="310"/>
            <ac:spMk id="32" creationId="{B8134F14-484C-4CA4-807F-E7817A3D67F3}"/>
          </ac:spMkLst>
        </pc:spChg>
        <pc:spChg chg="mod">
          <ac:chgData name="Vecchiato, Marco Roberto (IT)" userId="896c4cd8-edcc-4e69-8519-21c0d973cabb" providerId="ADAL" clId="{31033DFE-2549-4922-8A56-304F34F284A9}" dt="2023-06-02T13:15:00.063" v="1016" actId="207"/>
          <ac:spMkLst>
            <pc:docMk/>
            <pc:sldMk cId="3720308079" sldId="310"/>
            <ac:spMk id="33" creationId="{992143A1-BB6C-4B54-A041-6FA228483A74}"/>
          </ac:spMkLst>
        </pc:spChg>
        <pc:spChg chg="mod">
          <ac:chgData name="Vecchiato, Marco Roberto (IT)" userId="896c4cd8-edcc-4e69-8519-21c0d973cabb" providerId="ADAL" clId="{31033DFE-2549-4922-8A56-304F34F284A9}" dt="2023-06-02T13:15:00.063" v="1016" actId="207"/>
          <ac:spMkLst>
            <pc:docMk/>
            <pc:sldMk cId="3720308079" sldId="310"/>
            <ac:spMk id="38" creationId="{172E2B4B-50F1-47AD-BF13-38B292B6905E}"/>
          </ac:spMkLst>
        </pc:spChg>
        <pc:spChg chg="mod">
          <ac:chgData name="Vecchiato, Marco Roberto (IT)" userId="896c4cd8-edcc-4e69-8519-21c0d973cabb" providerId="ADAL" clId="{31033DFE-2549-4922-8A56-304F34F284A9}" dt="2023-06-02T13:15:00.063" v="1016" actId="207"/>
          <ac:spMkLst>
            <pc:docMk/>
            <pc:sldMk cId="3720308079" sldId="310"/>
            <ac:spMk id="39" creationId="{F5B19FF3-F515-4FE2-8396-3389D1249D3E}"/>
          </ac:spMkLst>
        </pc:spChg>
        <pc:spChg chg="mod">
          <ac:chgData name="Vecchiato, Marco Roberto (IT)" userId="896c4cd8-edcc-4e69-8519-21c0d973cabb" providerId="ADAL" clId="{31033DFE-2549-4922-8A56-304F34F284A9}" dt="2023-06-02T13:15:00.063" v="1016" actId="207"/>
          <ac:spMkLst>
            <pc:docMk/>
            <pc:sldMk cId="3720308079" sldId="310"/>
            <ac:spMk id="40" creationId="{8B3BA265-A425-426F-BE21-B0C701013EFD}"/>
          </ac:spMkLst>
        </pc:spChg>
        <pc:spChg chg="mod">
          <ac:chgData name="Vecchiato, Marco Roberto (IT)" userId="896c4cd8-edcc-4e69-8519-21c0d973cabb" providerId="ADAL" clId="{31033DFE-2549-4922-8A56-304F34F284A9}" dt="2023-06-02T13:15:00.063" v="1016" actId="207"/>
          <ac:spMkLst>
            <pc:docMk/>
            <pc:sldMk cId="3720308079" sldId="310"/>
            <ac:spMk id="41" creationId="{0772C674-C2A3-4434-8956-81574008E72E}"/>
          </ac:spMkLst>
        </pc:spChg>
        <pc:spChg chg="mod">
          <ac:chgData name="Vecchiato, Marco Roberto (IT)" userId="896c4cd8-edcc-4e69-8519-21c0d973cabb" providerId="ADAL" clId="{31033DFE-2549-4922-8A56-304F34F284A9}" dt="2023-06-02T13:15:00.063" v="1016" actId="207"/>
          <ac:spMkLst>
            <pc:docMk/>
            <pc:sldMk cId="3720308079" sldId="310"/>
            <ac:spMk id="42" creationId="{B4D7FC54-6C9B-4B95-BB05-36834029696A}"/>
          </ac:spMkLst>
        </pc:spChg>
        <pc:spChg chg="mod">
          <ac:chgData name="Vecchiato, Marco Roberto (IT)" userId="896c4cd8-edcc-4e69-8519-21c0d973cabb" providerId="ADAL" clId="{31033DFE-2549-4922-8A56-304F34F284A9}" dt="2023-06-02T13:15:00.063" v="1016" actId="207"/>
          <ac:spMkLst>
            <pc:docMk/>
            <pc:sldMk cId="3720308079" sldId="310"/>
            <ac:spMk id="43" creationId="{ED19ECDB-EA90-4F3D-8450-CD160FC012DE}"/>
          </ac:spMkLst>
        </pc:spChg>
        <pc:spChg chg="mod">
          <ac:chgData name="Vecchiato, Marco Roberto (IT)" userId="896c4cd8-edcc-4e69-8519-21c0d973cabb" providerId="ADAL" clId="{31033DFE-2549-4922-8A56-304F34F284A9}" dt="2023-06-02T13:15:00.063" v="1016" actId="207"/>
          <ac:spMkLst>
            <pc:docMk/>
            <pc:sldMk cId="3720308079" sldId="310"/>
            <ac:spMk id="44" creationId="{B8448176-6FA4-460E-9A23-4C720C20752F}"/>
          </ac:spMkLst>
        </pc:spChg>
        <pc:spChg chg="mod">
          <ac:chgData name="Vecchiato, Marco Roberto (IT)" userId="896c4cd8-edcc-4e69-8519-21c0d973cabb" providerId="ADAL" clId="{31033DFE-2549-4922-8A56-304F34F284A9}" dt="2023-06-02T13:15:00.063" v="1016" actId="207"/>
          <ac:spMkLst>
            <pc:docMk/>
            <pc:sldMk cId="3720308079" sldId="310"/>
            <ac:spMk id="45" creationId="{6304718C-EA96-4EDD-97A3-A2AA17A49842}"/>
          </ac:spMkLst>
        </pc:spChg>
        <pc:spChg chg="mod">
          <ac:chgData name="Vecchiato, Marco Roberto (IT)" userId="896c4cd8-edcc-4e69-8519-21c0d973cabb" providerId="ADAL" clId="{31033DFE-2549-4922-8A56-304F34F284A9}" dt="2023-06-02T13:15:00.063" v="1016" actId="207"/>
          <ac:spMkLst>
            <pc:docMk/>
            <pc:sldMk cId="3720308079" sldId="310"/>
            <ac:spMk id="46" creationId="{38774631-3728-4A67-9F63-CB8583CABD28}"/>
          </ac:spMkLst>
        </pc:spChg>
        <pc:spChg chg="mod">
          <ac:chgData name="Vecchiato, Marco Roberto (IT)" userId="896c4cd8-edcc-4e69-8519-21c0d973cabb" providerId="ADAL" clId="{31033DFE-2549-4922-8A56-304F34F284A9}" dt="2023-06-05T13:03:56.114" v="2502" actId="21"/>
          <ac:spMkLst>
            <pc:docMk/>
            <pc:sldMk cId="3720308079" sldId="310"/>
            <ac:spMk id="47" creationId="{3D022E89-79CA-4BB8-8E54-2F80667E0B28}"/>
          </ac:spMkLst>
        </pc:spChg>
        <pc:spChg chg="mod">
          <ac:chgData name="Vecchiato, Marco Roberto (IT)" userId="896c4cd8-edcc-4e69-8519-21c0d973cabb" providerId="ADAL" clId="{31033DFE-2549-4922-8A56-304F34F284A9}" dt="2023-06-02T13:15:00.063" v="1016" actId="207"/>
          <ac:spMkLst>
            <pc:docMk/>
            <pc:sldMk cId="3720308079" sldId="310"/>
            <ac:spMk id="48" creationId="{784C02C3-6178-4F38-9B16-B6D75A7ED5F3}"/>
          </ac:spMkLst>
        </pc:spChg>
        <pc:spChg chg="mod">
          <ac:chgData name="Vecchiato, Marco Roberto (IT)" userId="896c4cd8-edcc-4e69-8519-21c0d973cabb" providerId="ADAL" clId="{31033DFE-2549-4922-8A56-304F34F284A9}" dt="2023-06-02T13:15:00.063" v="1016" actId="207"/>
          <ac:spMkLst>
            <pc:docMk/>
            <pc:sldMk cId="3720308079" sldId="310"/>
            <ac:spMk id="57" creationId="{BAE604A9-CCFB-412F-A5DD-B04BE0D9053C}"/>
          </ac:spMkLst>
        </pc:spChg>
        <pc:spChg chg="mod">
          <ac:chgData name="Vecchiato, Marco Roberto (IT)" userId="896c4cd8-edcc-4e69-8519-21c0d973cabb" providerId="ADAL" clId="{31033DFE-2549-4922-8A56-304F34F284A9}" dt="2023-06-02T13:15:00.063" v="1016" actId="207"/>
          <ac:spMkLst>
            <pc:docMk/>
            <pc:sldMk cId="3720308079" sldId="310"/>
            <ac:spMk id="58" creationId="{9FB50ECF-D4E0-475C-91D2-6989BA2F2E29}"/>
          </ac:spMkLst>
        </pc:spChg>
        <pc:spChg chg="mod">
          <ac:chgData name="Vecchiato, Marco Roberto (IT)" userId="896c4cd8-edcc-4e69-8519-21c0d973cabb" providerId="ADAL" clId="{31033DFE-2549-4922-8A56-304F34F284A9}" dt="2023-06-02T13:15:00.063" v="1016" actId="207"/>
          <ac:spMkLst>
            <pc:docMk/>
            <pc:sldMk cId="3720308079" sldId="310"/>
            <ac:spMk id="59" creationId="{7E41E61B-6357-4383-B364-050DFFBE36D5}"/>
          </ac:spMkLst>
        </pc:spChg>
        <pc:spChg chg="mod">
          <ac:chgData name="Vecchiato, Marco Roberto (IT)" userId="896c4cd8-edcc-4e69-8519-21c0d973cabb" providerId="ADAL" clId="{31033DFE-2549-4922-8A56-304F34F284A9}" dt="2023-06-05T13:04:16.101" v="2506" actId="21"/>
          <ac:spMkLst>
            <pc:docMk/>
            <pc:sldMk cId="3720308079" sldId="310"/>
            <ac:spMk id="60" creationId="{845ACD4C-315C-42BE-9630-5272D77E9F54}"/>
          </ac:spMkLst>
        </pc:spChg>
        <pc:spChg chg="del mod">
          <ac:chgData name="Vecchiato, Marco Roberto (IT)" userId="896c4cd8-edcc-4e69-8519-21c0d973cabb" providerId="ADAL" clId="{31033DFE-2549-4922-8A56-304F34F284A9}" dt="2023-06-05T13:04:34.731" v="2510" actId="21"/>
          <ac:spMkLst>
            <pc:docMk/>
            <pc:sldMk cId="3720308079" sldId="310"/>
            <ac:spMk id="61" creationId="{94E37CA2-3C37-4AE1-91E6-7FA60E98A95D}"/>
          </ac:spMkLst>
        </pc:spChg>
        <pc:grpChg chg="del">
          <ac:chgData name="Vecchiato, Marco Roberto (IT)" userId="896c4cd8-edcc-4e69-8519-21c0d973cabb" providerId="ADAL" clId="{31033DFE-2549-4922-8A56-304F34F284A9}" dt="2023-06-05T13:04:47.865" v="2514" actId="21"/>
          <ac:grpSpMkLst>
            <pc:docMk/>
            <pc:sldMk cId="3720308079" sldId="310"/>
            <ac:grpSpMk id="2" creationId="{00000000-0000-0000-0000-000000000000}"/>
          </ac:grpSpMkLst>
        </pc:grpChg>
        <pc:grpChg chg="del">
          <ac:chgData name="Vecchiato, Marco Roberto (IT)" userId="896c4cd8-edcc-4e69-8519-21c0d973cabb" providerId="ADAL" clId="{31033DFE-2549-4922-8A56-304F34F284A9}" dt="2023-06-05T13:04:47.865" v="2514" actId="21"/>
          <ac:grpSpMkLst>
            <pc:docMk/>
            <pc:sldMk cId="3720308079" sldId="310"/>
            <ac:grpSpMk id="5" creationId="{00000000-0000-0000-0000-000000000000}"/>
          </ac:grpSpMkLst>
        </pc:grpChg>
        <pc:grpChg chg="del">
          <ac:chgData name="Vecchiato, Marco Roberto (IT)" userId="896c4cd8-edcc-4e69-8519-21c0d973cabb" providerId="ADAL" clId="{31033DFE-2549-4922-8A56-304F34F284A9}" dt="2023-06-05T13:04:47.865" v="2514" actId="21"/>
          <ac:grpSpMkLst>
            <pc:docMk/>
            <pc:sldMk cId="3720308079" sldId="310"/>
            <ac:grpSpMk id="7" creationId="{00000000-0000-0000-0000-000000000000}"/>
          </ac:grpSpMkLst>
        </pc:grpChg>
        <pc:grpChg chg="del">
          <ac:chgData name="Vecchiato, Marco Roberto (IT)" userId="896c4cd8-edcc-4e69-8519-21c0d973cabb" providerId="ADAL" clId="{31033DFE-2549-4922-8A56-304F34F284A9}" dt="2023-06-05T13:04:47.865" v="2514" actId="21"/>
          <ac:grpSpMkLst>
            <pc:docMk/>
            <pc:sldMk cId="3720308079" sldId="310"/>
            <ac:grpSpMk id="10" creationId="{00000000-0000-0000-0000-000000000000}"/>
          </ac:grpSpMkLst>
        </pc:grpChg>
        <pc:grpChg chg="del">
          <ac:chgData name="Vecchiato, Marco Roberto (IT)" userId="896c4cd8-edcc-4e69-8519-21c0d973cabb" providerId="ADAL" clId="{31033DFE-2549-4922-8A56-304F34F284A9}" dt="2023-06-05T13:04:47.865" v="2514" actId="21"/>
          <ac:grpSpMkLst>
            <pc:docMk/>
            <pc:sldMk cId="3720308079" sldId="310"/>
            <ac:grpSpMk id="12" creationId="{00000000-0000-0000-0000-000000000000}"/>
          </ac:grpSpMkLst>
        </pc:grpChg>
        <pc:grpChg chg="del">
          <ac:chgData name="Vecchiato, Marco Roberto (IT)" userId="896c4cd8-edcc-4e69-8519-21c0d973cabb" providerId="ADAL" clId="{31033DFE-2549-4922-8A56-304F34F284A9}" dt="2023-06-05T13:04:47.865" v="2514" actId="21"/>
          <ac:grpSpMkLst>
            <pc:docMk/>
            <pc:sldMk cId="3720308079" sldId="310"/>
            <ac:grpSpMk id="13" creationId="{00000000-0000-0000-0000-000000000000}"/>
          </ac:grpSpMkLst>
        </pc:grpChg>
        <pc:grpChg chg="del">
          <ac:chgData name="Vecchiato, Marco Roberto (IT)" userId="896c4cd8-edcc-4e69-8519-21c0d973cabb" providerId="ADAL" clId="{31033DFE-2549-4922-8A56-304F34F284A9}" dt="2023-06-05T13:04:47.865" v="2514" actId="21"/>
          <ac:grpSpMkLst>
            <pc:docMk/>
            <pc:sldMk cId="3720308079" sldId="310"/>
            <ac:grpSpMk id="14" creationId="{00000000-0000-0000-0000-000000000000}"/>
          </ac:grpSpMkLst>
        </pc:grpChg>
        <pc:grpChg chg="del">
          <ac:chgData name="Vecchiato, Marco Roberto (IT)" userId="896c4cd8-edcc-4e69-8519-21c0d973cabb" providerId="ADAL" clId="{31033DFE-2549-4922-8A56-304F34F284A9}" dt="2023-06-05T13:04:47.865" v="2514" actId="21"/>
          <ac:grpSpMkLst>
            <pc:docMk/>
            <pc:sldMk cId="3720308079" sldId="310"/>
            <ac:grpSpMk id="21" creationId="{00000000-0000-0000-0000-000000000000}"/>
          </ac:grpSpMkLst>
        </pc:grpChg>
        <pc:grpChg chg="del">
          <ac:chgData name="Vecchiato, Marco Roberto (IT)" userId="896c4cd8-edcc-4e69-8519-21c0d973cabb" providerId="ADAL" clId="{31033DFE-2549-4922-8A56-304F34F284A9}" dt="2023-06-05T13:04:47.865" v="2514" actId="21"/>
          <ac:grpSpMkLst>
            <pc:docMk/>
            <pc:sldMk cId="3720308079" sldId="310"/>
            <ac:grpSpMk id="34" creationId="{00000000-0000-0000-0000-000000000000}"/>
          </ac:grpSpMkLst>
        </pc:grpChg>
      </pc:sldChg>
      <pc:sldChg chg="modSp add del mod">
        <pc:chgData name="Vecchiato, Marco Roberto (IT)" userId="896c4cd8-edcc-4e69-8519-21c0d973cabb" providerId="ADAL" clId="{31033DFE-2549-4922-8A56-304F34F284A9}" dt="2023-06-02T12:28:59.964" v="185" actId="2696"/>
        <pc:sldMkLst>
          <pc:docMk/>
          <pc:sldMk cId="2073894489" sldId="338"/>
        </pc:sldMkLst>
        <pc:spChg chg="mod">
          <ac:chgData name="Vecchiato, Marco Roberto (IT)" userId="896c4cd8-edcc-4e69-8519-21c0d973cabb" providerId="ADAL" clId="{31033DFE-2549-4922-8A56-304F34F284A9}" dt="2023-06-02T12:17:55.320" v="3" actId="27636"/>
          <ac:spMkLst>
            <pc:docMk/>
            <pc:sldMk cId="2073894489" sldId="338"/>
            <ac:spMk id="34" creationId="{04872512-1D37-46C8-B89B-EE7DDC3DF7C9}"/>
          </ac:spMkLst>
        </pc:spChg>
      </pc:sldChg>
      <pc:sldChg chg="modSp add del mod">
        <pc:chgData name="Vecchiato, Marco Roberto (IT)" userId="896c4cd8-edcc-4e69-8519-21c0d973cabb" providerId="ADAL" clId="{31033DFE-2549-4922-8A56-304F34F284A9}" dt="2023-06-05T12:53:49.775" v="2336" actId="47"/>
        <pc:sldMkLst>
          <pc:docMk/>
          <pc:sldMk cId="3804394362" sldId="338"/>
        </pc:sldMkLst>
        <pc:spChg chg="mod">
          <ac:chgData name="Vecchiato, Marco Roberto (IT)" userId="896c4cd8-edcc-4e69-8519-21c0d973cabb" providerId="ADAL" clId="{31033DFE-2549-4922-8A56-304F34F284A9}" dt="2023-06-02T13:14:03.353" v="995" actId="207"/>
          <ac:spMkLst>
            <pc:docMk/>
            <pc:sldMk cId="3804394362" sldId="338"/>
            <ac:spMk id="19" creationId="{DE812FAE-9C1F-4F36-8554-EF3B6D8A1EED}"/>
          </ac:spMkLst>
        </pc:spChg>
        <pc:spChg chg="mod">
          <ac:chgData name="Vecchiato, Marco Roberto (IT)" userId="896c4cd8-edcc-4e69-8519-21c0d973cabb" providerId="ADAL" clId="{31033DFE-2549-4922-8A56-304F34F284A9}" dt="2023-06-02T13:14:03.353" v="995" actId="207"/>
          <ac:spMkLst>
            <pc:docMk/>
            <pc:sldMk cId="3804394362" sldId="338"/>
            <ac:spMk id="20" creationId="{D2B2141F-033F-4C53-B096-B8719E2775D9}"/>
          </ac:spMkLst>
        </pc:spChg>
        <pc:spChg chg="mod">
          <ac:chgData name="Vecchiato, Marco Roberto (IT)" userId="896c4cd8-edcc-4e69-8519-21c0d973cabb" providerId="ADAL" clId="{31033DFE-2549-4922-8A56-304F34F284A9}" dt="2023-06-05T12:50:24.642" v="2277" actId="14100"/>
          <ac:spMkLst>
            <pc:docMk/>
            <pc:sldMk cId="3804394362" sldId="338"/>
            <ac:spMk id="21" creationId="{F52386D7-644F-4BE0-A482-4920F73E869F}"/>
          </ac:spMkLst>
        </pc:spChg>
        <pc:spChg chg="mod">
          <ac:chgData name="Vecchiato, Marco Roberto (IT)" userId="896c4cd8-edcc-4e69-8519-21c0d973cabb" providerId="ADAL" clId="{31033DFE-2549-4922-8A56-304F34F284A9}" dt="2023-06-05T12:50:27.714" v="2278" actId="14100"/>
          <ac:spMkLst>
            <pc:docMk/>
            <pc:sldMk cId="3804394362" sldId="338"/>
            <ac:spMk id="22" creationId="{AA69869A-CE93-477D-87AD-DD45C8591815}"/>
          </ac:spMkLst>
        </pc:spChg>
        <pc:spChg chg="mod">
          <ac:chgData name="Vecchiato, Marco Roberto (IT)" userId="896c4cd8-edcc-4e69-8519-21c0d973cabb" providerId="ADAL" clId="{31033DFE-2549-4922-8A56-304F34F284A9}" dt="2023-06-02T13:14:03.353" v="995" actId="207"/>
          <ac:spMkLst>
            <pc:docMk/>
            <pc:sldMk cId="3804394362" sldId="338"/>
            <ac:spMk id="23" creationId="{8456ADA4-A42D-4DCE-A374-4ABD46D68A6D}"/>
          </ac:spMkLst>
        </pc:spChg>
        <pc:spChg chg="mod">
          <ac:chgData name="Vecchiato, Marco Roberto (IT)" userId="896c4cd8-edcc-4e69-8519-21c0d973cabb" providerId="ADAL" clId="{31033DFE-2549-4922-8A56-304F34F284A9}" dt="2023-06-05T12:50:31.065" v="2279" actId="14100"/>
          <ac:spMkLst>
            <pc:docMk/>
            <pc:sldMk cId="3804394362" sldId="338"/>
            <ac:spMk id="25" creationId="{ADB5D4D8-22C4-42EC-BADD-A96C45AD54C2}"/>
          </ac:spMkLst>
        </pc:spChg>
        <pc:spChg chg="mod">
          <ac:chgData name="Vecchiato, Marco Roberto (IT)" userId="896c4cd8-edcc-4e69-8519-21c0d973cabb" providerId="ADAL" clId="{31033DFE-2549-4922-8A56-304F34F284A9}" dt="2023-06-02T13:14:03.353" v="995" actId="207"/>
          <ac:spMkLst>
            <pc:docMk/>
            <pc:sldMk cId="3804394362" sldId="338"/>
            <ac:spMk id="28" creationId="{8B053EBB-3A9E-477E-8884-A01F3277C4AB}"/>
          </ac:spMkLst>
        </pc:spChg>
        <pc:spChg chg="mod">
          <ac:chgData name="Vecchiato, Marco Roberto (IT)" userId="896c4cd8-edcc-4e69-8519-21c0d973cabb" providerId="ADAL" clId="{31033DFE-2549-4922-8A56-304F34F284A9}" dt="2023-06-02T13:14:03.353" v="995" actId="207"/>
          <ac:spMkLst>
            <pc:docMk/>
            <pc:sldMk cId="3804394362" sldId="338"/>
            <ac:spMk id="32" creationId="{B5D7CE4C-A447-49E5-8872-49653DF64EA7}"/>
          </ac:spMkLst>
        </pc:spChg>
        <pc:spChg chg="mod">
          <ac:chgData name="Vecchiato, Marco Roberto (IT)" userId="896c4cd8-edcc-4e69-8519-21c0d973cabb" providerId="ADAL" clId="{31033DFE-2549-4922-8A56-304F34F284A9}" dt="2023-06-05T12:49:59.930" v="2273" actId="21"/>
          <ac:spMkLst>
            <pc:docMk/>
            <pc:sldMk cId="3804394362" sldId="338"/>
            <ac:spMk id="34" creationId="{04872512-1D37-46C8-B89B-EE7DDC3DF7C9}"/>
          </ac:spMkLst>
        </pc:spChg>
      </pc:sldChg>
      <pc:sldChg chg="add del">
        <pc:chgData name="Vecchiato, Marco Roberto (IT)" userId="896c4cd8-edcc-4e69-8519-21c0d973cabb" providerId="ADAL" clId="{31033DFE-2549-4922-8A56-304F34F284A9}" dt="2023-06-02T12:20:20.080" v="36" actId="47"/>
        <pc:sldMkLst>
          <pc:docMk/>
          <pc:sldMk cId="895103147" sldId="407"/>
        </pc:sldMkLst>
      </pc:sldChg>
      <pc:sldChg chg="modSp add del mod modAnim delCm">
        <pc:chgData name="Vecchiato, Marco Roberto (IT)" userId="896c4cd8-edcc-4e69-8519-21c0d973cabb" providerId="ADAL" clId="{31033DFE-2549-4922-8A56-304F34F284A9}" dt="2023-06-07T14:46:40.824" v="5015" actId="47"/>
        <pc:sldMkLst>
          <pc:docMk/>
          <pc:sldMk cId="3403052820" sldId="417"/>
        </pc:sldMkLst>
        <pc:spChg chg="mod">
          <ac:chgData name="Vecchiato, Marco Roberto (IT)" userId="896c4cd8-edcc-4e69-8519-21c0d973cabb" providerId="ADAL" clId="{31033DFE-2549-4922-8A56-304F34F284A9}" dt="2023-06-07T14:45:48.044" v="5003" actId="21"/>
          <ac:spMkLst>
            <pc:docMk/>
            <pc:sldMk cId="3403052820" sldId="417"/>
            <ac:spMk id="86" creationId="{393CBFAA-533A-449E-9E09-C97A00004F19}"/>
          </ac:spMkLst>
        </pc:spChg>
        <pc:spChg chg="mod">
          <ac:chgData name="Vecchiato, Marco Roberto (IT)" userId="896c4cd8-edcc-4e69-8519-21c0d973cabb" providerId="ADAL" clId="{31033DFE-2549-4922-8A56-304F34F284A9}" dt="2023-06-07T14:46:39.031" v="5014" actId="21"/>
          <ac:spMkLst>
            <pc:docMk/>
            <pc:sldMk cId="3403052820" sldId="417"/>
            <ac:spMk id="98" creationId="{2E216D0B-4255-4D9B-BE28-33CA78C7D7BF}"/>
          </ac:spMkLst>
        </pc:spChg>
        <pc:extLst>
          <p:ext xmlns:p="http://schemas.openxmlformats.org/presentationml/2006/main" uri="{D6D511B9-2390-475A-947B-AFAB55BFBCF1}">
            <pc226:cmChg xmlns:pc226="http://schemas.microsoft.com/office/powerpoint/2022/06/main/command" chg="del">
              <pc226:chgData name="Vecchiato, Marco Roberto (IT)" userId="896c4cd8-edcc-4e69-8519-21c0d973cabb" providerId="ADAL" clId="{31033DFE-2549-4922-8A56-304F34F284A9}" dt="2023-06-07T14:37:31.230" v="4980"/>
              <pc2:cmMkLst xmlns:pc2="http://schemas.microsoft.com/office/powerpoint/2019/9/main/command">
                <pc:docMk/>
                <pc:sldMk cId="3403052820" sldId="417"/>
                <pc2:cmMk id="{C2581999-4DAF-40DA-93A2-6CCFF6F27586}"/>
              </pc2:cmMkLst>
            </pc226:cmChg>
          </p:ext>
        </pc:extLst>
      </pc:sldChg>
      <pc:sldChg chg="add del">
        <pc:chgData name="Vecchiato, Marco Roberto (IT)" userId="896c4cd8-edcc-4e69-8519-21c0d973cabb" providerId="ADAL" clId="{31033DFE-2549-4922-8A56-304F34F284A9}" dt="2023-06-02T13:15:24.295" v="1018" actId="47"/>
        <pc:sldMkLst>
          <pc:docMk/>
          <pc:sldMk cId="2654387107" sldId="558"/>
        </pc:sldMkLst>
      </pc:sldChg>
      <pc:sldChg chg="delSp modSp add del mod">
        <pc:chgData name="Vecchiato, Marco Roberto (IT)" userId="896c4cd8-edcc-4e69-8519-21c0d973cabb" providerId="ADAL" clId="{31033DFE-2549-4922-8A56-304F34F284A9}" dt="2023-06-05T13:12:22.240" v="2692" actId="47"/>
        <pc:sldMkLst>
          <pc:docMk/>
          <pc:sldMk cId="2012652033" sldId="576"/>
        </pc:sldMkLst>
        <pc:spChg chg="mod">
          <ac:chgData name="Vecchiato, Marco Roberto (IT)" userId="896c4cd8-edcc-4e69-8519-21c0d973cabb" providerId="ADAL" clId="{31033DFE-2549-4922-8A56-304F34F284A9}" dt="2023-06-05T13:10:46.867" v="2666" actId="21"/>
          <ac:spMkLst>
            <pc:docMk/>
            <pc:sldMk cId="2012652033" sldId="576"/>
            <ac:spMk id="2" creationId="{651DBC14-232F-3C4B-6F5E-36B04E29EE23}"/>
          </ac:spMkLst>
        </pc:spChg>
        <pc:spChg chg="mod">
          <ac:chgData name="Vecchiato, Marco Roberto (IT)" userId="896c4cd8-edcc-4e69-8519-21c0d973cabb" providerId="ADAL" clId="{31033DFE-2549-4922-8A56-304F34F284A9}" dt="2023-06-05T13:10:41.642" v="2664" actId="21"/>
          <ac:spMkLst>
            <pc:docMk/>
            <pc:sldMk cId="2012652033" sldId="576"/>
            <ac:spMk id="21" creationId="{1CAA2558-E465-43B9-8362-D2DA95FF796C}"/>
          </ac:spMkLst>
        </pc:spChg>
        <pc:spChg chg="mod">
          <ac:chgData name="Vecchiato, Marco Roberto (IT)" userId="896c4cd8-edcc-4e69-8519-21c0d973cabb" providerId="ADAL" clId="{31033DFE-2549-4922-8A56-304F34F284A9}" dt="2023-06-02T13:20:52.937" v="1148" actId="207"/>
          <ac:spMkLst>
            <pc:docMk/>
            <pc:sldMk cId="2012652033" sldId="576"/>
            <ac:spMk id="26" creationId="{138F6D1C-AEAF-41D9-A3EC-BB6E29CAC527}"/>
          </ac:spMkLst>
        </pc:spChg>
        <pc:grpChg chg="del mod">
          <ac:chgData name="Vecchiato, Marco Roberto (IT)" userId="896c4cd8-edcc-4e69-8519-21c0d973cabb" providerId="ADAL" clId="{31033DFE-2549-4922-8A56-304F34F284A9}" dt="2023-06-05T13:10:57.850" v="2669" actId="21"/>
          <ac:grpSpMkLst>
            <pc:docMk/>
            <pc:sldMk cId="2012652033" sldId="576"/>
            <ac:grpSpMk id="3" creationId="{C56368C9-D797-C63A-9533-04660052994F}"/>
          </ac:grpSpMkLst>
        </pc:grpChg>
        <pc:grpChg chg="del mod">
          <ac:chgData name="Vecchiato, Marco Roberto (IT)" userId="896c4cd8-edcc-4e69-8519-21c0d973cabb" providerId="ADAL" clId="{31033DFE-2549-4922-8A56-304F34F284A9}" dt="2023-06-05T13:10:57.850" v="2669" actId="21"/>
          <ac:grpSpMkLst>
            <pc:docMk/>
            <pc:sldMk cId="2012652033" sldId="576"/>
            <ac:grpSpMk id="15" creationId="{00000000-0000-0000-0000-000000000000}"/>
          </ac:grpSpMkLst>
        </pc:grpChg>
        <pc:grpChg chg="mod">
          <ac:chgData name="Vecchiato, Marco Roberto (IT)" userId="896c4cd8-edcc-4e69-8519-21c0d973cabb" providerId="ADAL" clId="{31033DFE-2549-4922-8A56-304F34F284A9}" dt="2023-06-02T13:20:52.937" v="1148" actId="207"/>
          <ac:grpSpMkLst>
            <pc:docMk/>
            <pc:sldMk cId="2012652033" sldId="576"/>
            <ac:grpSpMk id="17" creationId="{E7452164-5F53-4106-B978-28C9B2CAB18A}"/>
          </ac:grpSpMkLst>
        </pc:grpChg>
        <pc:picChg chg="del mod">
          <ac:chgData name="Vecchiato, Marco Roberto (IT)" userId="896c4cd8-edcc-4e69-8519-21c0d973cabb" providerId="ADAL" clId="{31033DFE-2549-4922-8A56-304F34F284A9}" dt="2023-06-05T13:10:57.850" v="2669" actId="21"/>
          <ac:picMkLst>
            <pc:docMk/>
            <pc:sldMk cId="2012652033" sldId="576"/>
            <ac:picMk id="7" creationId="{8E0E2EC0-0DC8-FAD1-3ED7-E20ADA1918B5}"/>
          </ac:picMkLst>
        </pc:picChg>
        <pc:picChg chg="del mod">
          <ac:chgData name="Vecchiato, Marco Roberto (IT)" userId="896c4cd8-edcc-4e69-8519-21c0d973cabb" providerId="ADAL" clId="{31033DFE-2549-4922-8A56-304F34F284A9}" dt="2023-06-05T13:10:57.850" v="2669" actId="21"/>
          <ac:picMkLst>
            <pc:docMk/>
            <pc:sldMk cId="2012652033" sldId="576"/>
            <ac:picMk id="1026" creationId="{2474DDC7-AF9E-5ED9-C58A-3B3B60001FDB}"/>
          </ac:picMkLst>
        </pc:picChg>
      </pc:sldChg>
      <pc:sldChg chg="delSp modSp add del mod">
        <pc:chgData name="Vecchiato, Marco Roberto (IT)" userId="896c4cd8-edcc-4e69-8519-21c0d973cabb" providerId="ADAL" clId="{31033DFE-2549-4922-8A56-304F34F284A9}" dt="2023-06-05T13:14:31.893" v="2728" actId="47"/>
        <pc:sldMkLst>
          <pc:docMk/>
          <pc:sldMk cId="2581755466" sldId="577"/>
        </pc:sldMkLst>
        <pc:spChg chg="mod">
          <ac:chgData name="Vecchiato, Marco Roberto (IT)" userId="896c4cd8-edcc-4e69-8519-21c0d973cabb" providerId="ADAL" clId="{31033DFE-2549-4922-8A56-304F34F284A9}" dt="2023-06-02T13:20:42.207" v="1144" actId="207"/>
          <ac:spMkLst>
            <pc:docMk/>
            <pc:sldMk cId="2581755466" sldId="577"/>
            <ac:spMk id="17" creationId="{5FD415E4-E109-4C22-9551-D7ACABFD9A05}"/>
          </ac:spMkLst>
        </pc:spChg>
        <pc:spChg chg="mod">
          <ac:chgData name="Vecchiato, Marco Roberto (IT)" userId="896c4cd8-edcc-4e69-8519-21c0d973cabb" providerId="ADAL" clId="{31033DFE-2549-4922-8A56-304F34F284A9}" dt="2023-06-02T13:20:42.207" v="1144" actId="207"/>
          <ac:spMkLst>
            <pc:docMk/>
            <pc:sldMk cId="2581755466" sldId="577"/>
            <ac:spMk id="18" creationId="{8C996AE0-41F0-43B0-96B1-68EC58D86C95}"/>
          </ac:spMkLst>
        </pc:spChg>
        <pc:spChg chg="mod">
          <ac:chgData name="Vecchiato, Marco Roberto (IT)" userId="896c4cd8-edcc-4e69-8519-21c0d973cabb" providerId="ADAL" clId="{31033DFE-2549-4922-8A56-304F34F284A9}" dt="2023-06-02T13:20:42.207" v="1144" actId="207"/>
          <ac:spMkLst>
            <pc:docMk/>
            <pc:sldMk cId="2581755466" sldId="577"/>
            <ac:spMk id="21" creationId="{0DF309C7-B3B6-4A12-B470-91B63BBE5CDE}"/>
          </ac:spMkLst>
        </pc:spChg>
        <pc:spChg chg="mod">
          <ac:chgData name="Vecchiato, Marco Roberto (IT)" userId="896c4cd8-edcc-4e69-8519-21c0d973cabb" providerId="ADAL" clId="{31033DFE-2549-4922-8A56-304F34F284A9}" dt="2023-06-02T13:20:42.207" v="1144" actId="207"/>
          <ac:spMkLst>
            <pc:docMk/>
            <pc:sldMk cId="2581755466" sldId="577"/>
            <ac:spMk id="22" creationId="{20695DA1-B0BB-4800-9B7B-428187F796B9}"/>
          </ac:spMkLst>
        </pc:spChg>
        <pc:spChg chg="mod">
          <ac:chgData name="Vecchiato, Marco Roberto (IT)" userId="896c4cd8-edcc-4e69-8519-21c0d973cabb" providerId="ADAL" clId="{31033DFE-2549-4922-8A56-304F34F284A9}" dt="2023-06-02T13:20:42.207" v="1144" actId="207"/>
          <ac:spMkLst>
            <pc:docMk/>
            <pc:sldMk cId="2581755466" sldId="577"/>
            <ac:spMk id="23" creationId="{D60BEEF9-7DD9-4994-A5C7-C6EF520E2132}"/>
          </ac:spMkLst>
        </pc:spChg>
        <pc:spChg chg="mod">
          <ac:chgData name="Vecchiato, Marco Roberto (IT)" userId="896c4cd8-edcc-4e69-8519-21c0d973cabb" providerId="ADAL" clId="{31033DFE-2549-4922-8A56-304F34F284A9}" dt="2023-06-02T13:20:42.207" v="1144" actId="207"/>
          <ac:spMkLst>
            <pc:docMk/>
            <pc:sldMk cId="2581755466" sldId="577"/>
            <ac:spMk id="25" creationId="{22936583-EFC7-4E87-9FF8-F85AED94D9DD}"/>
          </ac:spMkLst>
        </pc:spChg>
        <pc:spChg chg="mod">
          <ac:chgData name="Vecchiato, Marco Roberto (IT)" userId="896c4cd8-edcc-4e69-8519-21c0d973cabb" providerId="ADAL" clId="{31033DFE-2549-4922-8A56-304F34F284A9}" dt="2023-06-02T13:20:42.207" v="1144" actId="207"/>
          <ac:spMkLst>
            <pc:docMk/>
            <pc:sldMk cId="2581755466" sldId="577"/>
            <ac:spMk id="26" creationId="{93C09AF7-8E81-44A3-ABF3-4ED75EB588F0}"/>
          </ac:spMkLst>
        </pc:spChg>
        <pc:spChg chg="mod">
          <ac:chgData name="Vecchiato, Marco Roberto (IT)" userId="896c4cd8-edcc-4e69-8519-21c0d973cabb" providerId="ADAL" clId="{31033DFE-2549-4922-8A56-304F34F284A9}" dt="2023-06-02T13:20:42.207" v="1144" actId="207"/>
          <ac:spMkLst>
            <pc:docMk/>
            <pc:sldMk cId="2581755466" sldId="577"/>
            <ac:spMk id="29" creationId="{95B74C84-D029-48B5-AA3C-3FB95E35309E}"/>
          </ac:spMkLst>
        </pc:spChg>
        <pc:spChg chg="mod">
          <ac:chgData name="Vecchiato, Marco Roberto (IT)" userId="896c4cd8-edcc-4e69-8519-21c0d973cabb" providerId="ADAL" clId="{31033DFE-2549-4922-8A56-304F34F284A9}" dt="2023-06-05T13:12:35.656" v="2695" actId="21"/>
          <ac:spMkLst>
            <pc:docMk/>
            <pc:sldMk cId="2581755466" sldId="577"/>
            <ac:spMk id="33" creationId="{7AA3820A-4023-45C2-8F94-7FEE2F1C5706}"/>
          </ac:spMkLst>
        </pc:spChg>
        <pc:spChg chg="mod">
          <ac:chgData name="Vecchiato, Marco Roberto (IT)" userId="896c4cd8-edcc-4e69-8519-21c0d973cabb" providerId="ADAL" clId="{31033DFE-2549-4922-8A56-304F34F284A9}" dt="2023-06-02T13:20:42.207" v="1144" actId="207"/>
          <ac:spMkLst>
            <pc:docMk/>
            <pc:sldMk cId="2581755466" sldId="577"/>
            <ac:spMk id="35" creationId="{4672565C-43CA-4659-BDD8-AAF00B8453AC}"/>
          </ac:spMkLst>
        </pc:spChg>
        <pc:spChg chg="mod">
          <ac:chgData name="Vecchiato, Marco Roberto (IT)" userId="896c4cd8-edcc-4e69-8519-21c0d973cabb" providerId="ADAL" clId="{31033DFE-2549-4922-8A56-304F34F284A9}" dt="2023-06-02T13:20:42.207" v="1144" actId="207"/>
          <ac:spMkLst>
            <pc:docMk/>
            <pc:sldMk cId="2581755466" sldId="577"/>
            <ac:spMk id="37" creationId="{6AAF9E6C-3E0A-47E3-A146-2DAF84346B54}"/>
          </ac:spMkLst>
        </pc:spChg>
        <pc:spChg chg="mod">
          <ac:chgData name="Vecchiato, Marco Roberto (IT)" userId="896c4cd8-edcc-4e69-8519-21c0d973cabb" providerId="ADAL" clId="{31033DFE-2549-4922-8A56-304F34F284A9}" dt="2023-06-02T13:20:42.207" v="1144" actId="207"/>
          <ac:spMkLst>
            <pc:docMk/>
            <pc:sldMk cId="2581755466" sldId="577"/>
            <ac:spMk id="38" creationId="{CB39E0C9-41EE-4667-B8EE-82CDC35CED94}"/>
          </ac:spMkLst>
        </pc:spChg>
        <pc:grpChg chg="del">
          <ac:chgData name="Vecchiato, Marco Roberto (IT)" userId="896c4cd8-edcc-4e69-8519-21c0d973cabb" providerId="ADAL" clId="{31033DFE-2549-4922-8A56-304F34F284A9}" dt="2023-06-05T13:12:51.125" v="2698" actId="21"/>
          <ac:grpSpMkLst>
            <pc:docMk/>
            <pc:sldMk cId="2581755466" sldId="577"/>
            <ac:grpSpMk id="4" creationId="{00000000-0000-0000-0000-000000000000}"/>
          </ac:grpSpMkLst>
        </pc:grpChg>
        <pc:grpChg chg="del">
          <ac:chgData name="Vecchiato, Marco Roberto (IT)" userId="896c4cd8-edcc-4e69-8519-21c0d973cabb" providerId="ADAL" clId="{31033DFE-2549-4922-8A56-304F34F284A9}" dt="2023-06-05T13:12:51.125" v="2698" actId="21"/>
          <ac:grpSpMkLst>
            <pc:docMk/>
            <pc:sldMk cId="2581755466" sldId="577"/>
            <ac:grpSpMk id="5" creationId="{00000000-0000-0000-0000-000000000000}"/>
          </ac:grpSpMkLst>
        </pc:grpChg>
        <pc:grpChg chg="del">
          <ac:chgData name="Vecchiato, Marco Roberto (IT)" userId="896c4cd8-edcc-4e69-8519-21c0d973cabb" providerId="ADAL" clId="{31033DFE-2549-4922-8A56-304F34F284A9}" dt="2023-06-05T13:12:51.125" v="2698" actId="21"/>
          <ac:grpSpMkLst>
            <pc:docMk/>
            <pc:sldMk cId="2581755466" sldId="577"/>
            <ac:grpSpMk id="8" creationId="{00000000-0000-0000-0000-000000000000}"/>
          </ac:grpSpMkLst>
        </pc:grpChg>
        <pc:grpChg chg="del">
          <ac:chgData name="Vecchiato, Marco Roberto (IT)" userId="896c4cd8-edcc-4e69-8519-21c0d973cabb" providerId="ADAL" clId="{31033DFE-2549-4922-8A56-304F34F284A9}" dt="2023-06-05T13:12:51.125" v="2698" actId="21"/>
          <ac:grpSpMkLst>
            <pc:docMk/>
            <pc:sldMk cId="2581755466" sldId="577"/>
            <ac:grpSpMk id="9" creationId="{00000000-0000-0000-0000-000000000000}"/>
          </ac:grpSpMkLst>
        </pc:grpChg>
        <pc:picChg chg="del">
          <ac:chgData name="Vecchiato, Marco Roberto (IT)" userId="896c4cd8-edcc-4e69-8519-21c0d973cabb" providerId="ADAL" clId="{31033DFE-2549-4922-8A56-304F34F284A9}" dt="2023-06-05T13:12:51.125" v="2698" actId="21"/>
          <ac:picMkLst>
            <pc:docMk/>
            <pc:sldMk cId="2581755466" sldId="577"/>
            <ac:picMk id="19" creationId="{F5A0FF44-527D-4E2A-9D19-1C5DA228D9CA}"/>
          </ac:picMkLst>
        </pc:picChg>
        <pc:picChg chg="del">
          <ac:chgData name="Vecchiato, Marco Roberto (IT)" userId="896c4cd8-edcc-4e69-8519-21c0d973cabb" providerId="ADAL" clId="{31033DFE-2549-4922-8A56-304F34F284A9}" dt="2023-06-05T13:12:51.125" v="2698" actId="21"/>
          <ac:picMkLst>
            <pc:docMk/>
            <pc:sldMk cId="2581755466" sldId="577"/>
            <ac:picMk id="20" creationId="{ACDA9023-8B46-478F-BE47-9BF0ACACA2DF}"/>
          </ac:picMkLst>
        </pc:picChg>
      </pc:sldChg>
      <pc:sldChg chg="delSp modSp add del mod">
        <pc:chgData name="Vecchiato, Marco Roberto (IT)" userId="896c4cd8-edcc-4e69-8519-21c0d973cabb" providerId="ADAL" clId="{31033DFE-2549-4922-8A56-304F34F284A9}" dt="2023-06-05T12:36:17.317" v="1957" actId="47"/>
        <pc:sldMkLst>
          <pc:docMk/>
          <pc:sldMk cId="3900473817" sldId="595"/>
        </pc:sldMkLst>
        <pc:spChg chg="mod">
          <ac:chgData name="Vecchiato, Marco Roberto (IT)" userId="896c4cd8-edcc-4e69-8519-21c0d973cabb" providerId="ADAL" clId="{31033DFE-2549-4922-8A56-304F34F284A9}" dt="2023-06-02T13:12:10.477" v="974" actId="207"/>
          <ac:spMkLst>
            <pc:docMk/>
            <pc:sldMk cId="3900473817" sldId="595"/>
            <ac:spMk id="2" creationId="{36828D8F-6EB9-7629-C207-49C112FF1227}"/>
          </ac:spMkLst>
        </pc:spChg>
        <pc:spChg chg="mod">
          <ac:chgData name="Vecchiato, Marco Roberto (IT)" userId="896c4cd8-edcc-4e69-8519-21c0d973cabb" providerId="ADAL" clId="{31033DFE-2549-4922-8A56-304F34F284A9}" dt="2023-06-02T13:12:10.477" v="974" actId="207"/>
          <ac:spMkLst>
            <pc:docMk/>
            <pc:sldMk cId="3900473817" sldId="595"/>
            <ac:spMk id="8" creationId="{8F617EA2-AEFF-4CE4-BDF5-E742A4337459}"/>
          </ac:spMkLst>
        </pc:spChg>
        <pc:spChg chg="mod">
          <ac:chgData name="Vecchiato, Marco Roberto (IT)" userId="896c4cd8-edcc-4e69-8519-21c0d973cabb" providerId="ADAL" clId="{31033DFE-2549-4922-8A56-304F34F284A9}" dt="2023-06-02T13:12:10.477" v="974" actId="207"/>
          <ac:spMkLst>
            <pc:docMk/>
            <pc:sldMk cId="3900473817" sldId="595"/>
            <ac:spMk id="9" creationId="{FED38FA8-0FB0-4A41-851A-05E1D8CB700D}"/>
          </ac:spMkLst>
        </pc:spChg>
        <pc:spChg chg="mod">
          <ac:chgData name="Vecchiato, Marco Roberto (IT)" userId="896c4cd8-edcc-4e69-8519-21c0d973cabb" providerId="ADAL" clId="{31033DFE-2549-4922-8A56-304F34F284A9}" dt="2023-06-02T13:12:10.477" v="974" actId="207"/>
          <ac:spMkLst>
            <pc:docMk/>
            <pc:sldMk cId="3900473817" sldId="595"/>
            <ac:spMk id="10" creationId="{6F12FBE7-A1BF-42F4-8F9B-379F898559D7}"/>
          </ac:spMkLst>
        </pc:spChg>
        <pc:spChg chg="mod">
          <ac:chgData name="Vecchiato, Marco Roberto (IT)" userId="896c4cd8-edcc-4e69-8519-21c0d973cabb" providerId="ADAL" clId="{31033DFE-2549-4922-8A56-304F34F284A9}" dt="2023-06-02T13:12:10.477" v="974" actId="207"/>
          <ac:spMkLst>
            <pc:docMk/>
            <pc:sldMk cId="3900473817" sldId="595"/>
            <ac:spMk id="12" creationId="{EEAF9C96-1DCE-4D8E-823B-AE5C27794079}"/>
          </ac:spMkLst>
        </pc:spChg>
        <pc:spChg chg="mod">
          <ac:chgData name="Vecchiato, Marco Roberto (IT)" userId="896c4cd8-edcc-4e69-8519-21c0d973cabb" providerId="ADAL" clId="{31033DFE-2549-4922-8A56-304F34F284A9}" dt="2023-06-02T13:12:10.477" v="974" actId="207"/>
          <ac:spMkLst>
            <pc:docMk/>
            <pc:sldMk cId="3900473817" sldId="595"/>
            <ac:spMk id="13" creationId="{D508AD64-9801-4DEC-A281-E686CBE48DDF}"/>
          </ac:spMkLst>
        </pc:spChg>
        <pc:spChg chg="mod">
          <ac:chgData name="Vecchiato, Marco Roberto (IT)" userId="896c4cd8-edcc-4e69-8519-21c0d973cabb" providerId="ADAL" clId="{31033DFE-2549-4922-8A56-304F34F284A9}" dt="2023-06-02T13:12:10.477" v="974" actId="207"/>
          <ac:spMkLst>
            <pc:docMk/>
            <pc:sldMk cId="3900473817" sldId="595"/>
            <ac:spMk id="14" creationId="{18D3B8E5-D9BB-4062-9A62-0E9663B01A54}"/>
          </ac:spMkLst>
        </pc:spChg>
        <pc:spChg chg="mod">
          <ac:chgData name="Vecchiato, Marco Roberto (IT)" userId="896c4cd8-edcc-4e69-8519-21c0d973cabb" providerId="ADAL" clId="{31033DFE-2549-4922-8A56-304F34F284A9}" dt="2023-06-02T13:12:10.477" v="974" actId="207"/>
          <ac:spMkLst>
            <pc:docMk/>
            <pc:sldMk cId="3900473817" sldId="595"/>
            <ac:spMk id="15" creationId="{DDA5FE7F-BF32-4BAC-9B25-F0D37D9C46B8}"/>
          </ac:spMkLst>
        </pc:spChg>
        <pc:spChg chg="mod">
          <ac:chgData name="Vecchiato, Marco Roberto (IT)" userId="896c4cd8-edcc-4e69-8519-21c0d973cabb" providerId="ADAL" clId="{31033DFE-2549-4922-8A56-304F34F284A9}" dt="2023-06-02T13:12:10.477" v="974" actId="207"/>
          <ac:spMkLst>
            <pc:docMk/>
            <pc:sldMk cId="3900473817" sldId="595"/>
            <ac:spMk id="16" creationId="{2CFF85DD-A106-4E4A-888E-734A4134B9A1}"/>
          </ac:spMkLst>
        </pc:spChg>
        <pc:spChg chg="mod">
          <ac:chgData name="Vecchiato, Marco Roberto (IT)" userId="896c4cd8-edcc-4e69-8519-21c0d973cabb" providerId="ADAL" clId="{31033DFE-2549-4922-8A56-304F34F284A9}" dt="2023-06-02T13:12:10.477" v="974" actId="207"/>
          <ac:spMkLst>
            <pc:docMk/>
            <pc:sldMk cId="3900473817" sldId="595"/>
            <ac:spMk id="17" creationId="{6078788B-D12F-4DD9-AA94-37FCB5B5580C}"/>
          </ac:spMkLst>
        </pc:spChg>
        <pc:spChg chg="mod">
          <ac:chgData name="Vecchiato, Marco Roberto (IT)" userId="896c4cd8-edcc-4e69-8519-21c0d973cabb" providerId="ADAL" clId="{31033DFE-2549-4922-8A56-304F34F284A9}" dt="2023-06-02T13:12:10.477" v="974" actId="207"/>
          <ac:spMkLst>
            <pc:docMk/>
            <pc:sldMk cId="3900473817" sldId="595"/>
            <ac:spMk id="18" creationId="{3C2F5D1D-2455-4479-93C8-4C7F76538CE9}"/>
          </ac:spMkLst>
        </pc:spChg>
        <pc:spChg chg="mod">
          <ac:chgData name="Vecchiato, Marco Roberto (IT)" userId="896c4cd8-edcc-4e69-8519-21c0d973cabb" providerId="ADAL" clId="{31033DFE-2549-4922-8A56-304F34F284A9}" dt="2023-06-02T13:12:10.477" v="974" actId="207"/>
          <ac:spMkLst>
            <pc:docMk/>
            <pc:sldMk cId="3900473817" sldId="595"/>
            <ac:spMk id="19" creationId="{45FDD86A-DA04-45D4-A4CB-5FCCF081F3EE}"/>
          </ac:spMkLst>
        </pc:spChg>
        <pc:spChg chg="mod">
          <ac:chgData name="Vecchiato, Marco Roberto (IT)" userId="896c4cd8-edcc-4e69-8519-21c0d973cabb" providerId="ADAL" clId="{31033DFE-2549-4922-8A56-304F34F284A9}" dt="2023-06-02T13:12:10.477" v="974" actId="207"/>
          <ac:spMkLst>
            <pc:docMk/>
            <pc:sldMk cId="3900473817" sldId="595"/>
            <ac:spMk id="20" creationId="{8B158FCF-5295-4815-8107-6631529AD0A1}"/>
          </ac:spMkLst>
        </pc:spChg>
        <pc:spChg chg="mod">
          <ac:chgData name="Vecchiato, Marco Roberto (IT)" userId="896c4cd8-edcc-4e69-8519-21c0d973cabb" providerId="ADAL" clId="{31033DFE-2549-4922-8A56-304F34F284A9}" dt="2023-06-02T13:12:10.477" v="974" actId="207"/>
          <ac:spMkLst>
            <pc:docMk/>
            <pc:sldMk cId="3900473817" sldId="595"/>
            <ac:spMk id="21" creationId="{7BED5CAF-DA19-4440-BE24-8ABA61FC28E9}"/>
          </ac:spMkLst>
        </pc:spChg>
        <pc:spChg chg="mod">
          <ac:chgData name="Vecchiato, Marco Roberto (IT)" userId="896c4cd8-edcc-4e69-8519-21c0d973cabb" providerId="ADAL" clId="{31033DFE-2549-4922-8A56-304F34F284A9}" dt="2023-06-02T13:12:10.477" v="974" actId="207"/>
          <ac:spMkLst>
            <pc:docMk/>
            <pc:sldMk cId="3900473817" sldId="595"/>
            <ac:spMk id="22" creationId="{AC165BB9-39A9-42FC-8FC4-1E2D52EC10DF}"/>
          </ac:spMkLst>
        </pc:spChg>
        <pc:spChg chg="mod">
          <ac:chgData name="Vecchiato, Marco Roberto (IT)" userId="896c4cd8-edcc-4e69-8519-21c0d973cabb" providerId="ADAL" clId="{31033DFE-2549-4922-8A56-304F34F284A9}" dt="2023-06-02T13:12:10.477" v="974" actId="207"/>
          <ac:spMkLst>
            <pc:docMk/>
            <pc:sldMk cId="3900473817" sldId="595"/>
            <ac:spMk id="23" creationId="{6ACFA579-D60E-4C41-903F-E00D6999237A}"/>
          </ac:spMkLst>
        </pc:spChg>
        <pc:spChg chg="mod">
          <ac:chgData name="Vecchiato, Marco Roberto (IT)" userId="896c4cd8-edcc-4e69-8519-21c0d973cabb" providerId="ADAL" clId="{31033DFE-2549-4922-8A56-304F34F284A9}" dt="2023-06-02T13:12:10.477" v="974" actId="207"/>
          <ac:spMkLst>
            <pc:docMk/>
            <pc:sldMk cId="3900473817" sldId="595"/>
            <ac:spMk id="24" creationId="{7611D514-F813-43B0-9700-A053225A103C}"/>
          </ac:spMkLst>
        </pc:spChg>
        <pc:spChg chg="mod">
          <ac:chgData name="Vecchiato, Marco Roberto (IT)" userId="896c4cd8-edcc-4e69-8519-21c0d973cabb" providerId="ADAL" clId="{31033DFE-2549-4922-8A56-304F34F284A9}" dt="2023-06-02T13:12:10.477" v="974" actId="207"/>
          <ac:spMkLst>
            <pc:docMk/>
            <pc:sldMk cId="3900473817" sldId="595"/>
            <ac:spMk id="25" creationId="{6704FF37-01DA-423D-8DF3-3CE3A5214FCC}"/>
          </ac:spMkLst>
        </pc:spChg>
        <pc:spChg chg="mod">
          <ac:chgData name="Vecchiato, Marco Roberto (IT)" userId="896c4cd8-edcc-4e69-8519-21c0d973cabb" providerId="ADAL" clId="{31033DFE-2549-4922-8A56-304F34F284A9}" dt="2023-06-02T13:12:10.477" v="974" actId="207"/>
          <ac:spMkLst>
            <pc:docMk/>
            <pc:sldMk cId="3900473817" sldId="595"/>
            <ac:spMk id="26" creationId="{0D79DC7D-A3B0-4961-BFA9-DC8E97DC2DC9}"/>
          </ac:spMkLst>
        </pc:spChg>
        <pc:spChg chg="mod">
          <ac:chgData name="Vecchiato, Marco Roberto (IT)" userId="896c4cd8-edcc-4e69-8519-21c0d973cabb" providerId="ADAL" clId="{31033DFE-2549-4922-8A56-304F34F284A9}" dt="2023-06-02T13:12:10.477" v="974" actId="207"/>
          <ac:spMkLst>
            <pc:docMk/>
            <pc:sldMk cId="3900473817" sldId="595"/>
            <ac:spMk id="27" creationId="{5D2923D8-A90F-4EC3-A994-C74234FB16BE}"/>
          </ac:spMkLst>
        </pc:spChg>
        <pc:spChg chg="mod">
          <ac:chgData name="Vecchiato, Marco Roberto (IT)" userId="896c4cd8-edcc-4e69-8519-21c0d973cabb" providerId="ADAL" clId="{31033DFE-2549-4922-8A56-304F34F284A9}" dt="2023-06-02T13:12:10.477" v="974" actId="207"/>
          <ac:spMkLst>
            <pc:docMk/>
            <pc:sldMk cId="3900473817" sldId="595"/>
            <ac:spMk id="28" creationId="{050483F3-458B-4697-A886-B25977BB4FCA}"/>
          </ac:spMkLst>
        </pc:spChg>
        <pc:spChg chg="mod">
          <ac:chgData name="Vecchiato, Marco Roberto (IT)" userId="896c4cd8-edcc-4e69-8519-21c0d973cabb" providerId="ADAL" clId="{31033DFE-2549-4922-8A56-304F34F284A9}" dt="2023-06-02T13:12:10.477" v="974" actId="207"/>
          <ac:spMkLst>
            <pc:docMk/>
            <pc:sldMk cId="3900473817" sldId="595"/>
            <ac:spMk id="29" creationId="{A40771D7-2349-4EAC-A0D1-EBA5764F722D}"/>
          </ac:spMkLst>
        </pc:spChg>
        <pc:spChg chg="mod">
          <ac:chgData name="Vecchiato, Marco Roberto (IT)" userId="896c4cd8-edcc-4e69-8519-21c0d973cabb" providerId="ADAL" clId="{31033DFE-2549-4922-8A56-304F34F284A9}" dt="2023-06-02T13:12:10.477" v="974" actId="207"/>
          <ac:spMkLst>
            <pc:docMk/>
            <pc:sldMk cId="3900473817" sldId="595"/>
            <ac:spMk id="30" creationId="{64DE4C5B-7262-4A87-8797-A3AEF1264D73}"/>
          </ac:spMkLst>
        </pc:spChg>
        <pc:spChg chg="mod">
          <ac:chgData name="Vecchiato, Marco Roberto (IT)" userId="896c4cd8-edcc-4e69-8519-21c0d973cabb" providerId="ADAL" clId="{31033DFE-2549-4922-8A56-304F34F284A9}" dt="2023-06-02T13:12:10.477" v="974" actId="207"/>
          <ac:spMkLst>
            <pc:docMk/>
            <pc:sldMk cId="3900473817" sldId="595"/>
            <ac:spMk id="31" creationId="{33E48EF0-6B7C-47D0-BB4E-0C90AAECB466}"/>
          </ac:spMkLst>
        </pc:spChg>
        <pc:spChg chg="mod">
          <ac:chgData name="Vecchiato, Marco Roberto (IT)" userId="896c4cd8-edcc-4e69-8519-21c0d973cabb" providerId="ADAL" clId="{31033DFE-2549-4922-8A56-304F34F284A9}" dt="2023-06-02T13:12:10.477" v="974" actId="207"/>
          <ac:spMkLst>
            <pc:docMk/>
            <pc:sldMk cId="3900473817" sldId="595"/>
            <ac:spMk id="32" creationId="{CA2DE494-5055-455F-8285-5F551C485997}"/>
          </ac:spMkLst>
        </pc:spChg>
        <pc:spChg chg="mod">
          <ac:chgData name="Vecchiato, Marco Roberto (IT)" userId="896c4cd8-edcc-4e69-8519-21c0d973cabb" providerId="ADAL" clId="{31033DFE-2549-4922-8A56-304F34F284A9}" dt="2023-06-02T13:12:10.477" v="974" actId="207"/>
          <ac:spMkLst>
            <pc:docMk/>
            <pc:sldMk cId="3900473817" sldId="595"/>
            <ac:spMk id="33" creationId="{339A40FB-6C5C-44B9-826A-274FE5BA101E}"/>
          </ac:spMkLst>
        </pc:spChg>
        <pc:spChg chg="mod">
          <ac:chgData name="Vecchiato, Marco Roberto (IT)" userId="896c4cd8-edcc-4e69-8519-21c0d973cabb" providerId="ADAL" clId="{31033DFE-2549-4922-8A56-304F34F284A9}" dt="2023-06-02T13:12:10.477" v="974" actId="207"/>
          <ac:spMkLst>
            <pc:docMk/>
            <pc:sldMk cId="3900473817" sldId="595"/>
            <ac:spMk id="34" creationId="{BC8CA677-0A3F-48AD-8F96-8C1D24AA122D}"/>
          </ac:spMkLst>
        </pc:spChg>
        <pc:spChg chg="mod">
          <ac:chgData name="Vecchiato, Marco Roberto (IT)" userId="896c4cd8-edcc-4e69-8519-21c0d973cabb" providerId="ADAL" clId="{31033DFE-2549-4922-8A56-304F34F284A9}" dt="2023-06-02T13:12:10.477" v="974" actId="207"/>
          <ac:spMkLst>
            <pc:docMk/>
            <pc:sldMk cId="3900473817" sldId="595"/>
            <ac:spMk id="35" creationId="{B44442AE-E95B-4282-BACE-E6030E169316}"/>
          </ac:spMkLst>
        </pc:spChg>
        <pc:spChg chg="mod">
          <ac:chgData name="Vecchiato, Marco Roberto (IT)" userId="896c4cd8-edcc-4e69-8519-21c0d973cabb" providerId="ADAL" clId="{31033DFE-2549-4922-8A56-304F34F284A9}" dt="2023-06-02T13:12:10.477" v="974" actId="207"/>
          <ac:spMkLst>
            <pc:docMk/>
            <pc:sldMk cId="3900473817" sldId="595"/>
            <ac:spMk id="36" creationId="{D172CC1B-AAB7-4136-AFF2-090353254957}"/>
          </ac:spMkLst>
        </pc:spChg>
        <pc:spChg chg="mod">
          <ac:chgData name="Vecchiato, Marco Roberto (IT)" userId="896c4cd8-edcc-4e69-8519-21c0d973cabb" providerId="ADAL" clId="{31033DFE-2549-4922-8A56-304F34F284A9}" dt="2023-06-02T13:12:10.477" v="974" actId="207"/>
          <ac:spMkLst>
            <pc:docMk/>
            <pc:sldMk cId="3900473817" sldId="595"/>
            <ac:spMk id="37" creationId="{3E45346F-24D3-46DD-BBF7-AFE9F25BB9F8}"/>
          </ac:spMkLst>
        </pc:spChg>
        <pc:spChg chg="mod">
          <ac:chgData name="Vecchiato, Marco Roberto (IT)" userId="896c4cd8-edcc-4e69-8519-21c0d973cabb" providerId="ADAL" clId="{31033DFE-2549-4922-8A56-304F34F284A9}" dt="2023-06-02T13:12:10.477" v="974" actId="207"/>
          <ac:spMkLst>
            <pc:docMk/>
            <pc:sldMk cId="3900473817" sldId="595"/>
            <ac:spMk id="38" creationId="{79DF6345-6865-4A91-B751-6E3C7C4271A8}"/>
          </ac:spMkLst>
        </pc:spChg>
        <pc:spChg chg="mod">
          <ac:chgData name="Vecchiato, Marco Roberto (IT)" userId="896c4cd8-edcc-4e69-8519-21c0d973cabb" providerId="ADAL" clId="{31033DFE-2549-4922-8A56-304F34F284A9}" dt="2023-06-02T13:12:10.477" v="974" actId="207"/>
          <ac:spMkLst>
            <pc:docMk/>
            <pc:sldMk cId="3900473817" sldId="595"/>
            <ac:spMk id="39" creationId="{F4055330-DCAB-4E48-ACA5-9135FBA8A36B}"/>
          </ac:spMkLst>
        </pc:spChg>
        <pc:spChg chg="mod">
          <ac:chgData name="Vecchiato, Marco Roberto (IT)" userId="896c4cd8-edcc-4e69-8519-21c0d973cabb" providerId="ADAL" clId="{31033DFE-2549-4922-8A56-304F34F284A9}" dt="2023-06-02T13:12:10.477" v="974" actId="207"/>
          <ac:spMkLst>
            <pc:docMk/>
            <pc:sldMk cId="3900473817" sldId="595"/>
            <ac:spMk id="40" creationId="{FFE03EA0-C427-403C-A8C5-194E14D3DE59}"/>
          </ac:spMkLst>
        </pc:spChg>
        <pc:spChg chg="mod">
          <ac:chgData name="Vecchiato, Marco Roberto (IT)" userId="896c4cd8-edcc-4e69-8519-21c0d973cabb" providerId="ADAL" clId="{31033DFE-2549-4922-8A56-304F34F284A9}" dt="2023-06-02T13:12:10.477" v="974" actId="207"/>
          <ac:spMkLst>
            <pc:docMk/>
            <pc:sldMk cId="3900473817" sldId="595"/>
            <ac:spMk id="41" creationId="{F3246261-E521-4C4D-AF18-F08A526C57C4}"/>
          </ac:spMkLst>
        </pc:spChg>
        <pc:spChg chg="mod">
          <ac:chgData name="Vecchiato, Marco Roberto (IT)" userId="896c4cd8-edcc-4e69-8519-21c0d973cabb" providerId="ADAL" clId="{31033DFE-2549-4922-8A56-304F34F284A9}" dt="2023-06-02T13:12:10.477" v="974" actId="207"/>
          <ac:spMkLst>
            <pc:docMk/>
            <pc:sldMk cId="3900473817" sldId="595"/>
            <ac:spMk id="42" creationId="{ED8E5F9A-5D3F-45CE-8460-931BA3EB07DA}"/>
          </ac:spMkLst>
        </pc:spChg>
        <pc:spChg chg="mod">
          <ac:chgData name="Vecchiato, Marco Roberto (IT)" userId="896c4cd8-edcc-4e69-8519-21c0d973cabb" providerId="ADAL" clId="{31033DFE-2549-4922-8A56-304F34F284A9}" dt="2023-06-02T13:12:10.477" v="974" actId="207"/>
          <ac:spMkLst>
            <pc:docMk/>
            <pc:sldMk cId="3900473817" sldId="595"/>
            <ac:spMk id="43" creationId="{58D4CC01-47E8-4166-AE42-85E2ECA6EBC3}"/>
          </ac:spMkLst>
        </pc:spChg>
        <pc:spChg chg="mod">
          <ac:chgData name="Vecchiato, Marco Roberto (IT)" userId="896c4cd8-edcc-4e69-8519-21c0d973cabb" providerId="ADAL" clId="{31033DFE-2549-4922-8A56-304F34F284A9}" dt="2023-06-02T13:12:10.477" v="974" actId="207"/>
          <ac:spMkLst>
            <pc:docMk/>
            <pc:sldMk cId="3900473817" sldId="595"/>
            <ac:spMk id="44" creationId="{737C87E8-5241-40CA-99D6-824EA58988C0}"/>
          </ac:spMkLst>
        </pc:spChg>
        <pc:spChg chg="mod">
          <ac:chgData name="Vecchiato, Marco Roberto (IT)" userId="896c4cd8-edcc-4e69-8519-21c0d973cabb" providerId="ADAL" clId="{31033DFE-2549-4922-8A56-304F34F284A9}" dt="2023-06-02T13:12:10.477" v="974" actId="207"/>
          <ac:spMkLst>
            <pc:docMk/>
            <pc:sldMk cId="3900473817" sldId="595"/>
            <ac:spMk id="45" creationId="{A67A990A-8894-4D29-BAA0-406E68B53434}"/>
          </ac:spMkLst>
        </pc:spChg>
        <pc:spChg chg="mod">
          <ac:chgData name="Vecchiato, Marco Roberto (IT)" userId="896c4cd8-edcc-4e69-8519-21c0d973cabb" providerId="ADAL" clId="{31033DFE-2549-4922-8A56-304F34F284A9}" dt="2023-06-02T13:12:10.477" v="974" actId="207"/>
          <ac:spMkLst>
            <pc:docMk/>
            <pc:sldMk cId="3900473817" sldId="595"/>
            <ac:spMk id="46" creationId="{D202091F-7E57-4F67-A914-92B9A9E9254D}"/>
          </ac:spMkLst>
        </pc:spChg>
        <pc:spChg chg="mod">
          <ac:chgData name="Vecchiato, Marco Roberto (IT)" userId="896c4cd8-edcc-4e69-8519-21c0d973cabb" providerId="ADAL" clId="{31033DFE-2549-4922-8A56-304F34F284A9}" dt="2023-06-02T13:12:10.477" v="974" actId="207"/>
          <ac:spMkLst>
            <pc:docMk/>
            <pc:sldMk cId="3900473817" sldId="595"/>
            <ac:spMk id="47" creationId="{672E6A42-F3AD-4579-A7DA-E0FA64C5DC2F}"/>
          </ac:spMkLst>
        </pc:spChg>
        <pc:spChg chg="mod">
          <ac:chgData name="Vecchiato, Marco Roberto (IT)" userId="896c4cd8-edcc-4e69-8519-21c0d973cabb" providerId="ADAL" clId="{31033DFE-2549-4922-8A56-304F34F284A9}" dt="2023-06-02T13:12:10.477" v="974" actId="207"/>
          <ac:spMkLst>
            <pc:docMk/>
            <pc:sldMk cId="3900473817" sldId="595"/>
            <ac:spMk id="48" creationId="{7A19516C-3665-4C40-9F3A-E7916FCF50C8}"/>
          </ac:spMkLst>
        </pc:spChg>
        <pc:spChg chg="mod">
          <ac:chgData name="Vecchiato, Marco Roberto (IT)" userId="896c4cd8-edcc-4e69-8519-21c0d973cabb" providerId="ADAL" clId="{31033DFE-2549-4922-8A56-304F34F284A9}" dt="2023-06-02T13:12:10.477" v="974" actId="207"/>
          <ac:spMkLst>
            <pc:docMk/>
            <pc:sldMk cId="3900473817" sldId="595"/>
            <ac:spMk id="49" creationId="{04C6F311-E937-4EC5-A050-AE408C9C8DF9}"/>
          </ac:spMkLst>
        </pc:spChg>
        <pc:spChg chg="mod">
          <ac:chgData name="Vecchiato, Marco Roberto (IT)" userId="896c4cd8-edcc-4e69-8519-21c0d973cabb" providerId="ADAL" clId="{31033DFE-2549-4922-8A56-304F34F284A9}" dt="2023-06-02T13:12:10.477" v="974" actId="207"/>
          <ac:spMkLst>
            <pc:docMk/>
            <pc:sldMk cId="3900473817" sldId="595"/>
            <ac:spMk id="50" creationId="{328FD17F-0B27-4CAD-9F74-684A88509436}"/>
          </ac:spMkLst>
        </pc:spChg>
        <pc:spChg chg="mod">
          <ac:chgData name="Vecchiato, Marco Roberto (IT)" userId="896c4cd8-edcc-4e69-8519-21c0d973cabb" providerId="ADAL" clId="{31033DFE-2549-4922-8A56-304F34F284A9}" dt="2023-06-02T13:12:10.477" v="974" actId="207"/>
          <ac:spMkLst>
            <pc:docMk/>
            <pc:sldMk cId="3900473817" sldId="595"/>
            <ac:spMk id="51" creationId="{C59ACAA4-DEEC-4D1B-ADD3-BB17413904FD}"/>
          </ac:spMkLst>
        </pc:spChg>
        <pc:spChg chg="mod">
          <ac:chgData name="Vecchiato, Marco Roberto (IT)" userId="896c4cd8-edcc-4e69-8519-21c0d973cabb" providerId="ADAL" clId="{31033DFE-2549-4922-8A56-304F34F284A9}" dt="2023-06-02T13:12:10.477" v="974" actId="207"/>
          <ac:spMkLst>
            <pc:docMk/>
            <pc:sldMk cId="3900473817" sldId="595"/>
            <ac:spMk id="52" creationId="{1039E273-16E0-4118-9721-3203B25D32A0}"/>
          </ac:spMkLst>
        </pc:spChg>
        <pc:spChg chg="mod">
          <ac:chgData name="Vecchiato, Marco Roberto (IT)" userId="896c4cd8-edcc-4e69-8519-21c0d973cabb" providerId="ADAL" clId="{31033DFE-2549-4922-8A56-304F34F284A9}" dt="2023-06-02T13:12:10.477" v="974" actId="207"/>
          <ac:spMkLst>
            <pc:docMk/>
            <pc:sldMk cId="3900473817" sldId="595"/>
            <ac:spMk id="53" creationId="{DB030A40-9397-4ADE-9095-CA273647662B}"/>
          </ac:spMkLst>
        </pc:spChg>
        <pc:spChg chg="mod">
          <ac:chgData name="Vecchiato, Marco Roberto (IT)" userId="896c4cd8-edcc-4e69-8519-21c0d973cabb" providerId="ADAL" clId="{31033DFE-2549-4922-8A56-304F34F284A9}" dt="2023-06-02T13:12:10.477" v="974" actId="207"/>
          <ac:spMkLst>
            <pc:docMk/>
            <pc:sldMk cId="3900473817" sldId="595"/>
            <ac:spMk id="54" creationId="{7842F45C-F817-4BE3-BDC1-0DDDA511C3E8}"/>
          </ac:spMkLst>
        </pc:spChg>
        <pc:spChg chg="mod">
          <ac:chgData name="Vecchiato, Marco Roberto (IT)" userId="896c4cd8-edcc-4e69-8519-21c0d973cabb" providerId="ADAL" clId="{31033DFE-2549-4922-8A56-304F34F284A9}" dt="2023-06-02T13:12:10.477" v="974" actId="207"/>
          <ac:spMkLst>
            <pc:docMk/>
            <pc:sldMk cId="3900473817" sldId="595"/>
            <ac:spMk id="55" creationId="{B52A4DA6-AE09-4F56-B9A9-00B6FD385272}"/>
          </ac:spMkLst>
        </pc:spChg>
        <pc:spChg chg="mod">
          <ac:chgData name="Vecchiato, Marco Roberto (IT)" userId="896c4cd8-edcc-4e69-8519-21c0d973cabb" providerId="ADAL" clId="{31033DFE-2549-4922-8A56-304F34F284A9}" dt="2023-06-02T13:12:10.477" v="974" actId="207"/>
          <ac:spMkLst>
            <pc:docMk/>
            <pc:sldMk cId="3900473817" sldId="595"/>
            <ac:spMk id="56" creationId="{D35B26AD-0D0A-4AFD-B980-F863976AB225}"/>
          </ac:spMkLst>
        </pc:spChg>
        <pc:spChg chg="mod">
          <ac:chgData name="Vecchiato, Marco Roberto (IT)" userId="896c4cd8-edcc-4e69-8519-21c0d973cabb" providerId="ADAL" clId="{31033DFE-2549-4922-8A56-304F34F284A9}" dt="2023-06-02T13:12:10.477" v="974" actId="207"/>
          <ac:spMkLst>
            <pc:docMk/>
            <pc:sldMk cId="3900473817" sldId="595"/>
            <ac:spMk id="57" creationId="{395AE1A8-BE5B-4E80-AC6D-3141382E530E}"/>
          </ac:spMkLst>
        </pc:spChg>
        <pc:spChg chg="mod">
          <ac:chgData name="Vecchiato, Marco Roberto (IT)" userId="896c4cd8-edcc-4e69-8519-21c0d973cabb" providerId="ADAL" clId="{31033DFE-2549-4922-8A56-304F34F284A9}" dt="2023-06-02T13:12:10.477" v="974" actId="207"/>
          <ac:spMkLst>
            <pc:docMk/>
            <pc:sldMk cId="3900473817" sldId="595"/>
            <ac:spMk id="58" creationId="{CC429126-3E22-42F2-9209-B5D9D698A652}"/>
          </ac:spMkLst>
        </pc:spChg>
        <pc:spChg chg="mod">
          <ac:chgData name="Vecchiato, Marco Roberto (IT)" userId="896c4cd8-edcc-4e69-8519-21c0d973cabb" providerId="ADAL" clId="{31033DFE-2549-4922-8A56-304F34F284A9}" dt="2023-06-02T13:12:10.477" v="974" actId="207"/>
          <ac:spMkLst>
            <pc:docMk/>
            <pc:sldMk cId="3900473817" sldId="595"/>
            <ac:spMk id="59" creationId="{2853A958-3F57-4CF7-B0C4-7F551FD70599}"/>
          </ac:spMkLst>
        </pc:spChg>
        <pc:spChg chg="mod">
          <ac:chgData name="Vecchiato, Marco Roberto (IT)" userId="896c4cd8-edcc-4e69-8519-21c0d973cabb" providerId="ADAL" clId="{31033DFE-2549-4922-8A56-304F34F284A9}" dt="2023-06-02T13:12:10.477" v="974" actId="207"/>
          <ac:spMkLst>
            <pc:docMk/>
            <pc:sldMk cId="3900473817" sldId="595"/>
            <ac:spMk id="60" creationId="{5D2E0F4D-127C-4C92-88F1-D14D9AC6789D}"/>
          </ac:spMkLst>
        </pc:spChg>
        <pc:spChg chg="mod">
          <ac:chgData name="Vecchiato, Marco Roberto (IT)" userId="896c4cd8-edcc-4e69-8519-21c0d973cabb" providerId="ADAL" clId="{31033DFE-2549-4922-8A56-304F34F284A9}" dt="2023-06-02T13:12:10.477" v="974" actId="207"/>
          <ac:spMkLst>
            <pc:docMk/>
            <pc:sldMk cId="3900473817" sldId="595"/>
            <ac:spMk id="61" creationId="{F965F6D0-1AEC-4FDC-A3A8-267645C3F0E9}"/>
          </ac:spMkLst>
        </pc:spChg>
        <pc:spChg chg="mod">
          <ac:chgData name="Vecchiato, Marco Roberto (IT)" userId="896c4cd8-edcc-4e69-8519-21c0d973cabb" providerId="ADAL" clId="{31033DFE-2549-4922-8A56-304F34F284A9}" dt="2023-06-02T13:12:10.477" v="974" actId="207"/>
          <ac:spMkLst>
            <pc:docMk/>
            <pc:sldMk cId="3900473817" sldId="595"/>
            <ac:spMk id="62" creationId="{F7E611B5-05A8-4E13-88D9-F64239BC2AB1}"/>
          </ac:spMkLst>
        </pc:spChg>
        <pc:spChg chg="mod">
          <ac:chgData name="Vecchiato, Marco Roberto (IT)" userId="896c4cd8-edcc-4e69-8519-21c0d973cabb" providerId="ADAL" clId="{31033DFE-2549-4922-8A56-304F34F284A9}" dt="2023-06-02T13:12:10.477" v="974" actId="207"/>
          <ac:spMkLst>
            <pc:docMk/>
            <pc:sldMk cId="3900473817" sldId="595"/>
            <ac:spMk id="63" creationId="{8E2EDBF8-12CE-4FA1-9861-C7A0FC4AF3D5}"/>
          </ac:spMkLst>
        </pc:spChg>
        <pc:spChg chg="mod">
          <ac:chgData name="Vecchiato, Marco Roberto (IT)" userId="896c4cd8-edcc-4e69-8519-21c0d973cabb" providerId="ADAL" clId="{31033DFE-2549-4922-8A56-304F34F284A9}" dt="2023-06-02T13:12:10.477" v="974" actId="207"/>
          <ac:spMkLst>
            <pc:docMk/>
            <pc:sldMk cId="3900473817" sldId="595"/>
            <ac:spMk id="64" creationId="{F88FCB66-ACF5-4EDB-AF64-76A8251A4CDE}"/>
          </ac:spMkLst>
        </pc:spChg>
        <pc:spChg chg="mod">
          <ac:chgData name="Vecchiato, Marco Roberto (IT)" userId="896c4cd8-edcc-4e69-8519-21c0d973cabb" providerId="ADAL" clId="{31033DFE-2549-4922-8A56-304F34F284A9}" dt="2023-06-02T13:12:10.477" v="974" actId="207"/>
          <ac:spMkLst>
            <pc:docMk/>
            <pc:sldMk cId="3900473817" sldId="595"/>
            <ac:spMk id="65" creationId="{BACF16B1-5817-4DAD-9872-558991ED1437}"/>
          </ac:spMkLst>
        </pc:spChg>
        <pc:spChg chg="mod">
          <ac:chgData name="Vecchiato, Marco Roberto (IT)" userId="896c4cd8-edcc-4e69-8519-21c0d973cabb" providerId="ADAL" clId="{31033DFE-2549-4922-8A56-304F34F284A9}" dt="2023-06-02T13:12:10.477" v="974" actId="207"/>
          <ac:spMkLst>
            <pc:docMk/>
            <pc:sldMk cId="3900473817" sldId="595"/>
            <ac:spMk id="66" creationId="{E43603D9-DC32-4595-84E0-CCAEEA0BDAA2}"/>
          </ac:spMkLst>
        </pc:spChg>
        <pc:spChg chg="mod">
          <ac:chgData name="Vecchiato, Marco Roberto (IT)" userId="896c4cd8-edcc-4e69-8519-21c0d973cabb" providerId="ADAL" clId="{31033DFE-2549-4922-8A56-304F34F284A9}" dt="2023-06-02T13:12:10.477" v="974" actId="207"/>
          <ac:spMkLst>
            <pc:docMk/>
            <pc:sldMk cId="3900473817" sldId="595"/>
            <ac:spMk id="67" creationId="{1B578651-8882-4C98-BD27-28DDDB6FAB84}"/>
          </ac:spMkLst>
        </pc:spChg>
        <pc:spChg chg="mod">
          <ac:chgData name="Vecchiato, Marco Roberto (IT)" userId="896c4cd8-edcc-4e69-8519-21c0d973cabb" providerId="ADAL" clId="{31033DFE-2549-4922-8A56-304F34F284A9}" dt="2023-06-02T13:12:10.477" v="974" actId="207"/>
          <ac:spMkLst>
            <pc:docMk/>
            <pc:sldMk cId="3900473817" sldId="595"/>
            <ac:spMk id="68" creationId="{A69D39C7-66E8-46FA-8A91-EE9A149C82B7}"/>
          </ac:spMkLst>
        </pc:spChg>
        <pc:spChg chg="mod">
          <ac:chgData name="Vecchiato, Marco Roberto (IT)" userId="896c4cd8-edcc-4e69-8519-21c0d973cabb" providerId="ADAL" clId="{31033DFE-2549-4922-8A56-304F34F284A9}" dt="2023-06-02T13:12:10.477" v="974" actId="207"/>
          <ac:spMkLst>
            <pc:docMk/>
            <pc:sldMk cId="3900473817" sldId="595"/>
            <ac:spMk id="69" creationId="{1651DB48-778C-4666-9C1C-C5840081E08A}"/>
          </ac:spMkLst>
        </pc:spChg>
        <pc:spChg chg="mod">
          <ac:chgData name="Vecchiato, Marco Roberto (IT)" userId="896c4cd8-edcc-4e69-8519-21c0d973cabb" providerId="ADAL" clId="{31033DFE-2549-4922-8A56-304F34F284A9}" dt="2023-06-02T13:12:10.477" v="974" actId="207"/>
          <ac:spMkLst>
            <pc:docMk/>
            <pc:sldMk cId="3900473817" sldId="595"/>
            <ac:spMk id="70" creationId="{8D4576B6-A908-46EA-9D07-6B7FFA4C4238}"/>
          </ac:spMkLst>
        </pc:spChg>
        <pc:spChg chg="mod">
          <ac:chgData name="Vecchiato, Marco Roberto (IT)" userId="896c4cd8-edcc-4e69-8519-21c0d973cabb" providerId="ADAL" clId="{31033DFE-2549-4922-8A56-304F34F284A9}" dt="2023-06-02T13:12:10.477" v="974" actId="207"/>
          <ac:spMkLst>
            <pc:docMk/>
            <pc:sldMk cId="3900473817" sldId="595"/>
            <ac:spMk id="71" creationId="{38FFEB64-21C6-4D16-B417-EF0330489545}"/>
          </ac:spMkLst>
        </pc:spChg>
        <pc:spChg chg="mod">
          <ac:chgData name="Vecchiato, Marco Roberto (IT)" userId="896c4cd8-edcc-4e69-8519-21c0d973cabb" providerId="ADAL" clId="{31033DFE-2549-4922-8A56-304F34F284A9}" dt="2023-06-02T13:12:10.477" v="974" actId="207"/>
          <ac:spMkLst>
            <pc:docMk/>
            <pc:sldMk cId="3900473817" sldId="595"/>
            <ac:spMk id="72" creationId="{554ADC9A-CFC9-4BE5-B8BA-AA0A6AD5CB48}"/>
          </ac:spMkLst>
        </pc:spChg>
        <pc:spChg chg="mod">
          <ac:chgData name="Vecchiato, Marco Roberto (IT)" userId="896c4cd8-edcc-4e69-8519-21c0d973cabb" providerId="ADAL" clId="{31033DFE-2549-4922-8A56-304F34F284A9}" dt="2023-06-02T13:12:10.477" v="974" actId="207"/>
          <ac:spMkLst>
            <pc:docMk/>
            <pc:sldMk cId="3900473817" sldId="595"/>
            <ac:spMk id="73" creationId="{A8DED563-E474-4811-8B1C-C3B69B714B1C}"/>
          </ac:spMkLst>
        </pc:spChg>
        <pc:spChg chg="mod">
          <ac:chgData name="Vecchiato, Marco Roberto (IT)" userId="896c4cd8-edcc-4e69-8519-21c0d973cabb" providerId="ADAL" clId="{31033DFE-2549-4922-8A56-304F34F284A9}" dt="2023-06-02T13:12:10.477" v="974" actId="207"/>
          <ac:spMkLst>
            <pc:docMk/>
            <pc:sldMk cId="3900473817" sldId="595"/>
            <ac:spMk id="74" creationId="{FCB785B0-DB11-47FA-B444-11314D09C23B}"/>
          </ac:spMkLst>
        </pc:spChg>
        <pc:spChg chg="mod">
          <ac:chgData name="Vecchiato, Marco Roberto (IT)" userId="896c4cd8-edcc-4e69-8519-21c0d973cabb" providerId="ADAL" clId="{31033DFE-2549-4922-8A56-304F34F284A9}" dt="2023-06-02T13:12:10.477" v="974" actId="207"/>
          <ac:spMkLst>
            <pc:docMk/>
            <pc:sldMk cId="3900473817" sldId="595"/>
            <ac:spMk id="75" creationId="{E7962852-0312-4D24-A6D2-AF9C47177E6E}"/>
          </ac:spMkLst>
        </pc:spChg>
        <pc:spChg chg="mod">
          <ac:chgData name="Vecchiato, Marco Roberto (IT)" userId="896c4cd8-edcc-4e69-8519-21c0d973cabb" providerId="ADAL" clId="{31033DFE-2549-4922-8A56-304F34F284A9}" dt="2023-06-02T13:12:10.477" v="974" actId="207"/>
          <ac:spMkLst>
            <pc:docMk/>
            <pc:sldMk cId="3900473817" sldId="595"/>
            <ac:spMk id="76" creationId="{B4D5503D-AAD4-4D5B-8015-CD9842EBBBC5}"/>
          </ac:spMkLst>
        </pc:spChg>
        <pc:spChg chg="mod">
          <ac:chgData name="Vecchiato, Marco Roberto (IT)" userId="896c4cd8-edcc-4e69-8519-21c0d973cabb" providerId="ADAL" clId="{31033DFE-2549-4922-8A56-304F34F284A9}" dt="2023-06-02T13:12:10.477" v="974" actId="207"/>
          <ac:spMkLst>
            <pc:docMk/>
            <pc:sldMk cId="3900473817" sldId="595"/>
            <ac:spMk id="77" creationId="{C8BCE931-D5E9-48A8-B7E3-A63F36943695}"/>
          </ac:spMkLst>
        </pc:spChg>
        <pc:spChg chg="mod">
          <ac:chgData name="Vecchiato, Marco Roberto (IT)" userId="896c4cd8-edcc-4e69-8519-21c0d973cabb" providerId="ADAL" clId="{31033DFE-2549-4922-8A56-304F34F284A9}" dt="2023-06-02T13:12:10.477" v="974" actId="207"/>
          <ac:spMkLst>
            <pc:docMk/>
            <pc:sldMk cId="3900473817" sldId="595"/>
            <ac:spMk id="78" creationId="{5616A773-4B7B-4A75-8025-820F033F6632}"/>
          </ac:spMkLst>
        </pc:spChg>
        <pc:spChg chg="mod">
          <ac:chgData name="Vecchiato, Marco Roberto (IT)" userId="896c4cd8-edcc-4e69-8519-21c0d973cabb" providerId="ADAL" clId="{31033DFE-2549-4922-8A56-304F34F284A9}" dt="2023-06-02T13:12:10.477" v="974" actId="207"/>
          <ac:spMkLst>
            <pc:docMk/>
            <pc:sldMk cId="3900473817" sldId="595"/>
            <ac:spMk id="79" creationId="{96CA28C3-B130-41B2-97F6-34E6BC690DC7}"/>
          </ac:spMkLst>
        </pc:spChg>
        <pc:spChg chg="mod">
          <ac:chgData name="Vecchiato, Marco Roberto (IT)" userId="896c4cd8-edcc-4e69-8519-21c0d973cabb" providerId="ADAL" clId="{31033DFE-2549-4922-8A56-304F34F284A9}" dt="2023-06-02T13:12:10.477" v="974" actId="207"/>
          <ac:spMkLst>
            <pc:docMk/>
            <pc:sldMk cId="3900473817" sldId="595"/>
            <ac:spMk id="80" creationId="{B2884225-E289-4ECB-9D4B-6689A594335D}"/>
          </ac:spMkLst>
        </pc:spChg>
        <pc:spChg chg="mod">
          <ac:chgData name="Vecchiato, Marco Roberto (IT)" userId="896c4cd8-edcc-4e69-8519-21c0d973cabb" providerId="ADAL" clId="{31033DFE-2549-4922-8A56-304F34F284A9}" dt="2023-06-02T13:12:10.477" v="974" actId="207"/>
          <ac:spMkLst>
            <pc:docMk/>
            <pc:sldMk cId="3900473817" sldId="595"/>
            <ac:spMk id="81" creationId="{9F5F2935-0917-4571-BFE7-B164B0592E9F}"/>
          </ac:spMkLst>
        </pc:spChg>
        <pc:spChg chg="mod">
          <ac:chgData name="Vecchiato, Marco Roberto (IT)" userId="896c4cd8-edcc-4e69-8519-21c0d973cabb" providerId="ADAL" clId="{31033DFE-2549-4922-8A56-304F34F284A9}" dt="2023-06-02T13:12:10.477" v="974" actId="207"/>
          <ac:spMkLst>
            <pc:docMk/>
            <pc:sldMk cId="3900473817" sldId="595"/>
            <ac:spMk id="82" creationId="{947155E2-F0D1-4F14-BF7E-CF29BE508970}"/>
          </ac:spMkLst>
        </pc:spChg>
        <pc:spChg chg="mod">
          <ac:chgData name="Vecchiato, Marco Roberto (IT)" userId="896c4cd8-edcc-4e69-8519-21c0d973cabb" providerId="ADAL" clId="{31033DFE-2549-4922-8A56-304F34F284A9}" dt="2023-06-02T13:12:10.477" v="974" actId="207"/>
          <ac:spMkLst>
            <pc:docMk/>
            <pc:sldMk cId="3900473817" sldId="595"/>
            <ac:spMk id="83" creationId="{424E40A6-5FBB-4F3D-A7E3-4AE4B22798F1}"/>
          </ac:spMkLst>
        </pc:spChg>
        <pc:spChg chg="mod">
          <ac:chgData name="Vecchiato, Marco Roberto (IT)" userId="896c4cd8-edcc-4e69-8519-21c0d973cabb" providerId="ADAL" clId="{31033DFE-2549-4922-8A56-304F34F284A9}" dt="2023-06-02T13:12:10.477" v="974" actId="207"/>
          <ac:spMkLst>
            <pc:docMk/>
            <pc:sldMk cId="3900473817" sldId="595"/>
            <ac:spMk id="84" creationId="{F1CE57D3-55F7-4849-AD92-C386DF0300FA}"/>
          </ac:spMkLst>
        </pc:spChg>
        <pc:spChg chg="mod">
          <ac:chgData name="Vecchiato, Marco Roberto (IT)" userId="896c4cd8-edcc-4e69-8519-21c0d973cabb" providerId="ADAL" clId="{31033DFE-2549-4922-8A56-304F34F284A9}" dt="2023-06-02T13:12:10.477" v="974" actId="207"/>
          <ac:spMkLst>
            <pc:docMk/>
            <pc:sldMk cId="3900473817" sldId="595"/>
            <ac:spMk id="85" creationId="{C9CA9346-B335-42EA-8123-EE847D7163E4}"/>
          </ac:spMkLst>
        </pc:spChg>
        <pc:spChg chg="mod">
          <ac:chgData name="Vecchiato, Marco Roberto (IT)" userId="896c4cd8-edcc-4e69-8519-21c0d973cabb" providerId="ADAL" clId="{31033DFE-2549-4922-8A56-304F34F284A9}" dt="2023-06-02T13:12:10.477" v="974" actId="207"/>
          <ac:spMkLst>
            <pc:docMk/>
            <pc:sldMk cId="3900473817" sldId="595"/>
            <ac:spMk id="86" creationId="{E328154C-B4EB-4FAD-A429-B3DDB75B2B02}"/>
          </ac:spMkLst>
        </pc:spChg>
        <pc:spChg chg="mod">
          <ac:chgData name="Vecchiato, Marco Roberto (IT)" userId="896c4cd8-edcc-4e69-8519-21c0d973cabb" providerId="ADAL" clId="{31033DFE-2549-4922-8A56-304F34F284A9}" dt="2023-06-02T13:12:10.477" v="974" actId="207"/>
          <ac:spMkLst>
            <pc:docMk/>
            <pc:sldMk cId="3900473817" sldId="595"/>
            <ac:spMk id="87" creationId="{BAFC459E-B904-42AA-AB51-6EA0A324DE67}"/>
          </ac:spMkLst>
        </pc:spChg>
        <pc:spChg chg="mod">
          <ac:chgData name="Vecchiato, Marco Roberto (IT)" userId="896c4cd8-edcc-4e69-8519-21c0d973cabb" providerId="ADAL" clId="{31033DFE-2549-4922-8A56-304F34F284A9}" dt="2023-06-02T13:12:10.477" v="974" actId="207"/>
          <ac:spMkLst>
            <pc:docMk/>
            <pc:sldMk cId="3900473817" sldId="595"/>
            <ac:spMk id="88" creationId="{7411667E-A28D-43C6-B8E3-E918717B7B5F}"/>
          </ac:spMkLst>
        </pc:spChg>
        <pc:spChg chg="mod">
          <ac:chgData name="Vecchiato, Marco Roberto (IT)" userId="896c4cd8-edcc-4e69-8519-21c0d973cabb" providerId="ADAL" clId="{31033DFE-2549-4922-8A56-304F34F284A9}" dt="2023-06-02T13:12:10.477" v="974" actId="207"/>
          <ac:spMkLst>
            <pc:docMk/>
            <pc:sldMk cId="3900473817" sldId="595"/>
            <ac:spMk id="89" creationId="{F35F70A3-855F-4937-B4CB-CA3DBC309314}"/>
          </ac:spMkLst>
        </pc:spChg>
        <pc:spChg chg="mod">
          <ac:chgData name="Vecchiato, Marco Roberto (IT)" userId="896c4cd8-edcc-4e69-8519-21c0d973cabb" providerId="ADAL" clId="{31033DFE-2549-4922-8A56-304F34F284A9}" dt="2023-06-02T13:12:10.477" v="974" actId="207"/>
          <ac:spMkLst>
            <pc:docMk/>
            <pc:sldMk cId="3900473817" sldId="595"/>
            <ac:spMk id="90" creationId="{BC6E9350-572E-46C0-8D91-7D779A407EC4}"/>
          </ac:spMkLst>
        </pc:spChg>
        <pc:spChg chg="mod">
          <ac:chgData name="Vecchiato, Marco Roberto (IT)" userId="896c4cd8-edcc-4e69-8519-21c0d973cabb" providerId="ADAL" clId="{31033DFE-2549-4922-8A56-304F34F284A9}" dt="2023-06-02T13:12:10.477" v="974" actId="207"/>
          <ac:spMkLst>
            <pc:docMk/>
            <pc:sldMk cId="3900473817" sldId="595"/>
            <ac:spMk id="91" creationId="{45591B75-97F1-4E25-917D-87B665E7D782}"/>
          </ac:spMkLst>
        </pc:spChg>
        <pc:spChg chg="mod">
          <ac:chgData name="Vecchiato, Marco Roberto (IT)" userId="896c4cd8-edcc-4e69-8519-21c0d973cabb" providerId="ADAL" clId="{31033DFE-2549-4922-8A56-304F34F284A9}" dt="2023-06-02T13:12:10.477" v="974" actId="207"/>
          <ac:spMkLst>
            <pc:docMk/>
            <pc:sldMk cId="3900473817" sldId="595"/>
            <ac:spMk id="92" creationId="{E68135AF-6BC9-42A2-9127-2C40023C2772}"/>
          </ac:spMkLst>
        </pc:spChg>
        <pc:spChg chg="mod">
          <ac:chgData name="Vecchiato, Marco Roberto (IT)" userId="896c4cd8-edcc-4e69-8519-21c0d973cabb" providerId="ADAL" clId="{31033DFE-2549-4922-8A56-304F34F284A9}" dt="2023-06-02T13:12:10.477" v="974" actId="207"/>
          <ac:spMkLst>
            <pc:docMk/>
            <pc:sldMk cId="3900473817" sldId="595"/>
            <ac:spMk id="93" creationId="{C391DE8F-D5C6-4859-8ABD-B599811A6DB9}"/>
          </ac:spMkLst>
        </pc:spChg>
        <pc:spChg chg="mod">
          <ac:chgData name="Vecchiato, Marco Roberto (IT)" userId="896c4cd8-edcc-4e69-8519-21c0d973cabb" providerId="ADAL" clId="{31033DFE-2549-4922-8A56-304F34F284A9}" dt="2023-06-02T13:12:10.477" v="974" actId="207"/>
          <ac:spMkLst>
            <pc:docMk/>
            <pc:sldMk cId="3900473817" sldId="595"/>
            <ac:spMk id="94" creationId="{EFBFCF18-72ED-48F9-A4E4-B366FDBEF8FB}"/>
          </ac:spMkLst>
        </pc:spChg>
        <pc:spChg chg="mod">
          <ac:chgData name="Vecchiato, Marco Roberto (IT)" userId="896c4cd8-edcc-4e69-8519-21c0d973cabb" providerId="ADAL" clId="{31033DFE-2549-4922-8A56-304F34F284A9}" dt="2023-06-02T13:12:10.477" v="974" actId="207"/>
          <ac:spMkLst>
            <pc:docMk/>
            <pc:sldMk cId="3900473817" sldId="595"/>
            <ac:spMk id="95" creationId="{D2DF26D7-05EA-4AD3-88F0-CFD595CE569F}"/>
          </ac:spMkLst>
        </pc:spChg>
        <pc:spChg chg="mod">
          <ac:chgData name="Vecchiato, Marco Roberto (IT)" userId="896c4cd8-edcc-4e69-8519-21c0d973cabb" providerId="ADAL" clId="{31033DFE-2549-4922-8A56-304F34F284A9}" dt="2023-06-02T13:12:10.477" v="974" actId="207"/>
          <ac:spMkLst>
            <pc:docMk/>
            <pc:sldMk cId="3900473817" sldId="595"/>
            <ac:spMk id="96" creationId="{C96B11D9-91CD-4330-973B-2747C9EF182A}"/>
          </ac:spMkLst>
        </pc:spChg>
        <pc:spChg chg="mod">
          <ac:chgData name="Vecchiato, Marco Roberto (IT)" userId="896c4cd8-edcc-4e69-8519-21c0d973cabb" providerId="ADAL" clId="{31033DFE-2549-4922-8A56-304F34F284A9}" dt="2023-06-02T13:12:10.477" v="974" actId="207"/>
          <ac:spMkLst>
            <pc:docMk/>
            <pc:sldMk cId="3900473817" sldId="595"/>
            <ac:spMk id="97" creationId="{FF1629C8-C1F8-43CC-BF71-17E85B4726FF}"/>
          </ac:spMkLst>
        </pc:spChg>
        <pc:spChg chg="mod">
          <ac:chgData name="Vecchiato, Marco Roberto (IT)" userId="896c4cd8-edcc-4e69-8519-21c0d973cabb" providerId="ADAL" clId="{31033DFE-2549-4922-8A56-304F34F284A9}" dt="2023-06-02T13:12:10.477" v="974" actId="207"/>
          <ac:spMkLst>
            <pc:docMk/>
            <pc:sldMk cId="3900473817" sldId="595"/>
            <ac:spMk id="98" creationId="{0BF9A450-6AA2-4121-B017-6A94C54EA548}"/>
          </ac:spMkLst>
        </pc:spChg>
        <pc:spChg chg="mod">
          <ac:chgData name="Vecchiato, Marco Roberto (IT)" userId="896c4cd8-edcc-4e69-8519-21c0d973cabb" providerId="ADAL" clId="{31033DFE-2549-4922-8A56-304F34F284A9}" dt="2023-06-02T13:12:10.477" v="974" actId="207"/>
          <ac:spMkLst>
            <pc:docMk/>
            <pc:sldMk cId="3900473817" sldId="595"/>
            <ac:spMk id="99" creationId="{11412CDB-4AD8-4FF0-8DFD-7172679F2106}"/>
          </ac:spMkLst>
        </pc:spChg>
        <pc:spChg chg="mod">
          <ac:chgData name="Vecchiato, Marco Roberto (IT)" userId="896c4cd8-edcc-4e69-8519-21c0d973cabb" providerId="ADAL" clId="{31033DFE-2549-4922-8A56-304F34F284A9}" dt="2023-06-02T13:12:10.477" v="974" actId="207"/>
          <ac:spMkLst>
            <pc:docMk/>
            <pc:sldMk cId="3900473817" sldId="595"/>
            <ac:spMk id="100" creationId="{04984517-56C1-4795-9C96-EA2F46318971}"/>
          </ac:spMkLst>
        </pc:spChg>
        <pc:spChg chg="mod">
          <ac:chgData name="Vecchiato, Marco Roberto (IT)" userId="896c4cd8-edcc-4e69-8519-21c0d973cabb" providerId="ADAL" clId="{31033DFE-2549-4922-8A56-304F34F284A9}" dt="2023-06-02T13:12:10.477" v="974" actId="207"/>
          <ac:spMkLst>
            <pc:docMk/>
            <pc:sldMk cId="3900473817" sldId="595"/>
            <ac:spMk id="101" creationId="{DA11C10C-EB1D-46FF-9BDD-16F6F1793633}"/>
          </ac:spMkLst>
        </pc:spChg>
        <pc:spChg chg="mod">
          <ac:chgData name="Vecchiato, Marco Roberto (IT)" userId="896c4cd8-edcc-4e69-8519-21c0d973cabb" providerId="ADAL" clId="{31033DFE-2549-4922-8A56-304F34F284A9}" dt="2023-06-02T13:12:10.477" v="974" actId="207"/>
          <ac:spMkLst>
            <pc:docMk/>
            <pc:sldMk cId="3900473817" sldId="595"/>
            <ac:spMk id="102" creationId="{646414DD-1381-4D1C-8B9D-3F6E9CBB9A20}"/>
          </ac:spMkLst>
        </pc:spChg>
        <pc:spChg chg="mod">
          <ac:chgData name="Vecchiato, Marco Roberto (IT)" userId="896c4cd8-edcc-4e69-8519-21c0d973cabb" providerId="ADAL" clId="{31033DFE-2549-4922-8A56-304F34F284A9}" dt="2023-06-02T13:12:10.477" v="974" actId="207"/>
          <ac:spMkLst>
            <pc:docMk/>
            <pc:sldMk cId="3900473817" sldId="595"/>
            <ac:spMk id="103" creationId="{4EFE832C-16E0-4E7C-A63F-E85459EE6F9A}"/>
          </ac:spMkLst>
        </pc:spChg>
        <pc:spChg chg="mod">
          <ac:chgData name="Vecchiato, Marco Roberto (IT)" userId="896c4cd8-edcc-4e69-8519-21c0d973cabb" providerId="ADAL" clId="{31033DFE-2549-4922-8A56-304F34F284A9}" dt="2023-06-02T13:12:10.477" v="974" actId="207"/>
          <ac:spMkLst>
            <pc:docMk/>
            <pc:sldMk cId="3900473817" sldId="595"/>
            <ac:spMk id="104" creationId="{27FE6E4B-EAA4-4B9E-8050-B1FB6DDC5162}"/>
          </ac:spMkLst>
        </pc:spChg>
        <pc:spChg chg="mod">
          <ac:chgData name="Vecchiato, Marco Roberto (IT)" userId="896c4cd8-edcc-4e69-8519-21c0d973cabb" providerId="ADAL" clId="{31033DFE-2549-4922-8A56-304F34F284A9}" dt="2023-06-02T13:12:10.477" v="974" actId="207"/>
          <ac:spMkLst>
            <pc:docMk/>
            <pc:sldMk cId="3900473817" sldId="595"/>
            <ac:spMk id="105" creationId="{8BE3F8A5-9D0A-46AB-B547-FFE3D0BE5E90}"/>
          </ac:spMkLst>
        </pc:spChg>
        <pc:spChg chg="mod">
          <ac:chgData name="Vecchiato, Marco Roberto (IT)" userId="896c4cd8-edcc-4e69-8519-21c0d973cabb" providerId="ADAL" clId="{31033DFE-2549-4922-8A56-304F34F284A9}" dt="2023-06-02T13:12:10.477" v="974" actId="207"/>
          <ac:spMkLst>
            <pc:docMk/>
            <pc:sldMk cId="3900473817" sldId="595"/>
            <ac:spMk id="106" creationId="{25B53D29-EAAC-47C8-8C39-82536F74839A}"/>
          </ac:spMkLst>
        </pc:spChg>
        <pc:spChg chg="mod">
          <ac:chgData name="Vecchiato, Marco Roberto (IT)" userId="896c4cd8-edcc-4e69-8519-21c0d973cabb" providerId="ADAL" clId="{31033DFE-2549-4922-8A56-304F34F284A9}" dt="2023-06-02T13:12:10.477" v="974" actId="207"/>
          <ac:spMkLst>
            <pc:docMk/>
            <pc:sldMk cId="3900473817" sldId="595"/>
            <ac:spMk id="107" creationId="{8E7081F1-F7A8-4D3B-B662-7630D4B89A2C}"/>
          </ac:spMkLst>
        </pc:spChg>
        <pc:spChg chg="mod">
          <ac:chgData name="Vecchiato, Marco Roberto (IT)" userId="896c4cd8-edcc-4e69-8519-21c0d973cabb" providerId="ADAL" clId="{31033DFE-2549-4922-8A56-304F34F284A9}" dt="2023-06-02T13:12:10.477" v="974" actId="207"/>
          <ac:spMkLst>
            <pc:docMk/>
            <pc:sldMk cId="3900473817" sldId="595"/>
            <ac:spMk id="108" creationId="{2DC06636-EBEE-4F8C-B717-4433F50764BA}"/>
          </ac:spMkLst>
        </pc:spChg>
        <pc:spChg chg="mod">
          <ac:chgData name="Vecchiato, Marco Roberto (IT)" userId="896c4cd8-edcc-4e69-8519-21c0d973cabb" providerId="ADAL" clId="{31033DFE-2549-4922-8A56-304F34F284A9}" dt="2023-06-02T13:12:10.477" v="974" actId="207"/>
          <ac:spMkLst>
            <pc:docMk/>
            <pc:sldMk cId="3900473817" sldId="595"/>
            <ac:spMk id="109" creationId="{184E6288-5E54-4EA6-8C4C-8618AB93C95C}"/>
          </ac:spMkLst>
        </pc:spChg>
        <pc:spChg chg="mod">
          <ac:chgData name="Vecchiato, Marco Roberto (IT)" userId="896c4cd8-edcc-4e69-8519-21c0d973cabb" providerId="ADAL" clId="{31033DFE-2549-4922-8A56-304F34F284A9}" dt="2023-06-02T13:12:10.477" v="974" actId="207"/>
          <ac:spMkLst>
            <pc:docMk/>
            <pc:sldMk cId="3900473817" sldId="595"/>
            <ac:spMk id="110" creationId="{FA68CCD7-7EC7-47CB-8847-A5BD2BEA64D0}"/>
          </ac:spMkLst>
        </pc:spChg>
        <pc:spChg chg="mod">
          <ac:chgData name="Vecchiato, Marco Roberto (IT)" userId="896c4cd8-edcc-4e69-8519-21c0d973cabb" providerId="ADAL" clId="{31033DFE-2549-4922-8A56-304F34F284A9}" dt="2023-06-02T13:12:10.477" v="974" actId="207"/>
          <ac:spMkLst>
            <pc:docMk/>
            <pc:sldMk cId="3900473817" sldId="595"/>
            <ac:spMk id="111" creationId="{6785978F-E03E-47BA-B585-19BE11A41F3C}"/>
          </ac:spMkLst>
        </pc:spChg>
        <pc:spChg chg="mod">
          <ac:chgData name="Vecchiato, Marco Roberto (IT)" userId="896c4cd8-edcc-4e69-8519-21c0d973cabb" providerId="ADAL" clId="{31033DFE-2549-4922-8A56-304F34F284A9}" dt="2023-06-02T13:12:10.477" v="974" actId="207"/>
          <ac:spMkLst>
            <pc:docMk/>
            <pc:sldMk cId="3900473817" sldId="595"/>
            <ac:spMk id="112" creationId="{9D23D4A7-02D4-4F0E-B702-EB8E06C2C8B2}"/>
          </ac:spMkLst>
        </pc:spChg>
        <pc:spChg chg="mod">
          <ac:chgData name="Vecchiato, Marco Roberto (IT)" userId="896c4cd8-edcc-4e69-8519-21c0d973cabb" providerId="ADAL" clId="{31033DFE-2549-4922-8A56-304F34F284A9}" dt="2023-06-02T13:12:10.477" v="974" actId="207"/>
          <ac:spMkLst>
            <pc:docMk/>
            <pc:sldMk cId="3900473817" sldId="595"/>
            <ac:spMk id="113" creationId="{E07E0D3B-893A-46AD-A420-D1435AE9F2BF}"/>
          </ac:spMkLst>
        </pc:spChg>
        <pc:spChg chg="mod">
          <ac:chgData name="Vecchiato, Marco Roberto (IT)" userId="896c4cd8-edcc-4e69-8519-21c0d973cabb" providerId="ADAL" clId="{31033DFE-2549-4922-8A56-304F34F284A9}" dt="2023-06-02T13:12:10.477" v="974" actId="207"/>
          <ac:spMkLst>
            <pc:docMk/>
            <pc:sldMk cId="3900473817" sldId="595"/>
            <ac:spMk id="114" creationId="{1868782B-3BB3-4D9A-85DE-4498231D877F}"/>
          </ac:spMkLst>
        </pc:spChg>
        <pc:spChg chg="mod">
          <ac:chgData name="Vecchiato, Marco Roberto (IT)" userId="896c4cd8-edcc-4e69-8519-21c0d973cabb" providerId="ADAL" clId="{31033DFE-2549-4922-8A56-304F34F284A9}" dt="2023-06-02T13:12:10.477" v="974" actId="207"/>
          <ac:spMkLst>
            <pc:docMk/>
            <pc:sldMk cId="3900473817" sldId="595"/>
            <ac:spMk id="115" creationId="{C00CCF8E-ED83-4B1C-BABD-B028E860D858}"/>
          </ac:spMkLst>
        </pc:spChg>
        <pc:spChg chg="mod">
          <ac:chgData name="Vecchiato, Marco Roberto (IT)" userId="896c4cd8-edcc-4e69-8519-21c0d973cabb" providerId="ADAL" clId="{31033DFE-2549-4922-8A56-304F34F284A9}" dt="2023-06-02T13:12:10.477" v="974" actId="207"/>
          <ac:spMkLst>
            <pc:docMk/>
            <pc:sldMk cId="3900473817" sldId="595"/>
            <ac:spMk id="116" creationId="{5B6AC943-8115-49E2-BD74-FC3225558CF2}"/>
          </ac:spMkLst>
        </pc:spChg>
        <pc:spChg chg="mod">
          <ac:chgData name="Vecchiato, Marco Roberto (IT)" userId="896c4cd8-edcc-4e69-8519-21c0d973cabb" providerId="ADAL" clId="{31033DFE-2549-4922-8A56-304F34F284A9}" dt="2023-06-02T13:12:10.477" v="974" actId="207"/>
          <ac:spMkLst>
            <pc:docMk/>
            <pc:sldMk cId="3900473817" sldId="595"/>
            <ac:spMk id="117" creationId="{FE9CB933-EFEC-4683-80ED-B2E816A6788B}"/>
          </ac:spMkLst>
        </pc:spChg>
        <pc:spChg chg="mod">
          <ac:chgData name="Vecchiato, Marco Roberto (IT)" userId="896c4cd8-edcc-4e69-8519-21c0d973cabb" providerId="ADAL" clId="{31033DFE-2549-4922-8A56-304F34F284A9}" dt="2023-06-02T13:12:10.477" v="974" actId="207"/>
          <ac:spMkLst>
            <pc:docMk/>
            <pc:sldMk cId="3900473817" sldId="595"/>
            <ac:spMk id="118" creationId="{967C78DB-23BC-4A93-BC95-7DB0180C4164}"/>
          </ac:spMkLst>
        </pc:spChg>
        <pc:spChg chg="mod">
          <ac:chgData name="Vecchiato, Marco Roberto (IT)" userId="896c4cd8-edcc-4e69-8519-21c0d973cabb" providerId="ADAL" clId="{31033DFE-2549-4922-8A56-304F34F284A9}" dt="2023-06-02T13:12:10.477" v="974" actId="207"/>
          <ac:spMkLst>
            <pc:docMk/>
            <pc:sldMk cId="3900473817" sldId="595"/>
            <ac:spMk id="119" creationId="{1864D23F-9CF2-4511-9668-901560E369D2}"/>
          </ac:spMkLst>
        </pc:spChg>
        <pc:spChg chg="mod">
          <ac:chgData name="Vecchiato, Marco Roberto (IT)" userId="896c4cd8-edcc-4e69-8519-21c0d973cabb" providerId="ADAL" clId="{31033DFE-2549-4922-8A56-304F34F284A9}" dt="2023-06-02T13:12:10.477" v="974" actId="207"/>
          <ac:spMkLst>
            <pc:docMk/>
            <pc:sldMk cId="3900473817" sldId="595"/>
            <ac:spMk id="120" creationId="{D9E1C607-FF2E-43DE-9EDF-EC09C8836967}"/>
          </ac:spMkLst>
        </pc:spChg>
        <pc:spChg chg="mod">
          <ac:chgData name="Vecchiato, Marco Roberto (IT)" userId="896c4cd8-edcc-4e69-8519-21c0d973cabb" providerId="ADAL" clId="{31033DFE-2549-4922-8A56-304F34F284A9}" dt="2023-06-02T13:12:10.477" v="974" actId="207"/>
          <ac:spMkLst>
            <pc:docMk/>
            <pc:sldMk cId="3900473817" sldId="595"/>
            <ac:spMk id="121" creationId="{32105941-52CD-4852-A6B1-F639E761CF8C}"/>
          </ac:spMkLst>
        </pc:spChg>
        <pc:spChg chg="mod">
          <ac:chgData name="Vecchiato, Marco Roberto (IT)" userId="896c4cd8-edcc-4e69-8519-21c0d973cabb" providerId="ADAL" clId="{31033DFE-2549-4922-8A56-304F34F284A9}" dt="2023-06-02T13:12:10.477" v="974" actId="207"/>
          <ac:spMkLst>
            <pc:docMk/>
            <pc:sldMk cId="3900473817" sldId="595"/>
            <ac:spMk id="122" creationId="{85329E03-3B4C-4E93-BECF-C2D90DF0CD82}"/>
          </ac:spMkLst>
        </pc:spChg>
        <pc:spChg chg="mod">
          <ac:chgData name="Vecchiato, Marco Roberto (IT)" userId="896c4cd8-edcc-4e69-8519-21c0d973cabb" providerId="ADAL" clId="{31033DFE-2549-4922-8A56-304F34F284A9}" dt="2023-06-02T13:12:10.477" v="974" actId="207"/>
          <ac:spMkLst>
            <pc:docMk/>
            <pc:sldMk cId="3900473817" sldId="595"/>
            <ac:spMk id="123" creationId="{0EEE2AB5-8F8C-4C78-807E-68F5090A64D6}"/>
          </ac:spMkLst>
        </pc:spChg>
        <pc:spChg chg="mod">
          <ac:chgData name="Vecchiato, Marco Roberto (IT)" userId="896c4cd8-edcc-4e69-8519-21c0d973cabb" providerId="ADAL" clId="{31033DFE-2549-4922-8A56-304F34F284A9}" dt="2023-06-02T13:12:10.477" v="974" actId="207"/>
          <ac:spMkLst>
            <pc:docMk/>
            <pc:sldMk cId="3900473817" sldId="595"/>
            <ac:spMk id="124" creationId="{AA84F2D6-87E6-436C-825A-A45FEFD202E6}"/>
          </ac:spMkLst>
        </pc:spChg>
        <pc:spChg chg="mod">
          <ac:chgData name="Vecchiato, Marco Roberto (IT)" userId="896c4cd8-edcc-4e69-8519-21c0d973cabb" providerId="ADAL" clId="{31033DFE-2549-4922-8A56-304F34F284A9}" dt="2023-06-02T13:12:10.477" v="974" actId="207"/>
          <ac:spMkLst>
            <pc:docMk/>
            <pc:sldMk cId="3900473817" sldId="595"/>
            <ac:spMk id="125" creationId="{B63810FA-CF01-4B9C-B58A-9DA818CD829F}"/>
          </ac:spMkLst>
        </pc:spChg>
        <pc:spChg chg="mod">
          <ac:chgData name="Vecchiato, Marco Roberto (IT)" userId="896c4cd8-edcc-4e69-8519-21c0d973cabb" providerId="ADAL" clId="{31033DFE-2549-4922-8A56-304F34F284A9}" dt="2023-06-02T13:12:10.477" v="974" actId="207"/>
          <ac:spMkLst>
            <pc:docMk/>
            <pc:sldMk cId="3900473817" sldId="595"/>
            <ac:spMk id="126" creationId="{D94E1EF6-C868-4C04-8D36-5400D5F7FE55}"/>
          </ac:spMkLst>
        </pc:spChg>
        <pc:spChg chg="mod">
          <ac:chgData name="Vecchiato, Marco Roberto (IT)" userId="896c4cd8-edcc-4e69-8519-21c0d973cabb" providerId="ADAL" clId="{31033DFE-2549-4922-8A56-304F34F284A9}" dt="2023-06-02T13:12:10.477" v="974" actId="207"/>
          <ac:spMkLst>
            <pc:docMk/>
            <pc:sldMk cId="3900473817" sldId="595"/>
            <ac:spMk id="127" creationId="{316DD92C-12A6-4409-8C99-BA5FFBE11D17}"/>
          </ac:spMkLst>
        </pc:spChg>
        <pc:spChg chg="mod">
          <ac:chgData name="Vecchiato, Marco Roberto (IT)" userId="896c4cd8-edcc-4e69-8519-21c0d973cabb" providerId="ADAL" clId="{31033DFE-2549-4922-8A56-304F34F284A9}" dt="2023-06-02T13:12:10.477" v="974" actId="207"/>
          <ac:spMkLst>
            <pc:docMk/>
            <pc:sldMk cId="3900473817" sldId="595"/>
            <ac:spMk id="128" creationId="{48E71202-A80A-4CB2-9732-40C40B2E5F8A}"/>
          </ac:spMkLst>
        </pc:spChg>
        <pc:spChg chg="mod">
          <ac:chgData name="Vecchiato, Marco Roberto (IT)" userId="896c4cd8-edcc-4e69-8519-21c0d973cabb" providerId="ADAL" clId="{31033DFE-2549-4922-8A56-304F34F284A9}" dt="2023-06-02T13:12:10.477" v="974" actId="207"/>
          <ac:spMkLst>
            <pc:docMk/>
            <pc:sldMk cId="3900473817" sldId="595"/>
            <ac:spMk id="129" creationId="{4FC76259-DFDB-4243-A3C7-4471144C9B20}"/>
          </ac:spMkLst>
        </pc:spChg>
        <pc:spChg chg="mod">
          <ac:chgData name="Vecchiato, Marco Roberto (IT)" userId="896c4cd8-edcc-4e69-8519-21c0d973cabb" providerId="ADAL" clId="{31033DFE-2549-4922-8A56-304F34F284A9}" dt="2023-06-02T13:12:10.477" v="974" actId="207"/>
          <ac:spMkLst>
            <pc:docMk/>
            <pc:sldMk cId="3900473817" sldId="595"/>
            <ac:spMk id="130" creationId="{B4645C1F-5547-4F25-ACAB-62169D742766}"/>
          </ac:spMkLst>
        </pc:spChg>
        <pc:spChg chg="mod">
          <ac:chgData name="Vecchiato, Marco Roberto (IT)" userId="896c4cd8-edcc-4e69-8519-21c0d973cabb" providerId="ADAL" clId="{31033DFE-2549-4922-8A56-304F34F284A9}" dt="2023-06-02T13:12:10.477" v="974" actId="207"/>
          <ac:spMkLst>
            <pc:docMk/>
            <pc:sldMk cId="3900473817" sldId="595"/>
            <ac:spMk id="131" creationId="{6797597E-C223-4889-B2E6-2ED8FC89D38D}"/>
          </ac:spMkLst>
        </pc:spChg>
        <pc:spChg chg="mod">
          <ac:chgData name="Vecchiato, Marco Roberto (IT)" userId="896c4cd8-edcc-4e69-8519-21c0d973cabb" providerId="ADAL" clId="{31033DFE-2549-4922-8A56-304F34F284A9}" dt="2023-06-02T13:12:10.477" v="974" actId="207"/>
          <ac:spMkLst>
            <pc:docMk/>
            <pc:sldMk cId="3900473817" sldId="595"/>
            <ac:spMk id="132" creationId="{88D49CFC-037B-48CA-9298-05E5925825A4}"/>
          </ac:spMkLst>
        </pc:spChg>
        <pc:spChg chg="mod">
          <ac:chgData name="Vecchiato, Marco Roberto (IT)" userId="896c4cd8-edcc-4e69-8519-21c0d973cabb" providerId="ADAL" clId="{31033DFE-2549-4922-8A56-304F34F284A9}" dt="2023-06-02T13:12:10.477" v="974" actId="207"/>
          <ac:spMkLst>
            <pc:docMk/>
            <pc:sldMk cId="3900473817" sldId="595"/>
            <ac:spMk id="133" creationId="{AB11E5F1-132E-4A0A-980F-E94AB75E777E}"/>
          </ac:spMkLst>
        </pc:spChg>
        <pc:spChg chg="mod">
          <ac:chgData name="Vecchiato, Marco Roberto (IT)" userId="896c4cd8-edcc-4e69-8519-21c0d973cabb" providerId="ADAL" clId="{31033DFE-2549-4922-8A56-304F34F284A9}" dt="2023-06-02T13:12:10.477" v="974" actId="207"/>
          <ac:spMkLst>
            <pc:docMk/>
            <pc:sldMk cId="3900473817" sldId="595"/>
            <ac:spMk id="134" creationId="{6DD6CD1B-EE80-4664-AB2A-6FF2E65DBA49}"/>
          </ac:spMkLst>
        </pc:spChg>
        <pc:spChg chg="mod">
          <ac:chgData name="Vecchiato, Marco Roberto (IT)" userId="896c4cd8-edcc-4e69-8519-21c0d973cabb" providerId="ADAL" clId="{31033DFE-2549-4922-8A56-304F34F284A9}" dt="2023-06-02T13:12:10.477" v="974" actId="207"/>
          <ac:spMkLst>
            <pc:docMk/>
            <pc:sldMk cId="3900473817" sldId="595"/>
            <ac:spMk id="135" creationId="{63B292C3-B729-4C7C-B267-44F2C3EA7616}"/>
          </ac:spMkLst>
        </pc:spChg>
        <pc:spChg chg="mod">
          <ac:chgData name="Vecchiato, Marco Roberto (IT)" userId="896c4cd8-edcc-4e69-8519-21c0d973cabb" providerId="ADAL" clId="{31033DFE-2549-4922-8A56-304F34F284A9}" dt="2023-06-02T13:12:10.477" v="974" actId="207"/>
          <ac:spMkLst>
            <pc:docMk/>
            <pc:sldMk cId="3900473817" sldId="595"/>
            <ac:spMk id="136" creationId="{9B9E06DE-AFE8-4A3B-A803-0DD13872B721}"/>
          </ac:spMkLst>
        </pc:spChg>
        <pc:spChg chg="mod">
          <ac:chgData name="Vecchiato, Marco Roberto (IT)" userId="896c4cd8-edcc-4e69-8519-21c0d973cabb" providerId="ADAL" clId="{31033DFE-2549-4922-8A56-304F34F284A9}" dt="2023-06-02T13:12:10.477" v="974" actId="207"/>
          <ac:spMkLst>
            <pc:docMk/>
            <pc:sldMk cId="3900473817" sldId="595"/>
            <ac:spMk id="137" creationId="{0CF2E93E-51CC-4805-930B-68E676BC540D}"/>
          </ac:spMkLst>
        </pc:spChg>
        <pc:spChg chg="mod">
          <ac:chgData name="Vecchiato, Marco Roberto (IT)" userId="896c4cd8-edcc-4e69-8519-21c0d973cabb" providerId="ADAL" clId="{31033DFE-2549-4922-8A56-304F34F284A9}" dt="2023-06-02T13:12:10.477" v="974" actId="207"/>
          <ac:spMkLst>
            <pc:docMk/>
            <pc:sldMk cId="3900473817" sldId="595"/>
            <ac:spMk id="138" creationId="{212497B1-74E0-4112-9D27-72273A6AB38F}"/>
          </ac:spMkLst>
        </pc:spChg>
        <pc:spChg chg="mod">
          <ac:chgData name="Vecchiato, Marco Roberto (IT)" userId="896c4cd8-edcc-4e69-8519-21c0d973cabb" providerId="ADAL" clId="{31033DFE-2549-4922-8A56-304F34F284A9}" dt="2023-06-02T13:12:10.477" v="974" actId="207"/>
          <ac:spMkLst>
            <pc:docMk/>
            <pc:sldMk cId="3900473817" sldId="595"/>
            <ac:spMk id="139" creationId="{BDACB445-6805-472B-9597-8B92407EE403}"/>
          </ac:spMkLst>
        </pc:spChg>
        <pc:spChg chg="mod">
          <ac:chgData name="Vecchiato, Marco Roberto (IT)" userId="896c4cd8-edcc-4e69-8519-21c0d973cabb" providerId="ADAL" clId="{31033DFE-2549-4922-8A56-304F34F284A9}" dt="2023-06-02T13:12:10.477" v="974" actId="207"/>
          <ac:spMkLst>
            <pc:docMk/>
            <pc:sldMk cId="3900473817" sldId="595"/>
            <ac:spMk id="140" creationId="{A270D270-F920-4E6B-92C3-57FCEF5C40A7}"/>
          </ac:spMkLst>
        </pc:spChg>
        <pc:spChg chg="mod">
          <ac:chgData name="Vecchiato, Marco Roberto (IT)" userId="896c4cd8-edcc-4e69-8519-21c0d973cabb" providerId="ADAL" clId="{31033DFE-2549-4922-8A56-304F34F284A9}" dt="2023-06-02T13:12:10.477" v="974" actId="207"/>
          <ac:spMkLst>
            <pc:docMk/>
            <pc:sldMk cId="3900473817" sldId="595"/>
            <ac:spMk id="141" creationId="{5E84EFE6-390F-4E1C-AE7D-6F1D0C92D7F6}"/>
          </ac:spMkLst>
        </pc:spChg>
        <pc:spChg chg="mod">
          <ac:chgData name="Vecchiato, Marco Roberto (IT)" userId="896c4cd8-edcc-4e69-8519-21c0d973cabb" providerId="ADAL" clId="{31033DFE-2549-4922-8A56-304F34F284A9}" dt="2023-06-02T13:12:10.477" v="974" actId="207"/>
          <ac:spMkLst>
            <pc:docMk/>
            <pc:sldMk cId="3900473817" sldId="595"/>
            <ac:spMk id="142" creationId="{2C97D8A2-0824-44B7-B050-9CE86C0A0E99}"/>
          </ac:spMkLst>
        </pc:spChg>
        <pc:spChg chg="mod">
          <ac:chgData name="Vecchiato, Marco Roberto (IT)" userId="896c4cd8-edcc-4e69-8519-21c0d973cabb" providerId="ADAL" clId="{31033DFE-2549-4922-8A56-304F34F284A9}" dt="2023-06-02T13:12:10.477" v="974" actId="207"/>
          <ac:spMkLst>
            <pc:docMk/>
            <pc:sldMk cId="3900473817" sldId="595"/>
            <ac:spMk id="143" creationId="{1630A946-7421-4346-8B34-07287696C341}"/>
          </ac:spMkLst>
        </pc:spChg>
        <pc:spChg chg="mod">
          <ac:chgData name="Vecchiato, Marco Roberto (IT)" userId="896c4cd8-edcc-4e69-8519-21c0d973cabb" providerId="ADAL" clId="{31033DFE-2549-4922-8A56-304F34F284A9}" dt="2023-06-02T13:12:10.477" v="974" actId="207"/>
          <ac:spMkLst>
            <pc:docMk/>
            <pc:sldMk cId="3900473817" sldId="595"/>
            <ac:spMk id="144" creationId="{BEF23AC6-4A66-456E-BAB0-DDFEFB46204C}"/>
          </ac:spMkLst>
        </pc:spChg>
        <pc:spChg chg="mod">
          <ac:chgData name="Vecchiato, Marco Roberto (IT)" userId="896c4cd8-edcc-4e69-8519-21c0d973cabb" providerId="ADAL" clId="{31033DFE-2549-4922-8A56-304F34F284A9}" dt="2023-06-02T13:12:10.477" v="974" actId="207"/>
          <ac:spMkLst>
            <pc:docMk/>
            <pc:sldMk cId="3900473817" sldId="595"/>
            <ac:spMk id="145" creationId="{5863E6F1-D473-484C-8BAA-3784DD1A3297}"/>
          </ac:spMkLst>
        </pc:spChg>
        <pc:spChg chg="mod">
          <ac:chgData name="Vecchiato, Marco Roberto (IT)" userId="896c4cd8-edcc-4e69-8519-21c0d973cabb" providerId="ADAL" clId="{31033DFE-2549-4922-8A56-304F34F284A9}" dt="2023-06-02T13:12:10.477" v="974" actId="207"/>
          <ac:spMkLst>
            <pc:docMk/>
            <pc:sldMk cId="3900473817" sldId="595"/>
            <ac:spMk id="146" creationId="{2A132D8E-6B58-47B8-AA1C-8CF7ADD6788D}"/>
          </ac:spMkLst>
        </pc:spChg>
        <pc:spChg chg="mod">
          <ac:chgData name="Vecchiato, Marco Roberto (IT)" userId="896c4cd8-edcc-4e69-8519-21c0d973cabb" providerId="ADAL" clId="{31033DFE-2549-4922-8A56-304F34F284A9}" dt="2023-06-02T13:12:10.477" v="974" actId="207"/>
          <ac:spMkLst>
            <pc:docMk/>
            <pc:sldMk cId="3900473817" sldId="595"/>
            <ac:spMk id="147" creationId="{2CF5E0AD-07A5-4D22-BD6C-4FD8654C993E}"/>
          </ac:spMkLst>
        </pc:spChg>
        <pc:spChg chg="mod">
          <ac:chgData name="Vecchiato, Marco Roberto (IT)" userId="896c4cd8-edcc-4e69-8519-21c0d973cabb" providerId="ADAL" clId="{31033DFE-2549-4922-8A56-304F34F284A9}" dt="2023-06-02T13:12:10.477" v="974" actId="207"/>
          <ac:spMkLst>
            <pc:docMk/>
            <pc:sldMk cId="3900473817" sldId="595"/>
            <ac:spMk id="148" creationId="{F7C1FBD6-7767-4260-8751-A982140B5818}"/>
          </ac:spMkLst>
        </pc:spChg>
        <pc:spChg chg="mod">
          <ac:chgData name="Vecchiato, Marco Roberto (IT)" userId="896c4cd8-edcc-4e69-8519-21c0d973cabb" providerId="ADAL" clId="{31033DFE-2549-4922-8A56-304F34F284A9}" dt="2023-06-02T13:12:10.477" v="974" actId="207"/>
          <ac:spMkLst>
            <pc:docMk/>
            <pc:sldMk cId="3900473817" sldId="595"/>
            <ac:spMk id="149" creationId="{F9A69652-C869-47E7-8645-ED7D45005499}"/>
          </ac:spMkLst>
        </pc:spChg>
        <pc:spChg chg="mod">
          <ac:chgData name="Vecchiato, Marco Roberto (IT)" userId="896c4cd8-edcc-4e69-8519-21c0d973cabb" providerId="ADAL" clId="{31033DFE-2549-4922-8A56-304F34F284A9}" dt="2023-06-02T13:12:10.477" v="974" actId="207"/>
          <ac:spMkLst>
            <pc:docMk/>
            <pc:sldMk cId="3900473817" sldId="595"/>
            <ac:spMk id="150" creationId="{84AF3E15-F43E-4E98-860A-F2543A03DBF6}"/>
          </ac:spMkLst>
        </pc:spChg>
        <pc:spChg chg="mod">
          <ac:chgData name="Vecchiato, Marco Roberto (IT)" userId="896c4cd8-edcc-4e69-8519-21c0d973cabb" providerId="ADAL" clId="{31033DFE-2549-4922-8A56-304F34F284A9}" dt="2023-06-02T13:12:10.477" v="974" actId="207"/>
          <ac:spMkLst>
            <pc:docMk/>
            <pc:sldMk cId="3900473817" sldId="595"/>
            <ac:spMk id="151" creationId="{90E3B41F-8A40-4926-922A-5250F7DD6E0B}"/>
          </ac:spMkLst>
        </pc:spChg>
        <pc:spChg chg="mod">
          <ac:chgData name="Vecchiato, Marco Roberto (IT)" userId="896c4cd8-edcc-4e69-8519-21c0d973cabb" providerId="ADAL" clId="{31033DFE-2549-4922-8A56-304F34F284A9}" dt="2023-06-02T13:12:10.477" v="974" actId="207"/>
          <ac:spMkLst>
            <pc:docMk/>
            <pc:sldMk cId="3900473817" sldId="595"/>
            <ac:spMk id="152" creationId="{59675E3F-F4C4-4220-AFA9-ACE62A6F0E74}"/>
          </ac:spMkLst>
        </pc:spChg>
        <pc:spChg chg="mod">
          <ac:chgData name="Vecchiato, Marco Roberto (IT)" userId="896c4cd8-edcc-4e69-8519-21c0d973cabb" providerId="ADAL" clId="{31033DFE-2549-4922-8A56-304F34F284A9}" dt="2023-06-02T13:12:10.477" v="974" actId="207"/>
          <ac:spMkLst>
            <pc:docMk/>
            <pc:sldMk cId="3900473817" sldId="595"/>
            <ac:spMk id="153" creationId="{89D8EE4E-BA14-47A0-9473-1CD9CF12325D}"/>
          </ac:spMkLst>
        </pc:spChg>
        <pc:spChg chg="mod">
          <ac:chgData name="Vecchiato, Marco Roberto (IT)" userId="896c4cd8-edcc-4e69-8519-21c0d973cabb" providerId="ADAL" clId="{31033DFE-2549-4922-8A56-304F34F284A9}" dt="2023-06-02T13:12:10.477" v="974" actId="207"/>
          <ac:spMkLst>
            <pc:docMk/>
            <pc:sldMk cId="3900473817" sldId="595"/>
            <ac:spMk id="154" creationId="{F5C03E6A-6572-449F-8EA5-A44C1075A44B}"/>
          </ac:spMkLst>
        </pc:spChg>
        <pc:spChg chg="mod">
          <ac:chgData name="Vecchiato, Marco Roberto (IT)" userId="896c4cd8-edcc-4e69-8519-21c0d973cabb" providerId="ADAL" clId="{31033DFE-2549-4922-8A56-304F34F284A9}" dt="2023-06-02T13:12:10.477" v="974" actId="207"/>
          <ac:spMkLst>
            <pc:docMk/>
            <pc:sldMk cId="3900473817" sldId="595"/>
            <ac:spMk id="155" creationId="{100D3A5E-E6AF-4CF9-AA1E-0781C9B956CC}"/>
          </ac:spMkLst>
        </pc:spChg>
        <pc:spChg chg="mod">
          <ac:chgData name="Vecchiato, Marco Roberto (IT)" userId="896c4cd8-edcc-4e69-8519-21c0d973cabb" providerId="ADAL" clId="{31033DFE-2549-4922-8A56-304F34F284A9}" dt="2023-06-02T13:12:10.477" v="974" actId="207"/>
          <ac:spMkLst>
            <pc:docMk/>
            <pc:sldMk cId="3900473817" sldId="595"/>
            <ac:spMk id="156" creationId="{0FA24B89-B773-45F1-8495-2CB36AB2E0D0}"/>
          </ac:spMkLst>
        </pc:spChg>
        <pc:spChg chg="mod">
          <ac:chgData name="Vecchiato, Marco Roberto (IT)" userId="896c4cd8-edcc-4e69-8519-21c0d973cabb" providerId="ADAL" clId="{31033DFE-2549-4922-8A56-304F34F284A9}" dt="2023-06-02T13:12:10.477" v="974" actId="207"/>
          <ac:spMkLst>
            <pc:docMk/>
            <pc:sldMk cId="3900473817" sldId="595"/>
            <ac:spMk id="157" creationId="{FB9E5D73-31A4-485C-A1D5-5E26CAECB9B5}"/>
          </ac:spMkLst>
        </pc:spChg>
        <pc:spChg chg="mod">
          <ac:chgData name="Vecchiato, Marco Roberto (IT)" userId="896c4cd8-edcc-4e69-8519-21c0d973cabb" providerId="ADAL" clId="{31033DFE-2549-4922-8A56-304F34F284A9}" dt="2023-06-02T13:12:10.477" v="974" actId="207"/>
          <ac:spMkLst>
            <pc:docMk/>
            <pc:sldMk cId="3900473817" sldId="595"/>
            <ac:spMk id="158" creationId="{18AB4C43-70B2-47C5-99E8-265093B18DFA}"/>
          </ac:spMkLst>
        </pc:spChg>
        <pc:spChg chg="mod">
          <ac:chgData name="Vecchiato, Marco Roberto (IT)" userId="896c4cd8-edcc-4e69-8519-21c0d973cabb" providerId="ADAL" clId="{31033DFE-2549-4922-8A56-304F34F284A9}" dt="2023-06-02T13:12:10.477" v="974" actId="207"/>
          <ac:spMkLst>
            <pc:docMk/>
            <pc:sldMk cId="3900473817" sldId="595"/>
            <ac:spMk id="159" creationId="{1E31C60D-92DB-4EDE-A01F-EA35ECA240A2}"/>
          </ac:spMkLst>
        </pc:spChg>
        <pc:spChg chg="mod">
          <ac:chgData name="Vecchiato, Marco Roberto (IT)" userId="896c4cd8-edcc-4e69-8519-21c0d973cabb" providerId="ADAL" clId="{31033DFE-2549-4922-8A56-304F34F284A9}" dt="2023-06-02T13:12:10.477" v="974" actId="207"/>
          <ac:spMkLst>
            <pc:docMk/>
            <pc:sldMk cId="3900473817" sldId="595"/>
            <ac:spMk id="160" creationId="{20118943-645D-40C7-820C-C13B2DE9A564}"/>
          </ac:spMkLst>
        </pc:spChg>
        <pc:spChg chg="mod">
          <ac:chgData name="Vecchiato, Marco Roberto (IT)" userId="896c4cd8-edcc-4e69-8519-21c0d973cabb" providerId="ADAL" clId="{31033DFE-2549-4922-8A56-304F34F284A9}" dt="2023-06-02T13:12:10.477" v="974" actId="207"/>
          <ac:spMkLst>
            <pc:docMk/>
            <pc:sldMk cId="3900473817" sldId="595"/>
            <ac:spMk id="161" creationId="{2964E55B-F29D-406F-AF75-8B47536F1CCD}"/>
          </ac:spMkLst>
        </pc:spChg>
        <pc:spChg chg="mod">
          <ac:chgData name="Vecchiato, Marco Roberto (IT)" userId="896c4cd8-edcc-4e69-8519-21c0d973cabb" providerId="ADAL" clId="{31033DFE-2549-4922-8A56-304F34F284A9}" dt="2023-06-02T13:12:10.477" v="974" actId="207"/>
          <ac:spMkLst>
            <pc:docMk/>
            <pc:sldMk cId="3900473817" sldId="595"/>
            <ac:spMk id="162" creationId="{446C29F5-279A-409C-9770-74350B3F4923}"/>
          </ac:spMkLst>
        </pc:spChg>
        <pc:spChg chg="mod">
          <ac:chgData name="Vecchiato, Marco Roberto (IT)" userId="896c4cd8-edcc-4e69-8519-21c0d973cabb" providerId="ADAL" clId="{31033DFE-2549-4922-8A56-304F34F284A9}" dt="2023-06-02T13:12:10.477" v="974" actId="207"/>
          <ac:spMkLst>
            <pc:docMk/>
            <pc:sldMk cId="3900473817" sldId="595"/>
            <ac:spMk id="163" creationId="{33C3FF62-F538-4811-A246-2E2D6451CEE7}"/>
          </ac:spMkLst>
        </pc:spChg>
        <pc:spChg chg="mod">
          <ac:chgData name="Vecchiato, Marco Roberto (IT)" userId="896c4cd8-edcc-4e69-8519-21c0d973cabb" providerId="ADAL" clId="{31033DFE-2549-4922-8A56-304F34F284A9}" dt="2023-06-02T13:12:10.477" v="974" actId="207"/>
          <ac:spMkLst>
            <pc:docMk/>
            <pc:sldMk cId="3900473817" sldId="595"/>
            <ac:spMk id="164" creationId="{4AA3B859-739D-4538-BD65-AC134A585785}"/>
          </ac:spMkLst>
        </pc:spChg>
        <pc:spChg chg="mod">
          <ac:chgData name="Vecchiato, Marco Roberto (IT)" userId="896c4cd8-edcc-4e69-8519-21c0d973cabb" providerId="ADAL" clId="{31033DFE-2549-4922-8A56-304F34F284A9}" dt="2023-06-02T13:12:10.477" v="974" actId="207"/>
          <ac:spMkLst>
            <pc:docMk/>
            <pc:sldMk cId="3900473817" sldId="595"/>
            <ac:spMk id="165" creationId="{09BA377F-5FA9-4F01-8BB0-C68608979929}"/>
          </ac:spMkLst>
        </pc:spChg>
        <pc:spChg chg="mod">
          <ac:chgData name="Vecchiato, Marco Roberto (IT)" userId="896c4cd8-edcc-4e69-8519-21c0d973cabb" providerId="ADAL" clId="{31033DFE-2549-4922-8A56-304F34F284A9}" dt="2023-06-02T13:12:10.477" v="974" actId="207"/>
          <ac:spMkLst>
            <pc:docMk/>
            <pc:sldMk cId="3900473817" sldId="595"/>
            <ac:spMk id="166" creationId="{039401E4-624F-4A99-AC99-074001EC970E}"/>
          </ac:spMkLst>
        </pc:spChg>
        <pc:spChg chg="mod">
          <ac:chgData name="Vecchiato, Marco Roberto (IT)" userId="896c4cd8-edcc-4e69-8519-21c0d973cabb" providerId="ADAL" clId="{31033DFE-2549-4922-8A56-304F34F284A9}" dt="2023-06-02T13:12:10.477" v="974" actId="207"/>
          <ac:spMkLst>
            <pc:docMk/>
            <pc:sldMk cId="3900473817" sldId="595"/>
            <ac:spMk id="167" creationId="{818B9F81-6B68-4622-8D3A-74BB32C4F7DA}"/>
          </ac:spMkLst>
        </pc:spChg>
        <pc:spChg chg="mod">
          <ac:chgData name="Vecchiato, Marco Roberto (IT)" userId="896c4cd8-edcc-4e69-8519-21c0d973cabb" providerId="ADAL" clId="{31033DFE-2549-4922-8A56-304F34F284A9}" dt="2023-06-02T13:12:10.477" v="974" actId="207"/>
          <ac:spMkLst>
            <pc:docMk/>
            <pc:sldMk cId="3900473817" sldId="595"/>
            <ac:spMk id="168" creationId="{C39AFD89-2BAE-4723-9262-ADE5B7BE99CF}"/>
          </ac:spMkLst>
        </pc:spChg>
        <pc:spChg chg="mod">
          <ac:chgData name="Vecchiato, Marco Roberto (IT)" userId="896c4cd8-edcc-4e69-8519-21c0d973cabb" providerId="ADAL" clId="{31033DFE-2549-4922-8A56-304F34F284A9}" dt="2023-06-02T13:12:10.477" v="974" actId="207"/>
          <ac:spMkLst>
            <pc:docMk/>
            <pc:sldMk cId="3900473817" sldId="595"/>
            <ac:spMk id="169" creationId="{02ED962D-2FF7-4164-BF22-D7DF126FCD9D}"/>
          </ac:spMkLst>
        </pc:spChg>
        <pc:spChg chg="mod">
          <ac:chgData name="Vecchiato, Marco Roberto (IT)" userId="896c4cd8-edcc-4e69-8519-21c0d973cabb" providerId="ADAL" clId="{31033DFE-2549-4922-8A56-304F34F284A9}" dt="2023-06-02T13:12:10.477" v="974" actId="207"/>
          <ac:spMkLst>
            <pc:docMk/>
            <pc:sldMk cId="3900473817" sldId="595"/>
            <ac:spMk id="170" creationId="{45FB4FE9-C33F-4562-A88F-0BBA61DBD0CB}"/>
          </ac:spMkLst>
        </pc:spChg>
        <pc:spChg chg="mod">
          <ac:chgData name="Vecchiato, Marco Roberto (IT)" userId="896c4cd8-edcc-4e69-8519-21c0d973cabb" providerId="ADAL" clId="{31033DFE-2549-4922-8A56-304F34F284A9}" dt="2023-06-02T13:12:10.477" v="974" actId="207"/>
          <ac:spMkLst>
            <pc:docMk/>
            <pc:sldMk cId="3900473817" sldId="595"/>
            <ac:spMk id="171" creationId="{28ED9267-67D0-4C9C-90A0-B46F142903AA}"/>
          </ac:spMkLst>
        </pc:spChg>
        <pc:spChg chg="mod">
          <ac:chgData name="Vecchiato, Marco Roberto (IT)" userId="896c4cd8-edcc-4e69-8519-21c0d973cabb" providerId="ADAL" clId="{31033DFE-2549-4922-8A56-304F34F284A9}" dt="2023-06-02T13:12:10.477" v="974" actId="207"/>
          <ac:spMkLst>
            <pc:docMk/>
            <pc:sldMk cId="3900473817" sldId="595"/>
            <ac:spMk id="172" creationId="{197FFC7D-916D-47F2-BBA9-56F96E97B3E5}"/>
          </ac:spMkLst>
        </pc:spChg>
        <pc:spChg chg="mod">
          <ac:chgData name="Vecchiato, Marco Roberto (IT)" userId="896c4cd8-edcc-4e69-8519-21c0d973cabb" providerId="ADAL" clId="{31033DFE-2549-4922-8A56-304F34F284A9}" dt="2023-06-02T13:12:10.477" v="974" actId="207"/>
          <ac:spMkLst>
            <pc:docMk/>
            <pc:sldMk cId="3900473817" sldId="595"/>
            <ac:spMk id="173" creationId="{6F74C0A0-3C05-4EC7-848E-FBE2F069DC66}"/>
          </ac:spMkLst>
        </pc:spChg>
        <pc:spChg chg="mod">
          <ac:chgData name="Vecchiato, Marco Roberto (IT)" userId="896c4cd8-edcc-4e69-8519-21c0d973cabb" providerId="ADAL" clId="{31033DFE-2549-4922-8A56-304F34F284A9}" dt="2023-06-02T13:12:10.477" v="974" actId="207"/>
          <ac:spMkLst>
            <pc:docMk/>
            <pc:sldMk cId="3900473817" sldId="595"/>
            <ac:spMk id="174" creationId="{3BA73F57-3481-43BF-80E7-3787AA99D388}"/>
          </ac:spMkLst>
        </pc:spChg>
        <pc:spChg chg="mod">
          <ac:chgData name="Vecchiato, Marco Roberto (IT)" userId="896c4cd8-edcc-4e69-8519-21c0d973cabb" providerId="ADAL" clId="{31033DFE-2549-4922-8A56-304F34F284A9}" dt="2023-06-02T13:12:10.477" v="974" actId="207"/>
          <ac:spMkLst>
            <pc:docMk/>
            <pc:sldMk cId="3900473817" sldId="595"/>
            <ac:spMk id="175" creationId="{6B6C95DB-D80D-4AA9-92B5-19A691945488}"/>
          </ac:spMkLst>
        </pc:spChg>
        <pc:spChg chg="mod">
          <ac:chgData name="Vecchiato, Marco Roberto (IT)" userId="896c4cd8-edcc-4e69-8519-21c0d973cabb" providerId="ADAL" clId="{31033DFE-2549-4922-8A56-304F34F284A9}" dt="2023-06-02T13:12:10.477" v="974" actId="207"/>
          <ac:spMkLst>
            <pc:docMk/>
            <pc:sldMk cId="3900473817" sldId="595"/>
            <ac:spMk id="176" creationId="{35D8560C-125C-4242-B109-A551712848E1}"/>
          </ac:spMkLst>
        </pc:spChg>
        <pc:spChg chg="mod">
          <ac:chgData name="Vecchiato, Marco Roberto (IT)" userId="896c4cd8-edcc-4e69-8519-21c0d973cabb" providerId="ADAL" clId="{31033DFE-2549-4922-8A56-304F34F284A9}" dt="2023-06-02T13:12:10.477" v="974" actId="207"/>
          <ac:spMkLst>
            <pc:docMk/>
            <pc:sldMk cId="3900473817" sldId="595"/>
            <ac:spMk id="177" creationId="{DBC8B386-F7C2-45EF-86D1-E2878001F4BB}"/>
          </ac:spMkLst>
        </pc:spChg>
        <pc:spChg chg="mod">
          <ac:chgData name="Vecchiato, Marco Roberto (IT)" userId="896c4cd8-edcc-4e69-8519-21c0d973cabb" providerId="ADAL" clId="{31033DFE-2549-4922-8A56-304F34F284A9}" dt="2023-06-02T13:12:10.477" v="974" actId="207"/>
          <ac:spMkLst>
            <pc:docMk/>
            <pc:sldMk cId="3900473817" sldId="595"/>
            <ac:spMk id="178" creationId="{93AF24A9-CA92-4990-80CB-C8669DBC45BE}"/>
          </ac:spMkLst>
        </pc:spChg>
        <pc:spChg chg="mod">
          <ac:chgData name="Vecchiato, Marco Roberto (IT)" userId="896c4cd8-edcc-4e69-8519-21c0d973cabb" providerId="ADAL" clId="{31033DFE-2549-4922-8A56-304F34F284A9}" dt="2023-06-02T13:12:10.477" v="974" actId="207"/>
          <ac:spMkLst>
            <pc:docMk/>
            <pc:sldMk cId="3900473817" sldId="595"/>
            <ac:spMk id="179" creationId="{E0774B28-490F-485B-A65E-6941D946497A}"/>
          </ac:spMkLst>
        </pc:spChg>
        <pc:spChg chg="mod">
          <ac:chgData name="Vecchiato, Marco Roberto (IT)" userId="896c4cd8-edcc-4e69-8519-21c0d973cabb" providerId="ADAL" clId="{31033DFE-2549-4922-8A56-304F34F284A9}" dt="2023-06-02T13:12:10.477" v="974" actId="207"/>
          <ac:spMkLst>
            <pc:docMk/>
            <pc:sldMk cId="3900473817" sldId="595"/>
            <ac:spMk id="180" creationId="{659A831B-0FF7-45C6-BE44-03E93F154BB4}"/>
          </ac:spMkLst>
        </pc:spChg>
        <pc:spChg chg="mod">
          <ac:chgData name="Vecchiato, Marco Roberto (IT)" userId="896c4cd8-edcc-4e69-8519-21c0d973cabb" providerId="ADAL" clId="{31033DFE-2549-4922-8A56-304F34F284A9}" dt="2023-06-02T13:12:10.477" v="974" actId="207"/>
          <ac:spMkLst>
            <pc:docMk/>
            <pc:sldMk cId="3900473817" sldId="595"/>
            <ac:spMk id="181" creationId="{8647B35F-CBC1-4609-ABDA-905010EC5E30}"/>
          </ac:spMkLst>
        </pc:spChg>
        <pc:spChg chg="mod">
          <ac:chgData name="Vecchiato, Marco Roberto (IT)" userId="896c4cd8-edcc-4e69-8519-21c0d973cabb" providerId="ADAL" clId="{31033DFE-2549-4922-8A56-304F34F284A9}" dt="2023-06-02T13:12:10.477" v="974" actId="207"/>
          <ac:spMkLst>
            <pc:docMk/>
            <pc:sldMk cId="3900473817" sldId="595"/>
            <ac:spMk id="182" creationId="{EFA99C71-7858-4ABA-B634-D46B9E63CCE5}"/>
          </ac:spMkLst>
        </pc:spChg>
        <pc:spChg chg="mod">
          <ac:chgData name="Vecchiato, Marco Roberto (IT)" userId="896c4cd8-edcc-4e69-8519-21c0d973cabb" providerId="ADAL" clId="{31033DFE-2549-4922-8A56-304F34F284A9}" dt="2023-06-02T13:12:10.477" v="974" actId="207"/>
          <ac:spMkLst>
            <pc:docMk/>
            <pc:sldMk cId="3900473817" sldId="595"/>
            <ac:spMk id="183" creationId="{8FDEBDB4-B25A-4617-B10F-10A1FFE49AD6}"/>
          </ac:spMkLst>
        </pc:spChg>
        <pc:spChg chg="mod">
          <ac:chgData name="Vecchiato, Marco Roberto (IT)" userId="896c4cd8-edcc-4e69-8519-21c0d973cabb" providerId="ADAL" clId="{31033DFE-2549-4922-8A56-304F34F284A9}" dt="2023-06-02T13:12:10.477" v="974" actId="207"/>
          <ac:spMkLst>
            <pc:docMk/>
            <pc:sldMk cId="3900473817" sldId="595"/>
            <ac:spMk id="184" creationId="{A87B540B-3947-4C25-B085-D2FE6C5AFC77}"/>
          </ac:spMkLst>
        </pc:spChg>
        <pc:spChg chg="mod">
          <ac:chgData name="Vecchiato, Marco Roberto (IT)" userId="896c4cd8-edcc-4e69-8519-21c0d973cabb" providerId="ADAL" clId="{31033DFE-2549-4922-8A56-304F34F284A9}" dt="2023-06-02T13:12:10.477" v="974" actId="207"/>
          <ac:spMkLst>
            <pc:docMk/>
            <pc:sldMk cId="3900473817" sldId="595"/>
            <ac:spMk id="185" creationId="{83EBC1FA-5299-4886-AD1D-33AA2DA9D704}"/>
          </ac:spMkLst>
        </pc:spChg>
        <pc:spChg chg="mod">
          <ac:chgData name="Vecchiato, Marco Roberto (IT)" userId="896c4cd8-edcc-4e69-8519-21c0d973cabb" providerId="ADAL" clId="{31033DFE-2549-4922-8A56-304F34F284A9}" dt="2023-06-02T13:12:10.477" v="974" actId="207"/>
          <ac:spMkLst>
            <pc:docMk/>
            <pc:sldMk cId="3900473817" sldId="595"/>
            <ac:spMk id="186" creationId="{93FC8774-64AB-4F94-A10D-62446531AA84}"/>
          </ac:spMkLst>
        </pc:spChg>
        <pc:spChg chg="mod">
          <ac:chgData name="Vecchiato, Marco Roberto (IT)" userId="896c4cd8-edcc-4e69-8519-21c0d973cabb" providerId="ADAL" clId="{31033DFE-2549-4922-8A56-304F34F284A9}" dt="2023-06-02T13:12:10.477" v="974" actId="207"/>
          <ac:spMkLst>
            <pc:docMk/>
            <pc:sldMk cId="3900473817" sldId="595"/>
            <ac:spMk id="187" creationId="{DC6DC879-F31B-4B37-B57C-5AC3A53D953E}"/>
          </ac:spMkLst>
        </pc:spChg>
        <pc:spChg chg="mod">
          <ac:chgData name="Vecchiato, Marco Roberto (IT)" userId="896c4cd8-edcc-4e69-8519-21c0d973cabb" providerId="ADAL" clId="{31033DFE-2549-4922-8A56-304F34F284A9}" dt="2023-06-02T13:12:10.477" v="974" actId="207"/>
          <ac:spMkLst>
            <pc:docMk/>
            <pc:sldMk cId="3900473817" sldId="595"/>
            <ac:spMk id="188" creationId="{9FBEE90B-6735-428A-9708-4090DB7BD965}"/>
          </ac:spMkLst>
        </pc:spChg>
        <pc:spChg chg="mod">
          <ac:chgData name="Vecchiato, Marco Roberto (IT)" userId="896c4cd8-edcc-4e69-8519-21c0d973cabb" providerId="ADAL" clId="{31033DFE-2549-4922-8A56-304F34F284A9}" dt="2023-06-02T13:12:10.477" v="974" actId="207"/>
          <ac:spMkLst>
            <pc:docMk/>
            <pc:sldMk cId="3900473817" sldId="595"/>
            <ac:spMk id="189" creationId="{B60E770E-E74E-4FBF-8A32-75A0179476AC}"/>
          </ac:spMkLst>
        </pc:spChg>
        <pc:spChg chg="mod">
          <ac:chgData name="Vecchiato, Marco Roberto (IT)" userId="896c4cd8-edcc-4e69-8519-21c0d973cabb" providerId="ADAL" clId="{31033DFE-2549-4922-8A56-304F34F284A9}" dt="2023-06-02T13:12:10.477" v="974" actId="207"/>
          <ac:spMkLst>
            <pc:docMk/>
            <pc:sldMk cId="3900473817" sldId="595"/>
            <ac:spMk id="190" creationId="{91323156-92D9-4AD4-AC68-63A7600F0373}"/>
          </ac:spMkLst>
        </pc:spChg>
        <pc:spChg chg="mod">
          <ac:chgData name="Vecchiato, Marco Roberto (IT)" userId="896c4cd8-edcc-4e69-8519-21c0d973cabb" providerId="ADAL" clId="{31033DFE-2549-4922-8A56-304F34F284A9}" dt="2023-06-02T13:12:10.477" v="974" actId="207"/>
          <ac:spMkLst>
            <pc:docMk/>
            <pc:sldMk cId="3900473817" sldId="595"/>
            <ac:spMk id="191" creationId="{D3640DCA-2933-4D92-9B7A-27C2EE91687A}"/>
          </ac:spMkLst>
        </pc:spChg>
        <pc:spChg chg="mod">
          <ac:chgData name="Vecchiato, Marco Roberto (IT)" userId="896c4cd8-edcc-4e69-8519-21c0d973cabb" providerId="ADAL" clId="{31033DFE-2549-4922-8A56-304F34F284A9}" dt="2023-06-02T13:12:10.477" v="974" actId="207"/>
          <ac:spMkLst>
            <pc:docMk/>
            <pc:sldMk cId="3900473817" sldId="595"/>
            <ac:spMk id="192" creationId="{4C46EAC0-7582-4D9B-B962-CA730827A316}"/>
          </ac:spMkLst>
        </pc:spChg>
        <pc:spChg chg="mod">
          <ac:chgData name="Vecchiato, Marco Roberto (IT)" userId="896c4cd8-edcc-4e69-8519-21c0d973cabb" providerId="ADAL" clId="{31033DFE-2549-4922-8A56-304F34F284A9}" dt="2023-06-02T13:12:10.477" v="974" actId="207"/>
          <ac:spMkLst>
            <pc:docMk/>
            <pc:sldMk cId="3900473817" sldId="595"/>
            <ac:spMk id="193" creationId="{D6D7F368-99BE-4BCD-9C2D-242B28B7FCA3}"/>
          </ac:spMkLst>
        </pc:spChg>
        <pc:spChg chg="mod">
          <ac:chgData name="Vecchiato, Marco Roberto (IT)" userId="896c4cd8-edcc-4e69-8519-21c0d973cabb" providerId="ADAL" clId="{31033DFE-2549-4922-8A56-304F34F284A9}" dt="2023-06-02T13:12:10.477" v="974" actId="207"/>
          <ac:spMkLst>
            <pc:docMk/>
            <pc:sldMk cId="3900473817" sldId="595"/>
            <ac:spMk id="194" creationId="{CA13E0DB-8600-4E9A-B85D-550CE5EE4D29}"/>
          </ac:spMkLst>
        </pc:spChg>
        <pc:spChg chg="mod">
          <ac:chgData name="Vecchiato, Marco Roberto (IT)" userId="896c4cd8-edcc-4e69-8519-21c0d973cabb" providerId="ADAL" clId="{31033DFE-2549-4922-8A56-304F34F284A9}" dt="2023-06-02T13:12:10.477" v="974" actId="207"/>
          <ac:spMkLst>
            <pc:docMk/>
            <pc:sldMk cId="3900473817" sldId="595"/>
            <ac:spMk id="195" creationId="{88825DD4-4535-4A86-94A3-618A5137739E}"/>
          </ac:spMkLst>
        </pc:spChg>
        <pc:spChg chg="mod">
          <ac:chgData name="Vecchiato, Marco Roberto (IT)" userId="896c4cd8-edcc-4e69-8519-21c0d973cabb" providerId="ADAL" clId="{31033DFE-2549-4922-8A56-304F34F284A9}" dt="2023-06-02T13:12:10.477" v="974" actId="207"/>
          <ac:spMkLst>
            <pc:docMk/>
            <pc:sldMk cId="3900473817" sldId="595"/>
            <ac:spMk id="196" creationId="{DBD929C4-2DFD-469B-A8A1-2D0CF1C646B1}"/>
          </ac:spMkLst>
        </pc:spChg>
        <pc:spChg chg="mod">
          <ac:chgData name="Vecchiato, Marco Roberto (IT)" userId="896c4cd8-edcc-4e69-8519-21c0d973cabb" providerId="ADAL" clId="{31033DFE-2549-4922-8A56-304F34F284A9}" dt="2023-06-02T13:12:10.477" v="974" actId="207"/>
          <ac:spMkLst>
            <pc:docMk/>
            <pc:sldMk cId="3900473817" sldId="595"/>
            <ac:spMk id="197" creationId="{67814726-6B2F-4867-A71A-1EFD696FCB1A}"/>
          </ac:spMkLst>
        </pc:spChg>
        <pc:spChg chg="mod">
          <ac:chgData name="Vecchiato, Marco Roberto (IT)" userId="896c4cd8-edcc-4e69-8519-21c0d973cabb" providerId="ADAL" clId="{31033DFE-2549-4922-8A56-304F34F284A9}" dt="2023-06-02T13:12:10.477" v="974" actId="207"/>
          <ac:spMkLst>
            <pc:docMk/>
            <pc:sldMk cId="3900473817" sldId="595"/>
            <ac:spMk id="198" creationId="{368415BB-2CF6-46E7-9211-A86F2D58661F}"/>
          </ac:spMkLst>
        </pc:spChg>
        <pc:spChg chg="mod">
          <ac:chgData name="Vecchiato, Marco Roberto (IT)" userId="896c4cd8-edcc-4e69-8519-21c0d973cabb" providerId="ADAL" clId="{31033DFE-2549-4922-8A56-304F34F284A9}" dt="2023-06-02T13:12:10.477" v="974" actId="207"/>
          <ac:spMkLst>
            <pc:docMk/>
            <pc:sldMk cId="3900473817" sldId="595"/>
            <ac:spMk id="199" creationId="{F993DB2E-3FBD-4C7D-B019-CBB0CEB3F4AC}"/>
          </ac:spMkLst>
        </pc:spChg>
        <pc:spChg chg="mod">
          <ac:chgData name="Vecchiato, Marco Roberto (IT)" userId="896c4cd8-edcc-4e69-8519-21c0d973cabb" providerId="ADAL" clId="{31033DFE-2549-4922-8A56-304F34F284A9}" dt="2023-06-02T13:12:10.477" v="974" actId="207"/>
          <ac:spMkLst>
            <pc:docMk/>
            <pc:sldMk cId="3900473817" sldId="595"/>
            <ac:spMk id="200" creationId="{FF2C568B-523D-4EA9-AA92-AD9E1271C58F}"/>
          </ac:spMkLst>
        </pc:spChg>
        <pc:spChg chg="mod">
          <ac:chgData name="Vecchiato, Marco Roberto (IT)" userId="896c4cd8-edcc-4e69-8519-21c0d973cabb" providerId="ADAL" clId="{31033DFE-2549-4922-8A56-304F34F284A9}" dt="2023-06-02T13:12:10.477" v="974" actId="207"/>
          <ac:spMkLst>
            <pc:docMk/>
            <pc:sldMk cId="3900473817" sldId="595"/>
            <ac:spMk id="201" creationId="{108F0737-B9AA-42A2-BFEF-6FFF3203E837}"/>
          </ac:spMkLst>
        </pc:spChg>
        <pc:spChg chg="mod">
          <ac:chgData name="Vecchiato, Marco Roberto (IT)" userId="896c4cd8-edcc-4e69-8519-21c0d973cabb" providerId="ADAL" clId="{31033DFE-2549-4922-8A56-304F34F284A9}" dt="2023-06-02T13:12:10.477" v="974" actId="207"/>
          <ac:spMkLst>
            <pc:docMk/>
            <pc:sldMk cId="3900473817" sldId="595"/>
            <ac:spMk id="202" creationId="{7D34EE26-924B-4E1B-B523-99D647DC5746}"/>
          </ac:spMkLst>
        </pc:spChg>
        <pc:spChg chg="mod">
          <ac:chgData name="Vecchiato, Marco Roberto (IT)" userId="896c4cd8-edcc-4e69-8519-21c0d973cabb" providerId="ADAL" clId="{31033DFE-2549-4922-8A56-304F34F284A9}" dt="2023-06-02T13:12:10.477" v="974" actId="207"/>
          <ac:spMkLst>
            <pc:docMk/>
            <pc:sldMk cId="3900473817" sldId="595"/>
            <ac:spMk id="203" creationId="{0BF60FB1-88DC-4FE7-8082-109F269FC695}"/>
          </ac:spMkLst>
        </pc:spChg>
        <pc:spChg chg="mod">
          <ac:chgData name="Vecchiato, Marco Roberto (IT)" userId="896c4cd8-edcc-4e69-8519-21c0d973cabb" providerId="ADAL" clId="{31033DFE-2549-4922-8A56-304F34F284A9}" dt="2023-06-02T13:12:10.477" v="974" actId="207"/>
          <ac:spMkLst>
            <pc:docMk/>
            <pc:sldMk cId="3900473817" sldId="595"/>
            <ac:spMk id="204" creationId="{B167E84B-053E-4338-B71F-00C6E4B8B48C}"/>
          </ac:spMkLst>
        </pc:spChg>
        <pc:spChg chg="mod">
          <ac:chgData name="Vecchiato, Marco Roberto (IT)" userId="896c4cd8-edcc-4e69-8519-21c0d973cabb" providerId="ADAL" clId="{31033DFE-2549-4922-8A56-304F34F284A9}" dt="2023-06-02T13:12:10.477" v="974" actId="207"/>
          <ac:spMkLst>
            <pc:docMk/>
            <pc:sldMk cId="3900473817" sldId="595"/>
            <ac:spMk id="205" creationId="{2E95DDAE-F747-42B2-A533-326985DDCE6B}"/>
          </ac:spMkLst>
        </pc:spChg>
        <pc:spChg chg="mod">
          <ac:chgData name="Vecchiato, Marco Roberto (IT)" userId="896c4cd8-edcc-4e69-8519-21c0d973cabb" providerId="ADAL" clId="{31033DFE-2549-4922-8A56-304F34F284A9}" dt="2023-06-02T13:12:10.477" v="974" actId="207"/>
          <ac:spMkLst>
            <pc:docMk/>
            <pc:sldMk cId="3900473817" sldId="595"/>
            <ac:spMk id="206" creationId="{E9CA374D-AEF2-4D61-ACF2-31B92441DE51}"/>
          </ac:spMkLst>
        </pc:spChg>
        <pc:spChg chg="mod">
          <ac:chgData name="Vecchiato, Marco Roberto (IT)" userId="896c4cd8-edcc-4e69-8519-21c0d973cabb" providerId="ADAL" clId="{31033DFE-2549-4922-8A56-304F34F284A9}" dt="2023-06-02T13:12:10.477" v="974" actId="207"/>
          <ac:spMkLst>
            <pc:docMk/>
            <pc:sldMk cId="3900473817" sldId="595"/>
            <ac:spMk id="207" creationId="{928C426E-8799-466D-823B-27BB4B633B67}"/>
          </ac:spMkLst>
        </pc:spChg>
        <pc:spChg chg="mod">
          <ac:chgData name="Vecchiato, Marco Roberto (IT)" userId="896c4cd8-edcc-4e69-8519-21c0d973cabb" providerId="ADAL" clId="{31033DFE-2549-4922-8A56-304F34F284A9}" dt="2023-06-02T13:12:10.477" v="974" actId="207"/>
          <ac:spMkLst>
            <pc:docMk/>
            <pc:sldMk cId="3900473817" sldId="595"/>
            <ac:spMk id="208" creationId="{31296DFE-B5BF-4F15-A11E-5E7B5A61F232}"/>
          </ac:spMkLst>
        </pc:spChg>
        <pc:spChg chg="mod">
          <ac:chgData name="Vecchiato, Marco Roberto (IT)" userId="896c4cd8-edcc-4e69-8519-21c0d973cabb" providerId="ADAL" clId="{31033DFE-2549-4922-8A56-304F34F284A9}" dt="2023-06-02T13:12:10.477" v="974" actId="207"/>
          <ac:spMkLst>
            <pc:docMk/>
            <pc:sldMk cId="3900473817" sldId="595"/>
            <ac:spMk id="209" creationId="{28748463-545F-4283-BBD8-DEA1BD95F592}"/>
          </ac:spMkLst>
        </pc:spChg>
        <pc:spChg chg="mod">
          <ac:chgData name="Vecchiato, Marco Roberto (IT)" userId="896c4cd8-edcc-4e69-8519-21c0d973cabb" providerId="ADAL" clId="{31033DFE-2549-4922-8A56-304F34F284A9}" dt="2023-06-02T13:12:10.477" v="974" actId="207"/>
          <ac:spMkLst>
            <pc:docMk/>
            <pc:sldMk cId="3900473817" sldId="595"/>
            <ac:spMk id="210" creationId="{FE775184-855A-4E90-82E4-806F96A551F9}"/>
          </ac:spMkLst>
        </pc:spChg>
        <pc:spChg chg="mod">
          <ac:chgData name="Vecchiato, Marco Roberto (IT)" userId="896c4cd8-edcc-4e69-8519-21c0d973cabb" providerId="ADAL" clId="{31033DFE-2549-4922-8A56-304F34F284A9}" dt="2023-06-02T13:12:10.477" v="974" actId="207"/>
          <ac:spMkLst>
            <pc:docMk/>
            <pc:sldMk cId="3900473817" sldId="595"/>
            <ac:spMk id="211" creationId="{A84BBD80-9918-4630-9E35-F6279CAA2D84}"/>
          </ac:spMkLst>
        </pc:spChg>
        <pc:spChg chg="mod">
          <ac:chgData name="Vecchiato, Marco Roberto (IT)" userId="896c4cd8-edcc-4e69-8519-21c0d973cabb" providerId="ADAL" clId="{31033DFE-2549-4922-8A56-304F34F284A9}" dt="2023-06-02T13:12:10.477" v="974" actId="207"/>
          <ac:spMkLst>
            <pc:docMk/>
            <pc:sldMk cId="3900473817" sldId="595"/>
            <ac:spMk id="212" creationId="{109392DF-135C-4B4E-833F-98ABD0A6B76C}"/>
          </ac:spMkLst>
        </pc:spChg>
        <pc:spChg chg="mod">
          <ac:chgData name="Vecchiato, Marco Roberto (IT)" userId="896c4cd8-edcc-4e69-8519-21c0d973cabb" providerId="ADAL" clId="{31033DFE-2549-4922-8A56-304F34F284A9}" dt="2023-06-02T13:12:10.477" v="974" actId="207"/>
          <ac:spMkLst>
            <pc:docMk/>
            <pc:sldMk cId="3900473817" sldId="595"/>
            <ac:spMk id="213" creationId="{53C6F1F3-233B-4D81-AE0E-E1306284E565}"/>
          </ac:spMkLst>
        </pc:spChg>
        <pc:spChg chg="mod">
          <ac:chgData name="Vecchiato, Marco Roberto (IT)" userId="896c4cd8-edcc-4e69-8519-21c0d973cabb" providerId="ADAL" clId="{31033DFE-2549-4922-8A56-304F34F284A9}" dt="2023-06-02T13:12:10.477" v="974" actId="207"/>
          <ac:spMkLst>
            <pc:docMk/>
            <pc:sldMk cId="3900473817" sldId="595"/>
            <ac:spMk id="214" creationId="{10423404-F860-478A-994D-62E583FE87CB}"/>
          </ac:spMkLst>
        </pc:spChg>
        <pc:spChg chg="mod">
          <ac:chgData name="Vecchiato, Marco Roberto (IT)" userId="896c4cd8-edcc-4e69-8519-21c0d973cabb" providerId="ADAL" clId="{31033DFE-2549-4922-8A56-304F34F284A9}" dt="2023-06-02T13:12:10.477" v="974" actId="207"/>
          <ac:spMkLst>
            <pc:docMk/>
            <pc:sldMk cId="3900473817" sldId="595"/>
            <ac:spMk id="215" creationId="{C5AA5CC7-980A-4F42-A152-EFB2FF628251}"/>
          </ac:spMkLst>
        </pc:spChg>
        <pc:spChg chg="mod">
          <ac:chgData name="Vecchiato, Marco Roberto (IT)" userId="896c4cd8-edcc-4e69-8519-21c0d973cabb" providerId="ADAL" clId="{31033DFE-2549-4922-8A56-304F34F284A9}" dt="2023-06-02T13:12:10.477" v="974" actId="207"/>
          <ac:spMkLst>
            <pc:docMk/>
            <pc:sldMk cId="3900473817" sldId="595"/>
            <ac:spMk id="216" creationId="{965BE4F1-127A-49CD-90A4-7198E87020E1}"/>
          </ac:spMkLst>
        </pc:spChg>
        <pc:spChg chg="mod">
          <ac:chgData name="Vecchiato, Marco Roberto (IT)" userId="896c4cd8-edcc-4e69-8519-21c0d973cabb" providerId="ADAL" clId="{31033DFE-2549-4922-8A56-304F34F284A9}" dt="2023-06-02T13:12:10.477" v="974" actId="207"/>
          <ac:spMkLst>
            <pc:docMk/>
            <pc:sldMk cId="3900473817" sldId="595"/>
            <ac:spMk id="217" creationId="{23B94F37-B3EA-49D3-B391-4704FC3036E7}"/>
          </ac:spMkLst>
        </pc:spChg>
        <pc:spChg chg="mod">
          <ac:chgData name="Vecchiato, Marco Roberto (IT)" userId="896c4cd8-edcc-4e69-8519-21c0d973cabb" providerId="ADAL" clId="{31033DFE-2549-4922-8A56-304F34F284A9}" dt="2023-06-02T13:12:10.477" v="974" actId="207"/>
          <ac:spMkLst>
            <pc:docMk/>
            <pc:sldMk cId="3900473817" sldId="595"/>
            <ac:spMk id="218" creationId="{03D4A26D-F057-4A7B-BDFD-90F29759332F}"/>
          </ac:spMkLst>
        </pc:spChg>
        <pc:spChg chg="mod">
          <ac:chgData name="Vecchiato, Marco Roberto (IT)" userId="896c4cd8-edcc-4e69-8519-21c0d973cabb" providerId="ADAL" clId="{31033DFE-2549-4922-8A56-304F34F284A9}" dt="2023-06-02T13:12:10.477" v="974" actId="207"/>
          <ac:spMkLst>
            <pc:docMk/>
            <pc:sldMk cId="3900473817" sldId="595"/>
            <ac:spMk id="219" creationId="{DAA02A1D-422E-40AA-839F-602A8C1574C7}"/>
          </ac:spMkLst>
        </pc:spChg>
        <pc:spChg chg="mod">
          <ac:chgData name="Vecchiato, Marco Roberto (IT)" userId="896c4cd8-edcc-4e69-8519-21c0d973cabb" providerId="ADAL" clId="{31033DFE-2549-4922-8A56-304F34F284A9}" dt="2023-06-02T13:12:10.477" v="974" actId="207"/>
          <ac:spMkLst>
            <pc:docMk/>
            <pc:sldMk cId="3900473817" sldId="595"/>
            <ac:spMk id="220" creationId="{B98CF2E7-A50D-47AB-894B-FD783B9ECC2B}"/>
          </ac:spMkLst>
        </pc:spChg>
        <pc:spChg chg="mod">
          <ac:chgData name="Vecchiato, Marco Roberto (IT)" userId="896c4cd8-edcc-4e69-8519-21c0d973cabb" providerId="ADAL" clId="{31033DFE-2549-4922-8A56-304F34F284A9}" dt="2023-06-02T13:12:10.477" v="974" actId="207"/>
          <ac:spMkLst>
            <pc:docMk/>
            <pc:sldMk cId="3900473817" sldId="595"/>
            <ac:spMk id="221" creationId="{806FFA90-C03E-4C34-9782-4D0FB815B5AD}"/>
          </ac:spMkLst>
        </pc:spChg>
        <pc:spChg chg="mod">
          <ac:chgData name="Vecchiato, Marco Roberto (IT)" userId="896c4cd8-edcc-4e69-8519-21c0d973cabb" providerId="ADAL" clId="{31033DFE-2549-4922-8A56-304F34F284A9}" dt="2023-06-02T13:12:10.477" v="974" actId="207"/>
          <ac:spMkLst>
            <pc:docMk/>
            <pc:sldMk cId="3900473817" sldId="595"/>
            <ac:spMk id="222" creationId="{83E339C4-2E18-484C-A407-69F1D9BFB42F}"/>
          </ac:spMkLst>
        </pc:spChg>
        <pc:spChg chg="mod">
          <ac:chgData name="Vecchiato, Marco Roberto (IT)" userId="896c4cd8-edcc-4e69-8519-21c0d973cabb" providerId="ADAL" clId="{31033DFE-2549-4922-8A56-304F34F284A9}" dt="2023-06-02T13:12:10.477" v="974" actId="207"/>
          <ac:spMkLst>
            <pc:docMk/>
            <pc:sldMk cId="3900473817" sldId="595"/>
            <ac:spMk id="223" creationId="{39DAED7A-535C-4FD4-978F-6961C96F94DE}"/>
          </ac:spMkLst>
        </pc:spChg>
        <pc:spChg chg="mod">
          <ac:chgData name="Vecchiato, Marco Roberto (IT)" userId="896c4cd8-edcc-4e69-8519-21c0d973cabb" providerId="ADAL" clId="{31033DFE-2549-4922-8A56-304F34F284A9}" dt="2023-06-02T13:12:10.477" v="974" actId="207"/>
          <ac:spMkLst>
            <pc:docMk/>
            <pc:sldMk cId="3900473817" sldId="595"/>
            <ac:spMk id="224" creationId="{5895C9DA-787B-4F27-A916-D150E2520F3E}"/>
          </ac:spMkLst>
        </pc:spChg>
        <pc:spChg chg="mod">
          <ac:chgData name="Vecchiato, Marco Roberto (IT)" userId="896c4cd8-edcc-4e69-8519-21c0d973cabb" providerId="ADAL" clId="{31033DFE-2549-4922-8A56-304F34F284A9}" dt="2023-06-02T13:12:10.477" v="974" actId="207"/>
          <ac:spMkLst>
            <pc:docMk/>
            <pc:sldMk cId="3900473817" sldId="595"/>
            <ac:spMk id="225" creationId="{F0459D16-2BEA-4512-867B-AD124B5237FE}"/>
          </ac:spMkLst>
        </pc:spChg>
        <pc:spChg chg="mod">
          <ac:chgData name="Vecchiato, Marco Roberto (IT)" userId="896c4cd8-edcc-4e69-8519-21c0d973cabb" providerId="ADAL" clId="{31033DFE-2549-4922-8A56-304F34F284A9}" dt="2023-06-02T13:12:10.477" v="974" actId="207"/>
          <ac:spMkLst>
            <pc:docMk/>
            <pc:sldMk cId="3900473817" sldId="595"/>
            <ac:spMk id="226" creationId="{4D26A375-4B6C-4002-BFE7-2362E62A53CB}"/>
          </ac:spMkLst>
        </pc:spChg>
        <pc:spChg chg="mod">
          <ac:chgData name="Vecchiato, Marco Roberto (IT)" userId="896c4cd8-edcc-4e69-8519-21c0d973cabb" providerId="ADAL" clId="{31033DFE-2549-4922-8A56-304F34F284A9}" dt="2023-06-02T13:12:10.477" v="974" actId="207"/>
          <ac:spMkLst>
            <pc:docMk/>
            <pc:sldMk cId="3900473817" sldId="595"/>
            <ac:spMk id="227" creationId="{39B42715-E6DD-446A-93B5-15DCC791533F}"/>
          </ac:spMkLst>
        </pc:spChg>
        <pc:spChg chg="mod">
          <ac:chgData name="Vecchiato, Marco Roberto (IT)" userId="896c4cd8-edcc-4e69-8519-21c0d973cabb" providerId="ADAL" clId="{31033DFE-2549-4922-8A56-304F34F284A9}" dt="2023-06-02T13:12:10.477" v="974" actId="207"/>
          <ac:spMkLst>
            <pc:docMk/>
            <pc:sldMk cId="3900473817" sldId="595"/>
            <ac:spMk id="228" creationId="{64A806E5-DD1A-4302-9AE4-ECB2502B321F}"/>
          </ac:spMkLst>
        </pc:spChg>
        <pc:spChg chg="mod">
          <ac:chgData name="Vecchiato, Marco Roberto (IT)" userId="896c4cd8-edcc-4e69-8519-21c0d973cabb" providerId="ADAL" clId="{31033DFE-2549-4922-8A56-304F34F284A9}" dt="2023-06-02T13:12:10.477" v="974" actId="207"/>
          <ac:spMkLst>
            <pc:docMk/>
            <pc:sldMk cId="3900473817" sldId="595"/>
            <ac:spMk id="229" creationId="{D8F9EA80-20BB-4E2F-B95D-92BCACF86D65}"/>
          </ac:spMkLst>
        </pc:spChg>
        <pc:spChg chg="mod">
          <ac:chgData name="Vecchiato, Marco Roberto (IT)" userId="896c4cd8-edcc-4e69-8519-21c0d973cabb" providerId="ADAL" clId="{31033DFE-2549-4922-8A56-304F34F284A9}" dt="2023-06-02T13:12:10.477" v="974" actId="207"/>
          <ac:spMkLst>
            <pc:docMk/>
            <pc:sldMk cId="3900473817" sldId="595"/>
            <ac:spMk id="230" creationId="{5940A8CC-E00C-4E76-94C2-3BD0A3187E36}"/>
          </ac:spMkLst>
        </pc:spChg>
        <pc:spChg chg="mod">
          <ac:chgData name="Vecchiato, Marco Roberto (IT)" userId="896c4cd8-edcc-4e69-8519-21c0d973cabb" providerId="ADAL" clId="{31033DFE-2549-4922-8A56-304F34F284A9}" dt="2023-06-02T13:12:10.477" v="974" actId="207"/>
          <ac:spMkLst>
            <pc:docMk/>
            <pc:sldMk cId="3900473817" sldId="595"/>
            <ac:spMk id="231" creationId="{3E646CCB-379B-4F78-9CB6-8908DDD9FB5B}"/>
          </ac:spMkLst>
        </pc:spChg>
        <pc:spChg chg="mod">
          <ac:chgData name="Vecchiato, Marco Roberto (IT)" userId="896c4cd8-edcc-4e69-8519-21c0d973cabb" providerId="ADAL" clId="{31033DFE-2549-4922-8A56-304F34F284A9}" dt="2023-06-02T13:12:10.477" v="974" actId="207"/>
          <ac:spMkLst>
            <pc:docMk/>
            <pc:sldMk cId="3900473817" sldId="595"/>
            <ac:spMk id="232" creationId="{AE376505-7842-4E02-934D-5E62F0F7DD52}"/>
          </ac:spMkLst>
        </pc:spChg>
        <pc:spChg chg="mod">
          <ac:chgData name="Vecchiato, Marco Roberto (IT)" userId="896c4cd8-edcc-4e69-8519-21c0d973cabb" providerId="ADAL" clId="{31033DFE-2549-4922-8A56-304F34F284A9}" dt="2023-06-02T13:12:10.477" v="974" actId="207"/>
          <ac:spMkLst>
            <pc:docMk/>
            <pc:sldMk cId="3900473817" sldId="595"/>
            <ac:spMk id="233" creationId="{45AA0D76-8B9B-40CB-8DF3-6ABBC5C3B0A2}"/>
          </ac:spMkLst>
        </pc:spChg>
        <pc:spChg chg="mod">
          <ac:chgData name="Vecchiato, Marco Roberto (IT)" userId="896c4cd8-edcc-4e69-8519-21c0d973cabb" providerId="ADAL" clId="{31033DFE-2549-4922-8A56-304F34F284A9}" dt="2023-06-02T13:12:10.477" v="974" actId="207"/>
          <ac:spMkLst>
            <pc:docMk/>
            <pc:sldMk cId="3900473817" sldId="595"/>
            <ac:spMk id="234" creationId="{FB425EF6-C671-4C8B-94CF-7CFB7D2CA445}"/>
          </ac:spMkLst>
        </pc:spChg>
        <pc:spChg chg="mod">
          <ac:chgData name="Vecchiato, Marco Roberto (IT)" userId="896c4cd8-edcc-4e69-8519-21c0d973cabb" providerId="ADAL" clId="{31033DFE-2549-4922-8A56-304F34F284A9}" dt="2023-06-02T13:12:10.477" v="974" actId="207"/>
          <ac:spMkLst>
            <pc:docMk/>
            <pc:sldMk cId="3900473817" sldId="595"/>
            <ac:spMk id="235" creationId="{E7F3774C-EE83-43DF-9ABF-51814F2FC1E4}"/>
          </ac:spMkLst>
        </pc:spChg>
        <pc:spChg chg="mod">
          <ac:chgData name="Vecchiato, Marco Roberto (IT)" userId="896c4cd8-edcc-4e69-8519-21c0d973cabb" providerId="ADAL" clId="{31033DFE-2549-4922-8A56-304F34F284A9}" dt="2023-06-02T13:12:10.477" v="974" actId="207"/>
          <ac:spMkLst>
            <pc:docMk/>
            <pc:sldMk cId="3900473817" sldId="595"/>
            <ac:spMk id="236" creationId="{CB9B40BE-2F0B-40E1-A684-D618942ADC69}"/>
          </ac:spMkLst>
        </pc:spChg>
        <pc:spChg chg="mod">
          <ac:chgData name="Vecchiato, Marco Roberto (IT)" userId="896c4cd8-edcc-4e69-8519-21c0d973cabb" providerId="ADAL" clId="{31033DFE-2549-4922-8A56-304F34F284A9}" dt="2023-06-02T13:12:10.477" v="974" actId="207"/>
          <ac:spMkLst>
            <pc:docMk/>
            <pc:sldMk cId="3900473817" sldId="595"/>
            <ac:spMk id="237" creationId="{E4836C87-767E-4CBC-B6E3-191DFF9BF9B1}"/>
          </ac:spMkLst>
        </pc:spChg>
        <pc:spChg chg="mod">
          <ac:chgData name="Vecchiato, Marco Roberto (IT)" userId="896c4cd8-edcc-4e69-8519-21c0d973cabb" providerId="ADAL" clId="{31033DFE-2549-4922-8A56-304F34F284A9}" dt="2023-06-02T13:12:10.477" v="974" actId="207"/>
          <ac:spMkLst>
            <pc:docMk/>
            <pc:sldMk cId="3900473817" sldId="595"/>
            <ac:spMk id="238" creationId="{844AE4D3-E332-4181-BF33-31007EA7DDF6}"/>
          </ac:spMkLst>
        </pc:spChg>
        <pc:spChg chg="mod">
          <ac:chgData name="Vecchiato, Marco Roberto (IT)" userId="896c4cd8-edcc-4e69-8519-21c0d973cabb" providerId="ADAL" clId="{31033DFE-2549-4922-8A56-304F34F284A9}" dt="2023-06-02T13:12:10.477" v="974" actId="207"/>
          <ac:spMkLst>
            <pc:docMk/>
            <pc:sldMk cId="3900473817" sldId="595"/>
            <ac:spMk id="239" creationId="{1B65D640-0CD4-43D4-9813-A0FFD9F96D9A}"/>
          </ac:spMkLst>
        </pc:spChg>
        <pc:spChg chg="mod">
          <ac:chgData name="Vecchiato, Marco Roberto (IT)" userId="896c4cd8-edcc-4e69-8519-21c0d973cabb" providerId="ADAL" clId="{31033DFE-2549-4922-8A56-304F34F284A9}" dt="2023-06-02T13:12:10.477" v="974" actId="207"/>
          <ac:spMkLst>
            <pc:docMk/>
            <pc:sldMk cId="3900473817" sldId="595"/>
            <ac:spMk id="240" creationId="{5093BF66-D1C6-478F-9BCE-D0567E046BA9}"/>
          </ac:spMkLst>
        </pc:spChg>
        <pc:spChg chg="mod">
          <ac:chgData name="Vecchiato, Marco Roberto (IT)" userId="896c4cd8-edcc-4e69-8519-21c0d973cabb" providerId="ADAL" clId="{31033DFE-2549-4922-8A56-304F34F284A9}" dt="2023-06-02T13:12:10.477" v="974" actId="207"/>
          <ac:spMkLst>
            <pc:docMk/>
            <pc:sldMk cId="3900473817" sldId="595"/>
            <ac:spMk id="241" creationId="{6EFEFA36-1C50-4E7F-A0AE-477293433B0D}"/>
          </ac:spMkLst>
        </pc:spChg>
        <pc:spChg chg="mod">
          <ac:chgData name="Vecchiato, Marco Roberto (IT)" userId="896c4cd8-edcc-4e69-8519-21c0d973cabb" providerId="ADAL" clId="{31033DFE-2549-4922-8A56-304F34F284A9}" dt="2023-06-02T13:12:10.477" v="974" actId="207"/>
          <ac:spMkLst>
            <pc:docMk/>
            <pc:sldMk cId="3900473817" sldId="595"/>
            <ac:spMk id="242" creationId="{2F8E6425-1146-41A9-91B5-A3C9898E8491}"/>
          </ac:spMkLst>
        </pc:spChg>
        <pc:spChg chg="mod">
          <ac:chgData name="Vecchiato, Marco Roberto (IT)" userId="896c4cd8-edcc-4e69-8519-21c0d973cabb" providerId="ADAL" clId="{31033DFE-2549-4922-8A56-304F34F284A9}" dt="2023-06-02T13:12:10.477" v="974" actId="207"/>
          <ac:spMkLst>
            <pc:docMk/>
            <pc:sldMk cId="3900473817" sldId="595"/>
            <ac:spMk id="243" creationId="{3FFE2158-2723-441C-8AB6-85C42D2C843B}"/>
          </ac:spMkLst>
        </pc:spChg>
        <pc:spChg chg="mod">
          <ac:chgData name="Vecchiato, Marco Roberto (IT)" userId="896c4cd8-edcc-4e69-8519-21c0d973cabb" providerId="ADAL" clId="{31033DFE-2549-4922-8A56-304F34F284A9}" dt="2023-06-02T13:12:10.477" v="974" actId="207"/>
          <ac:spMkLst>
            <pc:docMk/>
            <pc:sldMk cId="3900473817" sldId="595"/>
            <ac:spMk id="244" creationId="{9B3BE211-7500-4238-9143-B431B716C302}"/>
          </ac:spMkLst>
        </pc:spChg>
        <pc:spChg chg="mod">
          <ac:chgData name="Vecchiato, Marco Roberto (IT)" userId="896c4cd8-edcc-4e69-8519-21c0d973cabb" providerId="ADAL" clId="{31033DFE-2549-4922-8A56-304F34F284A9}" dt="2023-06-02T13:12:10.477" v="974" actId="207"/>
          <ac:spMkLst>
            <pc:docMk/>
            <pc:sldMk cId="3900473817" sldId="595"/>
            <ac:spMk id="245" creationId="{3A6C38FB-56CE-48CC-8620-9BD8441BD96E}"/>
          </ac:spMkLst>
        </pc:spChg>
        <pc:spChg chg="mod">
          <ac:chgData name="Vecchiato, Marco Roberto (IT)" userId="896c4cd8-edcc-4e69-8519-21c0d973cabb" providerId="ADAL" clId="{31033DFE-2549-4922-8A56-304F34F284A9}" dt="2023-06-02T13:12:10.477" v="974" actId="207"/>
          <ac:spMkLst>
            <pc:docMk/>
            <pc:sldMk cId="3900473817" sldId="595"/>
            <ac:spMk id="246" creationId="{A15EB477-04AD-4C9F-98BF-58407B892D45}"/>
          </ac:spMkLst>
        </pc:spChg>
        <pc:spChg chg="mod">
          <ac:chgData name="Vecchiato, Marco Roberto (IT)" userId="896c4cd8-edcc-4e69-8519-21c0d973cabb" providerId="ADAL" clId="{31033DFE-2549-4922-8A56-304F34F284A9}" dt="2023-06-02T13:12:10.477" v="974" actId="207"/>
          <ac:spMkLst>
            <pc:docMk/>
            <pc:sldMk cId="3900473817" sldId="595"/>
            <ac:spMk id="247" creationId="{8FC6B531-89DB-4C8D-93B3-F32A48381DC3}"/>
          </ac:spMkLst>
        </pc:spChg>
        <pc:spChg chg="mod">
          <ac:chgData name="Vecchiato, Marco Roberto (IT)" userId="896c4cd8-edcc-4e69-8519-21c0d973cabb" providerId="ADAL" clId="{31033DFE-2549-4922-8A56-304F34F284A9}" dt="2023-06-02T13:12:10.477" v="974" actId="207"/>
          <ac:spMkLst>
            <pc:docMk/>
            <pc:sldMk cId="3900473817" sldId="595"/>
            <ac:spMk id="248" creationId="{34CC163B-B1B6-4E85-A87B-DD4851C2830D}"/>
          </ac:spMkLst>
        </pc:spChg>
        <pc:spChg chg="mod">
          <ac:chgData name="Vecchiato, Marco Roberto (IT)" userId="896c4cd8-edcc-4e69-8519-21c0d973cabb" providerId="ADAL" clId="{31033DFE-2549-4922-8A56-304F34F284A9}" dt="2023-06-02T13:12:10.477" v="974" actId="207"/>
          <ac:spMkLst>
            <pc:docMk/>
            <pc:sldMk cId="3900473817" sldId="595"/>
            <ac:spMk id="249" creationId="{95BCADEA-D66A-4BA7-9A8D-3B85F778F058}"/>
          </ac:spMkLst>
        </pc:spChg>
        <pc:spChg chg="mod">
          <ac:chgData name="Vecchiato, Marco Roberto (IT)" userId="896c4cd8-edcc-4e69-8519-21c0d973cabb" providerId="ADAL" clId="{31033DFE-2549-4922-8A56-304F34F284A9}" dt="2023-06-05T12:35:18.317" v="1941" actId="21"/>
          <ac:spMkLst>
            <pc:docMk/>
            <pc:sldMk cId="3900473817" sldId="595"/>
            <ac:spMk id="350" creationId="{1980AF92-803A-4E5C-B40F-E1ED940DC3CD}"/>
          </ac:spMkLst>
        </pc:spChg>
        <pc:spChg chg="del mod">
          <ac:chgData name="Vecchiato, Marco Roberto (IT)" userId="896c4cd8-edcc-4e69-8519-21c0d973cabb" providerId="ADAL" clId="{31033DFE-2549-4922-8A56-304F34F284A9}" dt="2023-06-05T12:35:33.030" v="1945" actId="21"/>
          <ac:spMkLst>
            <pc:docMk/>
            <pc:sldMk cId="3900473817" sldId="595"/>
            <ac:spMk id="389" creationId="{B8DC7EAB-E406-45D3-9218-39ABC0F065EA}"/>
          </ac:spMkLst>
        </pc:spChg>
        <pc:spChg chg="del mod">
          <ac:chgData name="Vecchiato, Marco Roberto (IT)" userId="896c4cd8-edcc-4e69-8519-21c0d973cabb" providerId="ADAL" clId="{31033DFE-2549-4922-8A56-304F34F284A9}" dt="2023-06-05T12:35:33.030" v="1945" actId="21"/>
          <ac:spMkLst>
            <pc:docMk/>
            <pc:sldMk cId="3900473817" sldId="595"/>
            <ac:spMk id="390" creationId="{63C42B49-A898-4521-959F-153B2926F8DC}"/>
          </ac:spMkLst>
        </pc:spChg>
        <pc:spChg chg="del mod">
          <ac:chgData name="Vecchiato, Marco Roberto (IT)" userId="896c4cd8-edcc-4e69-8519-21c0d973cabb" providerId="ADAL" clId="{31033DFE-2549-4922-8A56-304F34F284A9}" dt="2023-06-05T12:35:33.030" v="1945" actId="21"/>
          <ac:spMkLst>
            <pc:docMk/>
            <pc:sldMk cId="3900473817" sldId="595"/>
            <ac:spMk id="391" creationId="{6F0EF5D8-2F92-415E-A251-55D7DFA7DE8B}"/>
          </ac:spMkLst>
        </pc:spChg>
        <pc:spChg chg="del mod">
          <ac:chgData name="Vecchiato, Marco Roberto (IT)" userId="896c4cd8-edcc-4e69-8519-21c0d973cabb" providerId="ADAL" clId="{31033DFE-2549-4922-8A56-304F34F284A9}" dt="2023-06-05T12:35:33.030" v="1945" actId="21"/>
          <ac:spMkLst>
            <pc:docMk/>
            <pc:sldMk cId="3900473817" sldId="595"/>
            <ac:spMk id="392" creationId="{77ED9F7D-A0C3-42E1-8D68-622662F9F4B7}"/>
          </ac:spMkLst>
        </pc:spChg>
        <pc:spChg chg="del mod">
          <ac:chgData name="Vecchiato, Marco Roberto (IT)" userId="896c4cd8-edcc-4e69-8519-21c0d973cabb" providerId="ADAL" clId="{31033DFE-2549-4922-8A56-304F34F284A9}" dt="2023-06-05T12:35:33.030" v="1945" actId="21"/>
          <ac:spMkLst>
            <pc:docMk/>
            <pc:sldMk cId="3900473817" sldId="595"/>
            <ac:spMk id="393" creationId="{E226BC6F-BABB-4BA1-B7A4-6526C312DDFE}"/>
          </ac:spMkLst>
        </pc:spChg>
        <pc:spChg chg="del mod">
          <ac:chgData name="Vecchiato, Marco Roberto (IT)" userId="896c4cd8-edcc-4e69-8519-21c0d973cabb" providerId="ADAL" clId="{31033DFE-2549-4922-8A56-304F34F284A9}" dt="2023-06-05T12:35:33.030" v="1945" actId="21"/>
          <ac:spMkLst>
            <pc:docMk/>
            <pc:sldMk cId="3900473817" sldId="595"/>
            <ac:spMk id="394" creationId="{FB6D2868-8297-45FC-AA26-EC70D315FAC0}"/>
          </ac:spMkLst>
        </pc:spChg>
        <pc:spChg chg="del mod">
          <ac:chgData name="Vecchiato, Marco Roberto (IT)" userId="896c4cd8-edcc-4e69-8519-21c0d973cabb" providerId="ADAL" clId="{31033DFE-2549-4922-8A56-304F34F284A9}" dt="2023-06-05T12:35:33.030" v="1945" actId="21"/>
          <ac:spMkLst>
            <pc:docMk/>
            <pc:sldMk cId="3900473817" sldId="595"/>
            <ac:spMk id="395" creationId="{CB0783E2-C4BC-4D14-97E5-C14A0899160E}"/>
          </ac:spMkLst>
        </pc:spChg>
        <pc:spChg chg="del mod">
          <ac:chgData name="Vecchiato, Marco Roberto (IT)" userId="896c4cd8-edcc-4e69-8519-21c0d973cabb" providerId="ADAL" clId="{31033DFE-2549-4922-8A56-304F34F284A9}" dt="2023-06-05T12:35:33.030" v="1945" actId="21"/>
          <ac:spMkLst>
            <pc:docMk/>
            <pc:sldMk cId="3900473817" sldId="595"/>
            <ac:spMk id="396" creationId="{965EFA26-1617-4BBC-A2EF-C4F37CD71978}"/>
          </ac:spMkLst>
        </pc:spChg>
        <pc:spChg chg="del mod">
          <ac:chgData name="Vecchiato, Marco Roberto (IT)" userId="896c4cd8-edcc-4e69-8519-21c0d973cabb" providerId="ADAL" clId="{31033DFE-2549-4922-8A56-304F34F284A9}" dt="2023-06-05T12:35:33.030" v="1945" actId="21"/>
          <ac:spMkLst>
            <pc:docMk/>
            <pc:sldMk cId="3900473817" sldId="595"/>
            <ac:spMk id="397" creationId="{3E48B1B9-8E0A-4614-9A58-4CDA757772CF}"/>
          </ac:spMkLst>
        </pc:spChg>
        <pc:spChg chg="del mod">
          <ac:chgData name="Vecchiato, Marco Roberto (IT)" userId="896c4cd8-edcc-4e69-8519-21c0d973cabb" providerId="ADAL" clId="{31033DFE-2549-4922-8A56-304F34F284A9}" dt="2023-06-05T12:35:33.030" v="1945" actId="21"/>
          <ac:spMkLst>
            <pc:docMk/>
            <pc:sldMk cId="3900473817" sldId="595"/>
            <ac:spMk id="398" creationId="{B7BC70A0-DDA9-4BE5-A0F1-C7720D729BEF}"/>
          </ac:spMkLst>
        </pc:spChg>
        <pc:spChg chg="del mod">
          <ac:chgData name="Vecchiato, Marco Roberto (IT)" userId="896c4cd8-edcc-4e69-8519-21c0d973cabb" providerId="ADAL" clId="{31033DFE-2549-4922-8A56-304F34F284A9}" dt="2023-06-05T12:35:33.030" v="1945" actId="21"/>
          <ac:spMkLst>
            <pc:docMk/>
            <pc:sldMk cId="3900473817" sldId="595"/>
            <ac:spMk id="411" creationId="{E355871C-3C1F-4288-A5DA-ADE0352CDD59}"/>
          </ac:spMkLst>
        </pc:spChg>
        <pc:spChg chg="del mod">
          <ac:chgData name="Vecchiato, Marco Roberto (IT)" userId="896c4cd8-edcc-4e69-8519-21c0d973cabb" providerId="ADAL" clId="{31033DFE-2549-4922-8A56-304F34F284A9}" dt="2023-06-05T12:35:33.030" v="1945" actId="21"/>
          <ac:spMkLst>
            <pc:docMk/>
            <pc:sldMk cId="3900473817" sldId="595"/>
            <ac:spMk id="413" creationId="{47321BAE-280A-4DE4-A8E6-80809EA702D7}"/>
          </ac:spMkLst>
        </pc:spChg>
        <pc:spChg chg="del mod">
          <ac:chgData name="Vecchiato, Marco Roberto (IT)" userId="896c4cd8-edcc-4e69-8519-21c0d973cabb" providerId="ADAL" clId="{31033DFE-2549-4922-8A56-304F34F284A9}" dt="2023-06-05T12:35:33.030" v="1945" actId="21"/>
          <ac:spMkLst>
            <pc:docMk/>
            <pc:sldMk cId="3900473817" sldId="595"/>
            <ac:spMk id="414" creationId="{ABCEC9DD-9754-405C-9899-1B80D94C85E3}"/>
          </ac:spMkLst>
        </pc:spChg>
        <pc:spChg chg="del mod">
          <ac:chgData name="Vecchiato, Marco Roberto (IT)" userId="896c4cd8-edcc-4e69-8519-21c0d973cabb" providerId="ADAL" clId="{31033DFE-2549-4922-8A56-304F34F284A9}" dt="2023-06-05T12:35:33.030" v="1945" actId="21"/>
          <ac:spMkLst>
            <pc:docMk/>
            <pc:sldMk cId="3900473817" sldId="595"/>
            <ac:spMk id="417" creationId="{697E8595-F15A-460F-BDCE-AF28125304E5}"/>
          </ac:spMkLst>
        </pc:spChg>
        <pc:grpChg chg="del">
          <ac:chgData name="Vecchiato, Marco Roberto (IT)" userId="896c4cd8-edcc-4e69-8519-21c0d973cabb" providerId="ADAL" clId="{31033DFE-2549-4922-8A56-304F34F284A9}" dt="2023-06-05T12:35:33.030" v="1945" actId="21"/>
          <ac:grpSpMkLst>
            <pc:docMk/>
            <pc:sldMk cId="3900473817" sldId="595"/>
            <ac:grpSpMk id="7" creationId="{3A414EB7-009C-4635-9437-15CE8DE7E138}"/>
          </ac:grpSpMkLst>
        </pc:grpChg>
        <pc:picChg chg="del">
          <ac:chgData name="Vecchiato, Marco Roberto (IT)" userId="896c4cd8-edcc-4e69-8519-21c0d973cabb" providerId="ADAL" clId="{31033DFE-2549-4922-8A56-304F34F284A9}" dt="2023-06-05T12:35:33.030" v="1945" actId="21"/>
          <ac:picMkLst>
            <pc:docMk/>
            <pc:sldMk cId="3900473817" sldId="595"/>
            <ac:picMk id="334" creationId="{00000000-0000-0000-0000-000000000000}"/>
          </ac:picMkLst>
        </pc:picChg>
        <pc:picChg chg="del">
          <ac:chgData name="Vecchiato, Marco Roberto (IT)" userId="896c4cd8-edcc-4e69-8519-21c0d973cabb" providerId="ADAL" clId="{31033DFE-2549-4922-8A56-304F34F284A9}" dt="2023-06-05T12:35:33.030" v="1945" actId="21"/>
          <ac:picMkLst>
            <pc:docMk/>
            <pc:sldMk cId="3900473817" sldId="595"/>
            <ac:picMk id="343" creationId="{00000000-0000-0000-0000-000000000000}"/>
          </ac:picMkLst>
        </pc:picChg>
        <pc:picChg chg="del">
          <ac:chgData name="Vecchiato, Marco Roberto (IT)" userId="896c4cd8-edcc-4e69-8519-21c0d973cabb" providerId="ADAL" clId="{31033DFE-2549-4922-8A56-304F34F284A9}" dt="2023-06-05T12:35:33.030" v="1945" actId="21"/>
          <ac:picMkLst>
            <pc:docMk/>
            <pc:sldMk cId="3900473817" sldId="595"/>
            <ac:picMk id="344" creationId="{00000000-0000-0000-0000-000000000000}"/>
          </ac:picMkLst>
        </pc:picChg>
        <pc:picChg chg="del">
          <ac:chgData name="Vecchiato, Marco Roberto (IT)" userId="896c4cd8-edcc-4e69-8519-21c0d973cabb" providerId="ADAL" clId="{31033DFE-2549-4922-8A56-304F34F284A9}" dt="2023-06-05T12:35:33.030" v="1945" actId="21"/>
          <ac:picMkLst>
            <pc:docMk/>
            <pc:sldMk cId="3900473817" sldId="595"/>
            <ac:picMk id="355" creationId="{00000000-0000-0000-0000-000000000000}"/>
          </ac:picMkLst>
        </pc:picChg>
        <pc:picChg chg="del">
          <ac:chgData name="Vecchiato, Marco Roberto (IT)" userId="896c4cd8-edcc-4e69-8519-21c0d973cabb" providerId="ADAL" clId="{31033DFE-2549-4922-8A56-304F34F284A9}" dt="2023-06-05T12:35:33.030" v="1945" actId="21"/>
          <ac:picMkLst>
            <pc:docMk/>
            <pc:sldMk cId="3900473817" sldId="595"/>
            <ac:picMk id="357" creationId="{00000000-0000-0000-0000-000000000000}"/>
          </ac:picMkLst>
        </pc:picChg>
        <pc:picChg chg="del">
          <ac:chgData name="Vecchiato, Marco Roberto (IT)" userId="896c4cd8-edcc-4e69-8519-21c0d973cabb" providerId="ADAL" clId="{31033DFE-2549-4922-8A56-304F34F284A9}" dt="2023-06-05T12:35:33.030" v="1945" actId="21"/>
          <ac:picMkLst>
            <pc:docMk/>
            <pc:sldMk cId="3900473817" sldId="595"/>
            <ac:picMk id="359" creationId="{00000000-0000-0000-0000-000000000000}"/>
          </ac:picMkLst>
        </pc:picChg>
        <pc:picChg chg="del">
          <ac:chgData name="Vecchiato, Marco Roberto (IT)" userId="896c4cd8-edcc-4e69-8519-21c0d973cabb" providerId="ADAL" clId="{31033DFE-2549-4922-8A56-304F34F284A9}" dt="2023-06-05T12:35:33.030" v="1945" actId="21"/>
          <ac:picMkLst>
            <pc:docMk/>
            <pc:sldMk cId="3900473817" sldId="595"/>
            <ac:picMk id="361" creationId="{00000000-0000-0000-0000-000000000000}"/>
          </ac:picMkLst>
        </pc:picChg>
        <pc:picChg chg="del">
          <ac:chgData name="Vecchiato, Marco Roberto (IT)" userId="896c4cd8-edcc-4e69-8519-21c0d973cabb" providerId="ADAL" clId="{31033DFE-2549-4922-8A56-304F34F284A9}" dt="2023-06-05T12:35:33.030" v="1945" actId="21"/>
          <ac:picMkLst>
            <pc:docMk/>
            <pc:sldMk cId="3900473817" sldId="595"/>
            <ac:picMk id="363" creationId="{00000000-0000-0000-0000-000000000000}"/>
          </ac:picMkLst>
        </pc:picChg>
        <pc:picChg chg="del">
          <ac:chgData name="Vecchiato, Marco Roberto (IT)" userId="896c4cd8-edcc-4e69-8519-21c0d973cabb" providerId="ADAL" clId="{31033DFE-2549-4922-8A56-304F34F284A9}" dt="2023-06-05T12:35:33.030" v="1945" actId="21"/>
          <ac:picMkLst>
            <pc:docMk/>
            <pc:sldMk cId="3900473817" sldId="595"/>
            <ac:picMk id="365" creationId="{00000000-0000-0000-0000-000000000000}"/>
          </ac:picMkLst>
        </pc:picChg>
        <pc:picChg chg="del">
          <ac:chgData name="Vecchiato, Marco Roberto (IT)" userId="896c4cd8-edcc-4e69-8519-21c0d973cabb" providerId="ADAL" clId="{31033DFE-2549-4922-8A56-304F34F284A9}" dt="2023-06-05T12:35:33.030" v="1945" actId="21"/>
          <ac:picMkLst>
            <pc:docMk/>
            <pc:sldMk cId="3900473817" sldId="595"/>
            <ac:picMk id="367" creationId="{00000000-0000-0000-0000-000000000000}"/>
          </ac:picMkLst>
        </pc:picChg>
        <pc:picChg chg="del">
          <ac:chgData name="Vecchiato, Marco Roberto (IT)" userId="896c4cd8-edcc-4e69-8519-21c0d973cabb" providerId="ADAL" clId="{31033DFE-2549-4922-8A56-304F34F284A9}" dt="2023-06-05T12:35:33.030" v="1945" actId="21"/>
          <ac:picMkLst>
            <pc:docMk/>
            <pc:sldMk cId="3900473817" sldId="595"/>
            <ac:picMk id="369" creationId="{00000000-0000-0000-0000-000000000000}"/>
          </ac:picMkLst>
        </pc:picChg>
        <pc:picChg chg="del">
          <ac:chgData name="Vecchiato, Marco Roberto (IT)" userId="896c4cd8-edcc-4e69-8519-21c0d973cabb" providerId="ADAL" clId="{31033DFE-2549-4922-8A56-304F34F284A9}" dt="2023-06-05T12:35:33.030" v="1945" actId="21"/>
          <ac:picMkLst>
            <pc:docMk/>
            <pc:sldMk cId="3900473817" sldId="595"/>
            <ac:picMk id="371" creationId="{00000000-0000-0000-0000-000000000000}"/>
          </ac:picMkLst>
        </pc:picChg>
        <pc:picChg chg="del">
          <ac:chgData name="Vecchiato, Marco Roberto (IT)" userId="896c4cd8-edcc-4e69-8519-21c0d973cabb" providerId="ADAL" clId="{31033DFE-2549-4922-8A56-304F34F284A9}" dt="2023-06-05T12:35:33.030" v="1945" actId="21"/>
          <ac:picMkLst>
            <pc:docMk/>
            <pc:sldMk cId="3900473817" sldId="595"/>
            <ac:picMk id="373" creationId="{00000000-0000-0000-0000-000000000000}"/>
          </ac:picMkLst>
        </pc:picChg>
        <pc:picChg chg="del">
          <ac:chgData name="Vecchiato, Marco Roberto (IT)" userId="896c4cd8-edcc-4e69-8519-21c0d973cabb" providerId="ADAL" clId="{31033DFE-2549-4922-8A56-304F34F284A9}" dt="2023-06-05T12:35:33.030" v="1945" actId="21"/>
          <ac:picMkLst>
            <pc:docMk/>
            <pc:sldMk cId="3900473817" sldId="595"/>
            <ac:picMk id="378" creationId="{00000000-0000-0000-0000-000000000000}"/>
          </ac:picMkLst>
        </pc:picChg>
        <pc:cxnChg chg="del">
          <ac:chgData name="Vecchiato, Marco Roberto (IT)" userId="896c4cd8-edcc-4e69-8519-21c0d973cabb" providerId="ADAL" clId="{31033DFE-2549-4922-8A56-304F34F284A9}" dt="2023-06-05T12:35:33.030" v="1945" actId="21"/>
          <ac:cxnSpMkLst>
            <pc:docMk/>
            <pc:sldMk cId="3900473817" sldId="595"/>
            <ac:cxnSpMk id="291" creationId="{55EA2E1D-DC88-4104-B4A0-6F77FEA0A7B5}"/>
          </ac:cxnSpMkLst>
        </pc:cxnChg>
        <pc:cxnChg chg="del mod">
          <ac:chgData name="Vecchiato, Marco Roberto (IT)" userId="896c4cd8-edcc-4e69-8519-21c0d973cabb" providerId="ADAL" clId="{31033DFE-2549-4922-8A56-304F34F284A9}" dt="2023-06-05T12:35:33.030" v="1945" actId="21"/>
          <ac:cxnSpMkLst>
            <pc:docMk/>
            <pc:sldMk cId="3900473817" sldId="595"/>
            <ac:cxnSpMk id="399" creationId="{33DE1CF5-8B35-4CCE-BF3A-AC3221B91610}"/>
          </ac:cxnSpMkLst>
        </pc:cxnChg>
        <pc:cxnChg chg="del mod">
          <ac:chgData name="Vecchiato, Marco Roberto (IT)" userId="896c4cd8-edcc-4e69-8519-21c0d973cabb" providerId="ADAL" clId="{31033DFE-2549-4922-8A56-304F34F284A9}" dt="2023-06-05T12:35:33.030" v="1945" actId="21"/>
          <ac:cxnSpMkLst>
            <pc:docMk/>
            <pc:sldMk cId="3900473817" sldId="595"/>
            <ac:cxnSpMk id="400" creationId="{4891C252-E852-4FD0-AADB-559DA5801285}"/>
          </ac:cxnSpMkLst>
        </pc:cxnChg>
        <pc:cxnChg chg="del mod">
          <ac:chgData name="Vecchiato, Marco Roberto (IT)" userId="896c4cd8-edcc-4e69-8519-21c0d973cabb" providerId="ADAL" clId="{31033DFE-2549-4922-8A56-304F34F284A9}" dt="2023-06-05T12:35:33.030" v="1945" actId="21"/>
          <ac:cxnSpMkLst>
            <pc:docMk/>
            <pc:sldMk cId="3900473817" sldId="595"/>
            <ac:cxnSpMk id="401" creationId="{9A0C4E86-2915-49D0-827F-AF7F068385C0}"/>
          </ac:cxnSpMkLst>
        </pc:cxnChg>
        <pc:cxnChg chg="del mod">
          <ac:chgData name="Vecchiato, Marco Roberto (IT)" userId="896c4cd8-edcc-4e69-8519-21c0d973cabb" providerId="ADAL" clId="{31033DFE-2549-4922-8A56-304F34F284A9}" dt="2023-06-05T12:35:33.030" v="1945" actId="21"/>
          <ac:cxnSpMkLst>
            <pc:docMk/>
            <pc:sldMk cId="3900473817" sldId="595"/>
            <ac:cxnSpMk id="402" creationId="{759324D0-FB21-4D2C-A1BC-A0CCE808590E}"/>
          </ac:cxnSpMkLst>
        </pc:cxnChg>
        <pc:cxnChg chg="del mod">
          <ac:chgData name="Vecchiato, Marco Roberto (IT)" userId="896c4cd8-edcc-4e69-8519-21c0d973cabb" providerId="ADAL" clId="{31033DFE-2549-4922-8A56-304F34F284A9}" dt="2023-06-05T12:35:33.030" v="1945" actId="21"/>
          <ac:cxnSpMkLst>
            <pc:docMk/>
            <pc:sldMk cId="3900473817" sldId="595"/>
            <ac:cxnSpMk id="403" creationId="{8BE29222-F96B-4C44-B27E-C669EF17AF22}"/>
          </ac:cxnSpMkLst>
        </pc:cxnChg>
        <pc:cxnChg chg="del mod">
          <ac:chgData name="Vecchiato, Marco Roberto (IT)" userId="896c4cd8-edcc-4e69-8519-21c0d973cabb" providerId="ADAL" clId="{31033DFE-2549-4922-8A56-304F34F284A9}" dt="2023-06-05T12:35:33.030" v="1945" actId="21"/>
          <ac:cxnSpMkLst>
            <pc:docMk/>
            <pc:sldMk cId="3900473817" sldId="595"/>
            <ac:cxnSpMk id="404" creationId="{4B21393E-F101-4FD9-B7BC-4D0CC3E2FC4B}"/>
          </ac:cxnSpMkLst>
        </pc:cxnChg>
        <pc:cxnChg chg="del mod">
          <ac:chgData name="Vecchiato, Marco Roberto (IT)" userId="896c4cd8-edcc-4e69-8519-21c0d973cabb" providerId="ADAL" clId="{31033DFE-2549-4922-8A56-304F34F284A9}" dt="2023-06-05T12:35:33.030" v="1945" actId="21"/>
          <ac:cxnSpMkLst>
            <pc:docMk/>
            <pc:sldMk cId="3900473817" sldId="595"/>
            <ac:cxnSpMk id="405" creationId="{80EF9C97-DC42-4734-BEF0-B4A1C49D98C2}"/>
          </ac:cxnSpMkLst>
        </pc:cxnChg>
        <pc:cxnChg chg="del">
          <ac:chgData name="Vecchiato, Marco Roberto (IT)" userId="896c4cd8-edcc-4e69-8519-21c0d973cabb" providerId="ADAL" clId="{31033DFE-2549-4922-8A56-304F34F284A9}" dt="2023-06-05T12:35:33.030" v="1945" actId="21"/>
          <ac:cxnSpMkLst>
            <pc:docMk/>
            <pc:sldMk cId="3900473817" sldId="595"/>
            <ac:cxnSpMk id="406" creationId="{937003DB-7B36-4E74-BE30-EC22F002F9BF}"/>
          </ac:cxnSpMkLst>
        </pc:cxnChg>
        <pc:cxnChg chg="del">
          <ac:chgData name="Vecchiato, Marco Roberto (IT)" userId="896c4cd8-edcc-4e69-8519-21c0d973cabb" providerId="ADAL" clId="{31033DFE-2549-4922-8A56-304F34F284A9}" dt="2023-06-05T12:35:33.030" v="1945" actId="21"/>
          <ac:cxnSpMkLst>
            <pc:docMk/>
            <pc:sldMk cId="3900473817" sldId="595"/>
            <ac:cxnSpMk id="407" creationId="{3649D812-5E00-4EB2-836D-5755A8984B49}"/>
          </ac:cxnSpMkLst>
        </pc:cxnChg>
        <pc:cxnChg chg="del mod">
          <ac:chgData name="Vecchiato, Marco Roberto (IT)" userId="896c4cd8-edcc-4e69-8519-21c0d973cabb" providerId="ADAL" clId="{31033DFE-2549-4922-8A56-304F34F284A9}" dt="2023-06-05T12:35:33.030" v="1945" actId="21"/>
          <ac:cxnSpMkLst>
            <pc:docMk/>
            <pc:sldMk cId="3900473817" sldId="595"/>
            <ac:cxnSpMk id="412" creationId="{876D7086-DAE6-4893-8CA4-43E0808E23EE}"/>
          </ac:cxnSpMkLst>
        </pc:cxnChg>
        <pc:cxnChg chg="del mod">
          <ac:chgData name="Vecchiato, Marco Roberto (IT)" userId="896c4cd8-edcc-4e69-8519-21c0d973cabb" providerId="ADAL" clId="{31033DFE-2549-4922-8A56-304F34F284A9}" dt="2023-06-05T12:35:33.030" v="1945" actId="21"/>
          <ac:cxnSpMkLst>
            <pc:docMk/>
            <pc:sldMk cId="3900473817" sldId="595"/>
            <ac:cxnSpMk id="415" creationId="{51E39891-4F70-4DF1-B45C-18ECA14F9645}"/>
          </ac:cxnSpMkLst>
        </pc:cxnChg>
        <pc:cxnChg chg="del mod">
          <ac:chgData name="Vecchiato, Marco Roberto (IT)" userId="896c4cd8-edcc-4e69-8519-21c0d973cabb" providerId="ADAL" clId="{31033DFE-2549-4922-8A56-304F34F284A9}" dt="2023-06-05T12:35:33.030" v="1945" actId="21"/>
          <ac:cxnSpMkLst>
            <pc:docMk/>
            <pc:sldMk cId="3900473817" sldId="595"/>
            <ac:cxnSpMk id="416" creationId="{C2667820-F290-49A1-82E6-7434D2D3192F}"/>
          </ac:cxnSpMkLst>
        </pc:cxnChg>
        <pc:cxnChg chg="del mod">
          <ac:chgData name="Vecchiato, Marco Roberto (IT)" userId="896c4cd8-edcc-4e69-8519-21c0d973cabb" providerId="ADAL" clId="{31033DFE-2549-4922-8A56-304F34F284A9}" dt="2023-06-05T12:35:33.030" v="1945" actId="21"/>
          <ac:cxnSpMkLst>
            <pc:docMk/>
            <pc:sldMk cId="3900473817" sldId="595"/>
            <ac:cxnSpMk id="418" creationId="{293A2583-76AE-4A1B-92C0-4DC9FD4C79B8}"/>
          </ac:cxnSpMkLst>
        </pc:cxnChg>
      </pc:sldChg>
      <pc:sldChg chg="modSp add del mod">
        <pc:chgData name="Vecchiato, Marco Roberto (IT)" userId="896c4cd8-edcc-4e69-8519-21c0d973cabb" providerId="ADAL" clId="{31033DFE-2549-4922-8A56-304F34F284A9}" dt="2023-06-05T13:12:28.721" v="2693" actId="47"/>
        <pc:sldMkLst>
          <pc:docMk/>
          <pc:sldMk cId="4073900371" sldId="601"/>
        </pc:sldMkLst>
        <pc:spChg chg="mod">
          <ac:chgData name="Vecchiato, Marco Roberto (IT)" userId="896c4cd8-edcc-4e69-8519-21c0d973cabb" providerId="ADAL" clId="{31033DFE-2549-4922-8A56-304F34F284A9}" dt="2023-06-02T13:20:47.589" v="1146" actId="207"/>
          <ac:spMkLst>
            <pc:docMk/>
            <pc:sldMk cId="4073900371" sldId="601"/>
            <ac:spMk id="21" creationId="{0A04DCD0-6BB6-4C6D-B6E4-F6E0A6A0906D}"/>
          </ac:spMkLst>
        </pc:spChg>
        <pc:spChg chg="mod">
          <ac:chgData name="Vecchiato, Marco Roberto (IT)" userId="896c4cd8-edcc-4e69-8519-21c0d973cabb" providerId="ADAL" clId="{31033DFE-2549-4922-8A56-304F34F284A9}" dt="2023-06-02T13:20:47.589" v="1146" actId="207"/>
          <ac:spMkLst>
            <pc:docMk/>
            <pc:sldMk cId="4073900371" sldId="601"/>
            <ac:spMk id="22" creationId="{2A914F05-99A7-42DA-B759-C951968EB982}"/>
          </ac:spMkLst>
        </pc:spChg>
        <pc:spChg chg="mod">
          <ac:chgData name="Vecchiato, Marco Roberto (IT)" userId="896c4cd8-edcc-4e69-8519-21c0d973cabb" providerId="ADAL" clId="{31033DFE-2549-4922-8A56-304F34F284A9}" dt="2023-06-02T13:20:47.589" v="1146" actId="207"/>
          <ac:spMkLst>
            <pc:docMk/>
            <pc:sldMk cId="4073900371" sldId="601"/>
            <ac:spMk id="24" creationId="{72BE0405-9B74-4D2E-909C-BFDCA6B3E0C0}"/>
          </ac:spMkLst>
        </pc:spChg>
        <pc:spChg chg="mod">
          <ac:chgData name="Vecchiato, Marco Roberto (IT)" userId="896c4cd8-edcc-4e69-8519-21c0d973cabb" providerId="ADAL" clId="{31033DFE-2549-4922-8A56-304F34F284A9}" dt="2023-06-02T13:20:47.589" v="1146" actId="207"/>
          <ac:spMkLst>
            <pc:docMk/>
            <pc:sldMk cId="4073900371" sldId="601"/>
            <ac:spMk id="25" creationId="{8E0BDA77-0843-49FB-9249-4A6276D8FDC7}"/>
          </ac:spMkLst>
        </pc:spChg>
        <pc:spChg chg="mod">
          <ac:chgData name="Vecchiato, Marco Roberto (IT)" userId="896c4cd8-edcc-4e69-8519-21c0d973cabb" providerId="ADAL" clId="{31033DFE-2549-4922-8A56-304F34F284A9}" dt="2023-06-02T13:20:47.589" v="1146" actId="207"/>
          <ac:spMkLst>
            <pc:docMk/>
            <pc:sldMk cId="4073900371" sldId="601"/>
            <ac:spMk id="26" creationId="{3B4119A1-AAC1-48CA-B903-86BF0A6BCCEC}"/>
          </ac:spMkLst>
        </pc:spChg>
        <pc:spChg chg="mod">
          <ac:chgData name="Vecchiato, Marco Roberto (IT)" userId="896c4cd8-edcc-4e69-8519-21c0d973cabb" providerId="ADAL" clId="{31033DFE-2549-4922-8A56-304F34F284A9}" dt="2023-06-02T13:20:47.589" v="1146" actId="207"/>
          <ac:spMkLst>
            <pc:docMk/>
            <pc:sldMk cId="4073900371" sldId="601"/>
            <ac:spMk id="31" creationId="{E77D60FB-82CD-450F-B950-51362556EBEA}"/>
          </ac:spMkLst>
        </pc:spChg>
        <pc:spChg chg="mod">
          <ac:chgData name="Vecchiato, Marco Roberto (IT)" userId="896c4cd8-edcc-4e69-8519-21c0d973cabb" providerId="ADAL" clId="{31033DFE-2549-4922-8A56-304F34F284A9}" dt="2023-06-02T13:20:47.589" v="1146" actId="207"/>
          <ac:spMkLst>
            <pc:docMk/>
            <pc:sldMk cId="4073900371" sldId="601"/>
            <ac:spMk id="32" creationId="{9AA853FC-29C5-41DA-B33B-5F3832B3D2DE}"/>
          </ac:spMkLst>
        </pc:spChg>
        <pc:spChg chg="mod">
          <ac:chgData name="Vecchiato, Marco Roberto (IT)" userId="896c4cd8-edcc-4e69-8519-21c0d973cabb" providerId="ADAL" clId="{31033DFE-2549-4922-8A56-304F34F284A9}" dt="2023-06-02T13:20:47.589" v="1146" actId="207"/>
          <ac:spMkLst>
            <pc:docMk/>
            <pc:sldMk cId="4073900371" sldId="601"/>
            <ac:spMk id="33" creationId="{5334EB44-ABE4-40DC-ACDC-4B79F1CAA585}"/>
          </ac:spMkLst>
        </pc:spChg>
        <pc:spChg chg="mod">
          <ac:chgData name="Vecchiato, Marco Roberto (IT)" userId="896c4cd8-edcc-4e69-8519-21c0d973cabb" providerId="ADAL" clId="{31033DFE-2549-4922-8A56-304F34F284A9}" dt="2023-06-02T13:20:47.589" v="1146" actId="207"/>
          <ac:spMkLst>
            <pc:docMk/>
            <pc:sldMk cId="4073900371" sldId="601"/>
            <ac:spMk id="34" creationId="{930A7CE6-CF55-464B-B721-6140AE639B72}"/>
          </ac:spMkLst>
        </pc:spChg>
        <pc:spChg chg="mod">
          <ac:chgData name="Vecchiato, Marco Roberto (IT)" userId="896c4cd8-edcc-4e69-8519-21c0d973cabb" providerId="ADAL" clId="{31033DFE-2549-4922-8A56-304F34F284A9}" dt="2023-06-02T13:20:47.589" v="1146" actId="207"/>
          <ac:spMkLst>
            <pc:docMk/>
            <pc:sldMk cId="4073900371" sldId="601"/>
            <ac:spMk id="38" creationId="{5262F052-AE21-4072-9C99-ED6B4C1D433E}"/>
          </ac:spMkLst>
        </pc:spChg>
        <pc:spChg chg="mod">
          <ac:chgData name="Vecchiato, Marco Roberto (IT)" userId="896c4cd8-edcc-4e69-8519-21c0d973cabb" providerId="ADAL" clId="{31033DFE-2549-4922-8A56-304F34F284A9}" dt="2023-06-02T13:20:47.589" v="1146" actId="207"/>
          <ac:spMkLst>
            <pc:docMk/>
            <pc:sldMk cId="4073900371" sldId="601"/>
            <ac:spMk id="39" creationId="{B0BCB315-5410-48A6-96B5-BDFED89B0C13}"/>
          </ac:spMkLst>
        </pc:spChg>
        <pc:spChg chg="mod">
          <ac:chgData name="Vecchiato, Marco Roberto (IT)" userId="896c4cd8-edcc-4e69-8519-21c0d973cabb" providerId="ADAL" clId="{31033DFE-2549-4922-8A56-304F34F284A9}" dt="2023-06-02T13:20:47.589" v="1146" actId="207"/>
          <ac:spMkLst>
            <pc:docMk/>
            <pc:sldMk cId="4073900371" sldId="601"/>
            <ac:spMk id="40" creationId="{D94C38E6-997F-4F9C-BE6F-BD65DFCB2420}"/>
          </ac:spMkLst>
        </pc:spChg>
        <pc:spChg chg="mod">
          <ac:chgData name="Vecchiato, Marco Roberto (IT)" userId="896c4cd8-edcc-4e69-8519-21c0d973cabb" providerId="ADAL" clId="{31033DFE-2549-4922-8A56-304F34F284A9}" dt="2023-06-02T13:20:47.589" v="1146" actId="207"/>
          <ac:spMkLst>
            <pc:docMk/>
            <pc:sldMk cId="4073900371" sldId="601"/>
            <ac:spMk id="44" creationId="{BA3FCA6C-DE2E-45EF-87FB-D188629759FB}"/>
          </ac:spMkLst>
        </pc:spChg>
        <pc:spChg chg="mod">
          <ac:chgData name="Vecchiato, Marco Roberto (IT)" userId="896c4cd8-edcc-4e69-8519-21c0d973cabb" providerId="ADAL" clId="{31033DFE-2549-4922-8A56-304F34F284A9}" dt="2023-06-02T13:20:47.589" v="1146" actId="207"/>
          <ac:spMkLst>
            <pc:docMk/>
            <pc:sldMk cId="4073900371" sldId="601"/>
            <ac:spMk id="46" creationId="{587AC244-B1D1-47ED-89B9-8CA5FE7B43D3}"/>
          </ac:spMkLst>
        </pc:spChg>
        <pc:spChg chg="mod">
          <ac:chgData name="Vecchiato, Marco Roberto (IT)" userId="896c4cd8-edcc-4e69-8519-21c0d973cabb" providerId="ADAL" clId="{31033DFE-2549-4922-8A56-304F34F284A9}" dt="2023-06-02T13:20:47.589" v="1146" actId="207"/>
          <ac:spMkLst>
            <pc:docMk/>
            <pc:sldMk cId="4073900371" sldId="601"/>
            <ac:spMk id="47" creationId="{FC2F499C-1FEE-4BEA-AC39-B8758EC54CE3}"/>
          </ac:spMkLst>
        </pc:spChg>
        <pc:spChg chg="mod">
          <ac:chgData name="Vecchiato, Marco Roberto (IT)" userId="896c4cd8-edcc-4e69-8519-21c0d973cabb" providerId="ADAL" clId="{31033DFE-2549-4922-8A56-304F34F284A9}" dt="2023-06-02T13:20:47.589" v="1146" actId="207"/>
          <ac:spMkLst>
            <pc:docMk/>
            <pc:sldMk cId="4073900371" sldId="601"/>
            <ac:spMk id="48" creationId="{5467A99C-7634-43A7-9361-C18DCAFC80FF}"/>
          </ac:spMkLst>
        </pc:spChg>
        <pc:spChg chg="mod">
          <ac:chgData name="Vecchiato, Marco Roberto (IT)" userId="896c4cd8-edcc-4e69-8519-21c0d973cabb" providerId="ADAL" clId="{31033DFE-2549-4922-8A56-304F34F284A9}" dt="2023-06-02T13:20:47.589" v="1146" actId="207"/>
          <ac:spMkLst>
            <pc:docMk/>
            <pc:sldMk cId="4073900371" sldId="601"/>
            <ac:spMk id="49" creationId="{1D204AA4-14B1-45C1-92D4-4967D177EC7D}"/>
          </ac:spMkLst>
        </pc:spChg>
        <pc:spChg chg="mod">
          <ac:chgData name="Vecchiato, Marco Roberto (IT)" userId="896c4cd8-edcc-4e69-8519-21c0d973cabb" providerId="ADAL" clId="{31033DFE-2549-4922-8A56-304F34F284A9}" dt="2023-06-02T13:20:47.589" v="1146" actId="207"/>
          <ac:spMkLst>
            <pc:docMk/>
            <pc:sldMk cId="4073900371" sldId="601"/>
            <ac:spMk id="50" creationId="{AB88396F-55FF-4AE4-A43B-034A1B0E8250}"/>
          </ac:spMkLst>
        </pc:spChg>
        <pc:spChg chg="mod">
          <ac:chgData name="Vecchiato, Marco Roberto (IT)" userId="896c4cd8-edcc-4e69-8519-21c0d973cabb" providerId="ADAL" clId="{31033DFE-2549-4922-8A56-304F34F284A9}" dt="2023-06-02T13:20:47.589" v="1146" actId="207"/>
          <ac:spMkLst>
            <pc:docMk/>
            <pc:sldMk cId="4073900371" sldId="601"/>
            <ac:spMk id="51" creationId="{562D8E6B-489E-4284-84D1-21FEBFB30585}"/>
          </ac:spMkLst>
        </pc:spChg>
        <pc:spChg chg="mod">
          <ac:chgData name="Vecchiato, Marco Roberto (IT)" userId="896c4cd8-edcc-4e69-8519-21c0d973cabb" providerId="ADAL" clId="{31033DFE-2549-4922-8A56-304F34F284A9}" dt="2023-06-02T13:20:47.589" v="1146" actId="207"/>
          <ac:spMkLst>
            <pc:docMk/>
            <pc:sldMk cId="4073900371" sldId="601"/>
            <ac:spMk id="52" creationId="{03D253A5-1A95-49E2-A157-FB4A93D3DB18}"/>
          </ac:spMkLst>
        </pc:spChg>
        <pc:spChg chg="mod">
          <ac:chgData name="Vecchiato, Marco Roberto (IT)" userId="896c4cd8-edcc-4e69-8519-21c0d973cabb" providerId="ADAL" clId="{31033DFE-2549-4922-8A56-304F34F284A9}" dt="2023-06-02T13:20:47.589" v="1146" actId="207"/>
          <ac:spMkLst>
            <pc:docMk/>
            <pc:sldMk cId="4073900371" sldId="601"/>
            <ac:spMk id="53" creationId="{E62AA5FE-77A4-4C47-AF8D-B428B481E79D}"/>
          </ac:spMkLst>
        </pc:spChg>
        <pc:spChg chg="mod">
          <ac:chgData name="Vecchiato, Marco Roberto (IT)" userId="896c4cd8-edcc-4e69-8519-21c0d973cabb" providerId="ADAL" clId="{31033DFE-2549-4922-8A56-304F34F284A9}" dt="2023-06-02T13:20:47.589" v="1146" actId="207"/>
          <ac:spMkLst>
            <pc:docMk/>
            <pc:sldMk cId="4073900371" sldId="601"/>
            <ac:spMk id="54" creationId="{F15F67B2-C70A-4C67-850A-11F58A9D7859}"/>
          </ac:spMkLst>
        </pc:spChg>
        <pc:spChg chg="mod">
          <ac:chgData name="Vecchiato, Marco Roberto (IT)" userId="896c4cd8-edcc-4e69-8519-21c0d973cabb" providerId="ADAL" clId="{31033DFE-2549-4922-8A56-304F34F284A9}" dt="2023-06-02T13:20:47.589" v="1146" actId="207"/>
          <ac:spMkLst>
            <pc:docMk/>
            <pc:sldMk cId="4073900371" sldId="601"/>
            <ac:spMk id="55" creationId="{73A20572-740A-445B-AB22-8B503A81EAF7}"/>
          </ac:spMkLst>
        </pc:spChg>
        <pc:spChg chg="mod">
          <ac:chgData name="Vecchiato, Marco Roberto (IT)" userId="896c4cd8-edcc-4e69-8519-21c0d973cabb" providerId="ADAL" clId="{31033DFE-2549-4922-8A56-304F34F284A9}" dt="2023-06-02T13:20:47.589" v="1146" actId="207"/>
          <ac:spMkLst>
            <pc:docMk/>
            <pc:sldMk cId="4073900371" sldId="601"/>
            <ac:spMk id="56" creationId="{912E0F34-F9AC-4792-8127-2C2C72864B8E}"/>
          </ac:spMkLst>
        </pc:spChg>
        <pc:spChg chg="mod">
          <ac:chgData name="Vecchiato, Marco Roberto (IT)" userId="896c4cd8-edcc-4e69-8519-21c0d973cabb" providerId="ADAL" clId="{31033DFE-2549-4922-8A56-304F34F284A9}" dt="2023-06-02T13:20:47.589" v="1146" actId="207"/>
          <ac:spMkLst>
            <pc:docMk/>
            <pc:sldMk cId="4073900371" sldId="601"/>
            <ac:spMk id="57" creationId="{5C384715-8941-4128-98F8-7F49CDF085AF}"/>
          </ac:spMkLst>
        </pc:spChg>
        <pc:spChg chg="mod">
          <ac:chgData name="Vecchiato, Marco Roberto (IT)" userId="896c4cd8-edcc-4e69-8519-21c0d973cabb" providerId="ADAL" clId="{31033DFE-2549-4922-8A56-304F34F284A9}" dt="2023-06-02T13:20:47.589" v="1146" actId="207"/>
          <ac:spMkLst>
            <pc:docMk/>
            <pc:sldMk cId="4073900371" sldId="601"/>
            <ac:spMk id="58" creationId="{7674F129-A58C-4C8F-9F02-DA37E2E54428}"/>
          </ac:spMkLst>
        </pc:spChg>
        <pc:spChg chg="mod">
          <ac:chgData name="Vecchiato, Marco Roberto (IT)" userId="896c4cd8-edcc-4e69-8519-21c0d973cabb" providerId="ADAL" clId="{31033DFE-2549-4922-8A56-304F34F284A9}" dt="2023-06-02T13:20:47.589" v="1146" actId="207"/>
          <ac:spMkLst>
            <pc:docMk/>
            <pc:sldMk cId="4073900371" sldId="601"/>
            <ac:spMk id="59" creationId="{E4F5CEF4-058D-4E6B-8C24-4CF5E0637B64}"/>
          </ac:spMkLst>
        </pc:spChg>
        <pc:spChg chg="mod">
          <ac:chgData name="Vecchiato, Marco Roberto (IT)" userId="896c4cd8-edcc-4e69-8519-21c0d973cabb" providerId="ADAL" clId="{31033DFE-2549-4922-8A56-304F34F284A9}" dt="2023-06-02T13:20:47.589" v="1146" actId="207"/>
          <ac:spMkLst>
            <pc:docMk/>
            <pc:sldMk cId="4073900371" sldId="601"/>
            <ac:spMk id="60" creationId="{A848E623-4A24-4F26-A89F-3901F6DFBF15}"/>
          </ac:spMkLst>
        </pc:spChg>
        <pc:spChg chg="mod">
          <ac:chgData name="Vecchiato, Marco Roberto (IT)" userId="896c4cd8-edcc-4e69-8519-21c0d973cabb" providerId="ADAL" clId="{31033DFE-2549-4922-8A56-304F34F284A9}" dt="2023-06-02T13:20:47.589" v="1146" actId="207"/>
          <ac:spMkLst>
            <pc:docMk/>
            <pc:sldMk cId="4073900371" sldId="601"/>
            <ac:spMk id="61" creationId="{0BE546BD-9A5B-4A4E-8944-1F4187C474F6}"/>
          </ac:spMkLst>
        </pc:spChg>
        <pc:spChg chg="mod">
          <ac:chgData name="Vecchiato, Marco Roberto (IT)" userId="896c4cd8-edcc-4e69-8519-21c0d973cabb" providerId="ADAL" clId="{31033DFE-2549-4922-8A56-304F34F284A9}" dt="2023-06-02T13:20:47.589" v="1146" actId="207"/>
          <ac:spMkLst>
            <pc:docMk/>
            <pc:sldMk cId="4073900371" sldId="601"/>
            <ac:spMk id="68" creationId="{2C50AFA7-A1C9-4736-881F-2F21B2B7836B}"/>
          </ac:spMkLst>
        </pc:spChg>
      </pc:sldChg>
      <pc:sldChg chg="addSp delSp modSp add del mod">
        <pc:chgData name="Vecchiato, Marco Roberto (IT)" userId="896c4cd8-edcc-4e69-8519-21c0d973cabb" providerId="ADAL" clId="{31033DFE-2549-4922-8A56-304F34F284A9}" dt="2023-06-07T14:29:10.099" v="4966" actId="47"/>
        <pc:sldMkLst>
          <pc:docMk/>
          <pc:sldMk cId="590969584" sldId="615"/>
        </pc:sldMkLst>
        <pc:spChg chg="add del mod">
          <ac:chgData name="Vecchiato, Marco Roberto (IT)" userId="896c4cd8-edcc-4e69-8519-21c0d973cabb" providerId="ADAL" clId="{31033DFE-2549-4922-8A56-304F34F284A9}" dt="2023-06-07T14:28:54.259" v="4960"/>
          <ac:spMkLst>
            <pc:docMk/>
            <pc:sldMk cId="590969584" sldId="615"/>
            <ac:spMk id="2" creationId="{69F3FBDF-39B6-D92A-F6DF-CE8F8D44F72C}"/>
          </ac:spMkLst>
        </pc:spChg>
        <pc:spChg chg="mod">
          <ac:chgData name="Vecchiato, Marco Roberto (IT)" userId="896c4cd8-edcc-4e69-8519-21c0d973cabb" providerId="ADAL" clId="{31033DFE-2549-4922-8A56-304F34F284A9}" dt="2023-06-07T14:28:46.504" v="4956" actId="21"/>
          <ac:spMkLst>
            <pc:docMk/>
            <pc:sldMk cId="590969584" sldId="615"/>
            <ac:spMk id="17" creationId="{5F83D812-192A-E0CE-4686-51448A1BC4C0}"/>
          </ac:spMkLst>
        </pc:spChg>
        <pc:picChg chg="add del">
          <ac:chgData name="Vecchiato, Marco Roberto (IT)" userId="896c4cd8-edcc-4e69-8519-21c0d973cabb" providerId="ADAL" clId="{31033DFE-2549-4922-8A56-304F34F284A9}" dt="2023-06-07T14:29:04.028" v="4963" actId="21"/>
          <ac:picMkLst>
            <pc:docMk/>
            <pc:sldMk cId="590969584" sldId="615"/>
            <ac:picMk id="6" creationId="{83BB8DEC-13DE-3D2E-7D2C-90313C6D9B56}"/>
          </ac:picMkLst>
        </pc:picChg>
        <pc:picChg chg="add del">
          <ac:chgData name="Vecchiato, Marco Roberto (IT)" userId="896c4cd8-edcc-4e69-8519-21c0d973cabb" providerId="ADAL" clId="{31033DFE-2549-4922-8A56-304F34F284A9}" dt="2023-06-07T14:29:04.028" v="4963" actId="21"/>
          <ac:picMkLst>
            <pc:docMk/>
            <pc:sldMk cId="590969584" sldId="615"/>
            <ac:picMk id="7" creationId="{197B5AF0-158C-6E8E-7E45-DC233D35E5F1}"/>
          </ac:picMkLst>
        </pc:picChg>
      </pc:sldChg>
      <pc:sldChg chg="add del">
        <pc:chgData name="Vecchiato, Marco Roberto (IT)" userId="896c4cd8-edcc-4e69-8519-21c0d973cabb" providerId="ADAL" clId="{31033DFE-2549-4922-8A56-304F34F284A9}" dt="2023-06-02T12:18:49.280" v="19" actId="47"/>
        <pc:sldMkLst>
          <pc:docMk/>
          <pc:sldMk cId="1157076045" sldId="627"/>
        </pc:sldMkLst>
      </pc:sldChg>
      <pc:sldChg chg="add del">
        <pc:chgData name="Vecchiato, Marco Roberto (IT)" userId="896c4cd8-edcc-4e69-8519-21c0d973cabb" providerId="ADAL" clId="{31033DFE-2549-4922-8A56-304F34F284A9}" dt="2023-06-02T12:19:00.658" v="25" actId="47"/>
        <pc:sldMkLst>
          <pc:docMk/>
          <pc:sldMk cId="4277937716" sldId="1022"/>
        </pc:sldMkLst>
      </pc:sldChg>
      <pc:sldChg chg="add del setBg">
        <pc:chgData name="Vecchiato, Marco Roberto (IT)" userId="896c4cd8-edcc-4e69-8519-21c0d973cabb" providerId="ADAL" clId="{31033DFE-2549-4922-8A56-304F34F284A9}" dt="2023-06-02T12:28:59.964" v="185" actId="2696"/>
        <pc:sldMkLst>
          <pc:docMk/>
          <pc:sldMk cId="3231549812" sldId="1971"/>
        </pc:sldMkLst>
      </pc:sldChg>
      <pc:sldChg chg="addSp delSp modSp add del mod">
        <pc:chgData name="Vecchiato, Marco Roberto (IT)" userId="896c4cd8-edcc-4e69-8519-21c0d973cabb" providerId="ADAL" clId="{31033DFE-2549-4922-8A56-304F34F284A9}" dt="2023-06-05T12:47:22.181" v="2226" actId="47"/>
        <pc:sldMkLst>
          <pc:docMk/>
          <pc:sldMk cId="4247338285" sldId="1971"/>
        </pc:sldMkLst>
        <pc:spChg chg="mod">
          <ac:chgData name="Vecchiato, Marco Roberto (IT)" userId="896c4cd8-edcc-4e69-8519-21c0d973cabb" providerId="ADAL" clId="{31033DFE-2549-4922-8A56-304F34F284A9}" dt="2023-06-02T13:13:30.885" v="991" actId="207"/>
          <ac:spMkLst>
            <pc:docMk/>
            <pc:sldMk cId="4247338285" sldId="1971"/>
            <ac:spMk id="15" creationId="{802EE6A9-56B5-4D29-A744-7BB676D521D7}"/>
          </ac:spMkLst>
        </pc:spChg>
        <pc:spChg chg="del mod">
          <ac:chgData name="Vecchiato, Marco Roberto (IT)" userId="896c4cd8-edcc-4e69-8519-21c0d973cabb" providerId="ADAL" clId="{31033DFE-2549-4922-8A56-304F34F284A9}" dt="2023-06-05T12:46:42.509" v="2215" actId="21"/>
          <ac:spMkLst>
            <pc:docMk/>
            <pc:sldMk cId="4247338285" sldId="1971"/>
            <ac:spMk id="19" creationId="{9A18E1BF-C790-4FA9-9CB7-ACBC271A8CFB}"/>
          </ac:spMkLst>
        </pc:spChg>
        <pc:spChg chg="del mod">
          <ac:chgData name="Vecchiato, Marco Roberto (IT)" userId="896c4cd8-edcc-4e69-8519-21c0d973cabb" providerId="ADAL" clId="{31033DFE-2549-4922-8A56-304F34F284A9}" dt="2023-06-05T12:46:42.509" v="2215" actId="21"/>
          <ac:spMkLst>
            <pc:docMk/>
            <pc:sldMk cId="4247338285" sldId="1971"/>
            <ac:spMk id="21" creationId="{0EE4B0D6-C771-442B-BF4E-F865C4CECF8F}"/>
          </ac:spMkLst>
        </pc:spChg>
        <pc:spChg chg="mod">
          <ac:chgData name="Vecchiato, Marco Roberto (IT)" userId="896c4cd8-edcc-4e69-8519-21c0d973cabb" providerId="ADAL" clId="{31033DFE-2549-4922-8A56-304F34F284A9}" dt="2023-06-05T12:46:01.144" v="2196" actId="21"/>
          <ac:spMkLst>
            <pc:docMk/>
            <pc:sldMk cId="4247338285" sldId="1971"/>
            <ac:spMk id="22" creationId="{A7C7E5FB-EE91-4142-B3F6-3FBCB43FBB67}"/>
          </ac:spMkLst>
        </pc:spChg>
        <pc:spChg chg="add del mod">
          <ac:chgData name="Vecchiato, Marco Roberto (IT)" userId="896c4cd8-edcc-4e69-8519-21c0d973cabb" providerId="ADAL" clId="{31033DFE-2549-4922-8A56-304F34F284A9}" dt="2023-06-05T12:46:28.555" v="2211"/>
          <ac:spMkLst>
            <pc:docMk/>
            <pc:sldMk cId="4247338285" sldId="1971"/>
            <ac:spMk id="23" creationId="{1D405A69-6E30-4880-866F-CCC01F25F009}"/>
          </ac:spMkLst>
        </pc:spChg>
        <pc:spChg chg="del mod">
          <ac:chgData name="Vecchiato, Marco Roberto (IT)" userId="896c4cd8-edcc-4e69-8519-21c0d973cabb" providerId="ADAL" clId="{31033DFE-2549-4922-8A56-304F34F284A9}" dt="2023-06-05T12:46:42.509" v="2215" actId="21"/>
          <ac:spMkLst>
            <pc:docMk/>
            <pc:sldMk cId="4247338285" sldId="1971"/>
            <ac:spMk id="24" creationId="{05B5DF1A-2B42-418C-B4BE-5BCC12BD829B}"/>
          </ac:spMkLst>
        </pc:spChg>
        <pc:spChg chg="del mod">
          <ac:chgData name="Vecchiato, Marco Roberto (IT)" userId="896c4cd8-edcc-4e69-8519-21c0d973cabb" providerId="ADAL" clId="{31033DFE-2549-4922-8A56-304F34F284A9}" dt="2023-06-05T12:46:42.509" v="2215" actId="21"/>
          <ac:spMkLst>
            <pc:docMk/>
            <pc:sldMk cId="4247338285" sldId="1971"/>
            <ac:spMk id="26" creationId="{0F612422-5713-49E1-8F56-F4838074D48B}"/>
          </ac:spMkLst>
        </pc:spChg>
        <pc:spChg chg="del mod">
          <ac:chgData name="Vecchiato, Marco Roberto (IT)" userId="896c4cd8-edcc-4e69-8519-21c0d973cabb" providerId="ADAL" clId="{31033DFE-2549-4922-8A56-304F34F284A9}" dt="2023-06-05T12:46:42.509" v="2215" actId="21"/>
          <ac:spMkLst>
            <pc:docMk/>
            <pc:sldMk cId="4247338285" sldId="1971"/>
            <ac:spMk id="28" creationId="{8FF5CDA9-EC3B-4DDE-9893-0E5EB7DDAE0E}"/>
          </ac:spMkLst>
        </pc:spChg>
        <pc:spChg chg="del mod">
          <ac:chgData name="Vecchiato, Marco Roberto (IT)" userId="896c4cd8-edcc-4e69-8519-21c0d973cabb" providerId="ADAL" clId="{31033DFE-2549-4922-8A56-304F34F284A9}" dt="2023-06-05T12:46:42.509" v="2215" actId="21"/>
          <ac:spMkLst>
            <pc:docMk/>
            <pc:sldMk cId="4247338285" sldId="1971"/>
            <ac:spMk id="30" creationId="{22DA5671-0365-4F39-98D4-1C6A811AB8C6}"/>
          </ac:spMkLst>
        </pc:spChg>
        <pc:spChg chg="del mod">
          <ac:chgData name="Vecchiato, Marco Roberto (IT)" userId="896c4cd8-edcc-4e69-8519-21c0d973cabb" providerId="ADAL" clId="{31033DFE-2549-4922-8A56-304F34F284A9}" dt="2023-06-05T12:46:42.509" v="2215" actId="21"/>
          <ac:spMkLst>
            <pc:docMk/>
            <pc:sldMk cId="4247338285" sldId="1971"/>
            <ac:spMk id="32" creationId="{341A19A1-CD85-4267-9553-2770094055CC}"/>
          </ac:spMkLst>
        </pc:spChg>
        <pc:picChg chg="del mod">
          <ac:chgData name="Vecchiato, Marco Roberto (IT)" userId="896c4cd8-edcc-4e69-8519-21c0d973cabb" providerId="ADAL" clId="{31033DFE-2549-4922-8A56-304F34F284A9}" dt="2023-06-05T12:46:42.509" v="2215" actId="21"/>
          <ac:picMkLst>
            <pc:docMk/>
            <pc:sldMk cId="4247338285" sldId="1971"/>
            <ac:picMk id="25" creationId="{A1689894-B48F-4311-BCF3-FF571584D187}"/>
          </ac:picMkLst>
        </pc:picChg>
        <pc:picChg chg="del mod">
          <ac:chgData name="Vecchiato, Marco Roberto (IT)" userId="896c4cd8-edcc-4e69-8519-21c0d973cabb" providerId="ADAL" clId="{31033DFE-2549-4922-8A56-304F34F284A9}" dt="2023-06-05T12:46:42.509" v="2215" actId="21"/>
          <ac:picMkLst>
            <pc:docMk/>
            <pc:sldMk cId="4247338285" sldId="1971"/>
            <ac:picMk id="27" creationId="{A5EF8DC1-3819-4C0E-8EF8-7DAA8E075D0B}"/>
          </ac:picMkLst>
        </pc:picChg>
        <pc:picChg chg="del mod">
          <ac:chgData name="Vecchiato, Marco Roberto (IT)" userId="896c4cd8-edcc-4e69-8519-21c0d973cabb" providerId="ADAL" clId="{31033DFE-2549-4922-8A56-304F34F284A9}" dt="2023-06-05T12:46:42.509" v="2215" actId="21"/>
          <ac:picMkLst>
            <pc:docMk/>
            <pc:sldMk cId="4247338285" sldId="1971"/>
            <ac:picMk id="29" creationId="{2CDD6EF6-F1F5-4870-8DB4-318451438690}"/>
          </ac:picMkLst>
        </pc:picChg>
      </pc:sldChg>
      <pc:sldChg chg="modSp add del mod modAnim">
        <pc:chgData name="Vecchiato, Marco Roberto (IT)" userId="896c4cd8-edcc-4e69-8519-21c0d973cabb" providerId="ADAL" clId="{31033DFE-2549-4922-8A56-304F34F284A9}" dt="2023-06-07T14:48:08.224" v="5034" actId="47"/>
        <pc:sldMkLst>
          <pc:docMk/>
          <pc:sldMk cId="2801315448" sldId="3066"/>
        </pc:sldMkLst>
        <pc:spChg chg="mod">
          <ac:chgData name="Vecchiato, Marco Roberto (IT)" userId="896c4cd8-edcc-4e69-8519-21c0d973cabb" providerId="ADAL" clId="{31033DFE-2549-4922-8A56-304F34F284A9}" dt="2023-06-07T14:47:07.646" v="5022" actId="21"/>
          <ac:spMkLst>
            <pc:docMk/>
            <pc:sldMk cId="2801315448" sldId="3066"/>
            <ac:spMk id="86" creationId="{393CBFAA-533A-449E-9E09-C97A00004F19}"/>
          </ac:spMkLst>
        </pc:spChg>
        <pc:spChg chg="mod">
          <ac:chgData name="Vecchiato, Marco Roberto (IT)" userId="896c4cd8-edcc-4e69-8519-21c0d973cabb" providerId="ADAL" clId="{31033DFE-2549-4922-8A56-304F34F284A9}" dt="2023-06-07T14:47:55.129" v="5030" actId="21"/>
          <ac:spMkLst>
            <pc:docMk/>
            <pc:sldMk cId="2801315448" sldId="3066"/>
            <ac:spMk id="98" creationId="{2E216D0B-4255-4D9B-BE28-33CA78C7D7BF}"/>
          </ac:spMkLst>
        </pc:spChg>
      </pc:sldChg>
      <pc:sldChg chg="modSp add del mod modAnim">
        <pc:chgData name="Vecchiato, Marco Roberto (IT)" userId="896c4cd8-edcc-4e69-8519-21c0d973cabb" providerId="ADAL" clId="{31033DFE-2549-4922-8A56-304F34F284A9}" dt="2023-06-07T14:49:00.545" v="5046" actId="47"/>
        <pc:sldMkLst>
          <pc:docMk/>
          <pc:sldMk cId="3662686319" sldId="3068"/>
        </pc:sldMkLst>
        <pc:spChg chg="mod">
          <ac:chgData name="Vecchiato, Marco Roberto (IT)" userId="896c4cd8-edcc-4e69-8519-21c0d973cabb" providerId="ADAL" clId="{31033DFE-2549-4922-8A56-304F34F284A9}" dt="2023-06-07T14:48:24.950" v="5037" actId="21"/>
          <ac:spMkLst>
            <pc:docMk/>
            <pc:sldMk cId="3662686319" sldId="3068"/>
            <ac:spMk id="86" creationId="{393CBFAA-533A-449E-9E09-C97A00004F19}"/>
          </ac:spMkLst>
        </pc:spChg>
        <pc:spChg chg="mod">
          <ac:chgData name="Vecchiato, Marco Roberto (IT)" userId="896c4cd8-edcc-4e69-8519-21c0d973cabb" providerId="ADAL" clId="{31033DFE-2549-4922-8A56-304F34F284A9}" dt="2023-06-07T14:48:44.485" v="5041" actId="21"/>
          <ac:spMkLst>
            <pc:docMk/>
            <pc:sldMk cId="3662686319" sldId="3068"/>
            <ac:spMk id="98" creationId="{2E216D0B-4255-4D9B-BE28-33CA78C7D7BF}"/>
          </ac:spMkLst>
        </pc:spChg>
      </pc:sldChg>
      <pc:sldChg chg="modSp add del mod modAnim">
        <pc:chgData name="Vecchiato, Marco Roberto (IT)" userId="896c4cd8-edcc-4e69-8519-21c0d973cabb" providerId="ADAL" clId="{31033DFE-2549-4922-8A56-304F34F284A9}" dt="2023-06-07T14:50:24.631" v="5070" actId="47"/>
        <pc:sldMkLst>
          <pc:docMk/>
          <pc:sldMk cId="470626263" sldId="3069"/>
        </pc:sldMkLst>
        <pc:spChg chg="mod">
          <ac:chgData name="Vecchiato, Marco Roberto (IT)" userId="896c4cd8-edcc-4e69-8519-21c0d973cabb" providerId="ADAL" clId="{31033DFE-2549-4922-8A56-304F34F284A9}" dt="2023-06-07T14:49:51.969" v="5063" actId="21"/>
          <ac:spMkLst>
            <pc:docMk/>
            <pc:sldMk cId="470626263" sldId="3069"/>
            <ac:spMk id="86" creationId="{393CBFAA-533A-449E-9E09-C97A00004F19}"/>
          </ac:spMkLst>
        </pc:spChg>
        <pc:spChg chg="mod">
          <ac:chgData name="Vecchiato, Marco Roberto (IT)" userId="896c4cd8-edcc-4e69-8519-21c0d973cabb" providerId="ADAL" clId="{31033DFE-2549-4922-8A56-304F34F284A9}" dt="2023-06-07T14:50:12.186" v="5068" actId="21"/>
          <ac:spMkLst>
            <pc:docMk/>
            <pc:sldMk cId="470626263" sldId="3069"/>
            <ac:spMk id="98" creationId="{2E216D0B-4255-4D9B-BE28-33CA78C7D7BF}"/>
          </ac:spMkLst>
        </pc:spChg>
      </pc:sldChg>
      <pc:sldChg chg="modSp add del mod modAnim">
        <pc:chgData name="Vecchiato, Marco Roberto (IT)" userId="896c4cd8-edcc-4e69-8519-21c0d973cabb" providerId="ADAL" clId="{31033DFE-2549-4922-8A56-304F34F284A9}" dt="2023-06-07T14:50:58.816" v="5078" actId="47"/>
        <pc:sldMkLst>
          <pc:docMk/>
          <pc:sldMk cId="2497955713" sldId="3070"/>
        </pc:sldMkLst>
        <pc:spChg chg="mod">
          <ac:chgData name="Vecchiato, Marco Roberto (IT)" userId="896c4cd8-edcc-4e69-8519-21c0d973cabb" providerId="ADAL" clId="{31033DFE-2549-4922-8A56-304F34F284A9}" dt="2023-06-07T14:50:52.475" v="5076" actId="21"/>
          <ac:spMkLst>
            <pc:docMk/>
            <pc:sldMk cId="2497955713" sldId="3070"/>
            <ac:spMk id="86" creationId="{393CBFAA-533A-449E-9E09-C97A00004F19}"/>
          </ac:spMkLst>
        </pc:spChg>
      </pc:sldChg>
      <pc:sldChg chg="add del setBg">
        <pc:chgData name="Vecchiato, Marco Roberto (IT)" userId="896c4cd8-edcc-4e69-8519-21c0d973cabb" providerId="ADAL" clId="{31033DFE-2549-4922-8A56-304F34F284A9}" dt="2023-06-02T12:28:59.964" v="185" actId="2696"/>
        <pc:sldMkLst>
          <pc:docMk/>
          <pc:sldMk cId="666146245" sldId="11946"/>
        </pc:sldMkLst>
      </pc:sldChg>
      <pc:sldChg chg="delSp modSp add del mod">
        <pc:chgData name="Vecchiato, Marco Roberto (IT)" userId="896c4cd8-edcc-4e69-8519-21c0d973cabb" providerId="ADAL" clId="{31033DFE-2549-4922-8A56-304F34F284A9}" dt="2023-06-05T12:49:48.517" v="2271" actId="47"/>
        <pc:sldMkLst>
          <pc:docMk/>
          <pc:sldMk cId="1469579844" sldId="11946"/>
        </pc:sldMkLst>
        <pc:spChg chg="mod">
          <ac:chgData name="Vecchiato, Marco Roberto (IT)" userId="896c4cd8-edcc-4e69-8519-21c0d973cabb" providerId="ADAL" clId="{31033DFE-2549-4922-8A56-304F34F284A9}" dt="2023-06-02T13:13:41.385" v="993" actId="207"/>
          <ac:spMkLst>
            <pc:docMk/>
            <pc:sldMk cId="1469579844" sldId="11946"/>
            <ac:spMk id="13" creationId="{AC153F24-ED9D-4E97-9B5F-B0E96302A247}"/>
          </ac:spMkLst>
        </pc:spChg>
        <pc:spChg chg="del mod">
          <ac:chgData name="Vecchiato, Marco Roberto (IT)" userId="896c4cd8-edcc-4e69-8519-21c0d973cabb" providerId="ADAL" clId="{31033DFE-2549-4922-8A56-304F34F284A9}" dt="2023-06-05T12:49:14.274" v="2250" actId="21"/>
          <ac:spMkLst>
            <pc:docMk/>
            <pc:sldMk cId="1469579844" sldId="11946"/>
            <ac:spMk id="19" creationId="{9A18E1BF-C790-4FA9-9CB7-ACBC271A8CFB}"/>
          </ac:spMkLst>
        </pc:spChg>
        <pc:spChg chg="mod">
          <ac:chgData name="Vecchiato, Marco Roberto (IT)" userId="896c4cd8-edcc-4e69-8519-21c0d973cabb" providerId="ADAL" clId="{31033DFE-2549-4922-8A56-304F34F284A9}" dt="2023-06-05T12:48:55.045" v="2245" actId="21"/>
          <ac:spMkLst>
            <pc:docMk/>
            <pc:sldMk cId="1469579844" sldId="11946"/>
            <ac:spMk id="22" creationId="{A7C7E5FB-EE91-4142-B3F6-3FBCB43FBB67}"/>
          </ac:spMkLst>
        </pc:spChg>
        <pc:spChg chg="mod">
          <ac:chgData name="Vecchiato, Marco Roberto (IT)" userId="896c4cd8-edcc-4e69-8519-21c0d973cabb" providerId="ADAL" clId="{31033DFE-2549-4922-8A56-304F34F284A9}" dt="2023-06-05T12:49:01.634" v="2247" actId="21"/>
          <ac:spMkLst>
            <pc:docMk/>
            <pc:sldMk cId="1469579844" sldId="11946"/>
            <ac:spMk id="23" creationId="{1D405A69-6E30-4880-866F-CCC01F25F009}"/>
          </ac:spMkLst>
        </pc:spChg>
        <pc:spChg chg="del mod">
          <ac:chgData name="Vecchiato, Marco Roberto (IT)" userId="896c4cd8-edcc-4e69-8519-21c0d973cabb" providerId="ADAL" clId="{31033DFE-2549-4922-8A56-304F34F284A9}" dt="2023-06-05T12:49:14.274" v="2250" actId="21"/>
          <ac:spMkLst>
            <pc:docMk/>
            <pc:sldMk cId="1469579844" sldId="11946"/>
            <ac:spMk id="24" creationId="{05B5DF1A-2B42-418C-B4BE-5BCC12BD829B}"/>
          </ac:spMkLst>
        </pc:spChg>
        <pc:spChg chg="del mod">
          <ac:chgData name="Vecchiato, Marco Roberto (IT)" userId="896c4cd8-edcc-4e69-8519-21c0d973cabb" providerId="ADAL" clId="{31033DFE-2549-4922-8A56-304F34F284A9}" dt="2023-06-05T12:49:14.274" v="2250" actId="21"/>
          <ac:spMkLst>
            <pc:docMk/>
            <pc:sldMk cId="1469579844" sldId="11946"/>
            <ac:spMk id="28" creationId="{8FF5CDA9-EC3B-4DDE-9893-0E5EB7DDAE0E}"/>
          </ac:spMkLst>
        </pc:spChg>
        <pc:spChg chg="mod">
          <ac:chgData name="Vecchiato, Marco Roberto (IT)" userId="896c4cd8-edcc-4e69-8519-21c0d973cabb" providerId="ADAL" clId="{31033DFE-2549-4922-8A56-304F34F284A9}" dt="2023-06-02T13:13:41.385" v="993" actId="207"/>
          <ac:spMkLst>
            <pc:docMk/>
            <pc:sldMk cId="1469579844" sldId="11946"/>
            <ac:spMk id="30" creationId="{22DA5671-0365-4F39-98D4-1C6A811AB8C6}"/>
          </ac:spMkLst>
        </pc:spChg>
        <pc:picChg chg="del">
          <ac:chgData name="Vecchiato, Marco Roberto (IT)" userId="896c4cd8-edcc-4e69-8519-21c0d973cabb" providerId="ADAL" clId="{31033DFE-2549-4922-8A56-304F34F284A9}" dt="2023-06-05T12:49:34.995" v="2255" actId="21"/>
          <ac:picMkLst>
            <pc:docMk/>
            <pc:sldMk cId="1469579844" sldId="11946"/>
            <ac:picMk id="15" creationId="{F17BF4A6-8C8C-49FF-8640-FD9AA4BB95A5}"/>
          </ac:picMkLst>
        </pc:picChg>
        <pc:picChg chg="del">
          <ac:chgData name="Vecchiato, Marco Roberto (IT)" userId="896c4cd8-edcc-4e69-8519-21c0d973cabb" providerId="ADAL" clId="{31033DFE-2549-4922-8A56-304F34F284A9}" dt="2023-06-05T12:49:34.995" v="2255" actId="21"/>
          <ac:picMkLst>
            <pc:docMk/>
            <pc:sldMk cId="1469579844" sldId="11946"/>
            <ac:picMk id="16" creationId="{C1C83E1B-3E88-4C82-8E27-7334813F8A7D}"/>
          </ac:picMkLst>
        </pc:picChg>
        <pc:picChg chg="del">
          <ac:chgData name="Vecchiato, Marco Roberto (IT)" userId="896c4cd8-edcc-4e69-8519-21c0d973cabb" providerId="ADAL" clId="{31033DFE-2549-4922-8A56-304F34F284A9}" dt="2023-06-05T12:49:34.995" v="2255" actId="21"/>
          <ac:picMkLst>
            <pc:docMk/>
            <pc:sldMk cId="1469579844" sldId="11946"/>
            <ac:picMk id="17" creationId="{BC3418B4-D0BF-40AB-B585-C1816ABA7BBF}"/>
          </ac:picMkLst>
        </pc:picChg>
      </pc:sldChg>
      <pc:sldChg chg="add del">
        <pc:chgData name="Vecchiato, Marco Roberto (IT)" userId="896c4cd8-edcc-4e69-8519-21c0d973cabb" providerId="ADAL" clId="{31033DFE-2549-4922-8A56-304F34F284A9}" dt="2023-06-02T12:28:59.964" v="185" actId="2696"/>
        <pc:sldMkLst>
          <pc:docMk/>
          <pc:sldMk cId="651584081" sldId="11947"/>
        </pc:sldMkLst>
      </pc:sldChg>
      <pc:sldChg chg="delSp modSp add del mod ord">
        <pc:chgData name="Vecchiato, Marco Roberto (IT)" userId="896c4cd8-edcc-4e69-8519-21c0d973cabb" providerId="ADAL" clId="{31033DFE-2549-4922-8A56-304F34F284A9}" dt="2023-06-05T12:54:31.605" v="2347" actId="47"/>
        <pc:sldMkLst>
          <pc:docMk/>
          <pc:sldMk cId="2503219001" sldId="11947"/>
        </pc:sldMkLst>
        <pc:spChg chg="mod">
          <ac:chgData name="Vecchiato, Marco Roberto (IT)" userId="896c4cd8-edcc-4e69-8519-21c0d973cabb" providerId="ADAL" clId="{31033DFE-2549-4922-8A56-304F34F284A9}" dt="2023-06-02T13:14:21.170" v="1003" actId="207"/>
          <ac:spMkLst>
            <pc:docMk/>
            <pc:sldMk cId="2503219001" sldId="11947"/>
            <ac:spMk id="6" creationId="{B887032C-C37D-46E4-9E26-AB6A8D3401DE}"/>
          </ac:spMkLst>
        </pc:spChg>
        <pc:spChg chg="mod">
          <ac:chgData name="Vecchiato, Marco Roberto (IT)" userId="896c4cd8-edcc-4e69-8519-21c0d973cabb" providerId="ADAL" clId="{31033DFE-2549-4922-8A56-304F34F284A9}" dt="2023-06-02T13:14:21.170" v="1003" actId="207"/>
          <ac:spMkLst>
            <pc:docMk/>
            <pc:sldMk cId="2503219001" sldId="11947"/>
            <ac:spMk id="7" creationId="{1BF13E23-8BBB-4886-8E41-2775377DB9BF}"/>
          </ac:spMkLst>
        </pc:spChg>
        <pc:spChg chg="mod">
          <ac:chgData name="Vecchiato, Marco Roberto (IT)" userId="896c4cd8-edcc-4e69-8519-21c0d973cabb" providerId="ADAL" clId="{31033DFE-2549-4922-8A56-304F34F284A9}" dt="2023-06-02T13:14:21.170" v="1003" actId="207"/>
          <ac:spMkLst>
            <pc:docMk/>
            <pc:sldMk cId="2503219001" sldId="11947"/>
            <ac:spMk id="8" creationId="{76AC7EFC-48CE-4F0D-9A24-9FC1B1BEB6E3}"/>
          </ac:spMkLst>
        </pc:spChg>
        <pc:spChg chg="mod">
          <ac:chgData name="Vecchiato, Marco Roberto (IT)" userId="896c4cd8-edcc-4e69-8519-21c0d973cabb" providerId="ADAL" clId="{31033DFE-2549-4922-8A56-304F34F284A9}" dt="2023-06-02T13:14:21.170" v="1003" actId="207"/>
          <ac:spMkLst>
            <pc:docMk/>
            <pc:sldMk cId="2503219001" sldId="11947"/>
            <ac:spMk id="9" creationId="{21788180-781D-42E0-B39B-7834498EF763}"/>
          </ac:spMkLst>
        </pc:spChg>
        <pc:spChg chg="mod">
          <ac:chgData name="Vecchiato, Marco Roberto (IT)" userId="896c4cd8-edcc-4e69-8519-21c0d973cabb" providerId="ADAL" clId="{31033DFE-2549-4922-8A56-304F34F284A9}" dt="2023-06-02T13:14:21.170" v="1003" actId="207"/>
          <ac:spMkLst>
            <pc:docMk/>
            <pc:sldMk cId="2503219001" sldId="11947"/>
            <ac:spMk id="12" creationId="{1E154C28-9B1C-47EC-92EA-18BAB5D5EDA1}"/>
          </ac:spMkLst>
        </pc:spChg>
        <pc:spChg chg="mod">
          <ac:chgData name="Vecchiato, Marco Roberto (IT)" userId="896c4cd8-edcc-4e69-8519-21c0d973cabb" providerId="ADAL" clId="{31033DFE-2549-4922-8A56-304F34F284A9}" dt="2023-06-02T13:14:21.170" v="1003" actId="207"/>
          <ac:spMkLst>
            <pc:docMk/>
            <pc:sldMk cId="2503219001" sldId="11947"/>
            <ac:spMk id="14" creationId="{EA8FE305-33F9-4104-B418-8C38FBFB6AD8}"/>
          </ac:spMkLst>
        </pc:spChg>
        <pc:spChg chg="mod">
          <ac:chgData name="Vecchiato, Marco Roberto (IT)" userId="896c4cd8-edcc-4e69-8519-21c0d973cabb" providerId="ADAL" clId="{31033DFE-2549-4922-8A56-304F34F284A9}" dt="2023-06-02T13:14:21.170" v="1003" actId="207"/>
          <ac:spMkLst>
            <pc:docMk/>
            <pc:sldMk cId="2503219001" sldId="11947"/>
            <ac:spMk id="15" creationId="{DDCEAC09-AD56-47B0-98FC-CEFB5EA10318}"/>
          </ac:spMkLst>
        </pc:spChg>
        <pc:spChg chg="del mod">
          <ac:chgData name="Vecchiato, Marco Roberto (IT)" userId="896c4cd8-edcc-4e69-8519-21c0d973cabb" providerId="ADAL" clId="{31033DFE-2549-4922-8A56-304F34F284A9}" dt="2023-06-05T12:54:14.338" v="2342" actId="21"/>
          <ac:spMkLst>
            <pc:docMk/>
            <pc:sldMk cId="2503219001" sldId="11947"/>
            <ac:spMk id="17" creationId="{51E48BAA-D909-4792-8E53-18C96A7482BC}"/>
          </ac:spMkLst>
        </pc:spChg>
        <pc:spChg chg="mod">
          <ac:chgData name="Vecchiato, Marco Roberto (IT)" userId="896c4cd8-edcc-4e69-8519-21c0d973cabb" providerId="ADAL" clId="{31033DFE-2549-4922-8A56-304F34F284A9}" dt="2023-06-02T13:14:21.170" v="1003" actId="207"/>
          <ac:spMkLst>
            <pc:docMk/>
            <pc:sldMk cId="2503219001" sldId="11947"/>
            <ac:spMk id="19" creationId="{899330CC-04DA-4E73-A295-3CA65167C136}"/>
          </ac:spMkLst>
        </pc:spChg>
        <pc:spChg chg="del mod">
          <ac:chgData name="Vecchiato, Marco Roberto (IT)" userId="896c4cd8-edcc-4e69-8519-21c0d973cabb" providerId="ADAL" clId="{31033DFE-2549-4922-8A56-304F34F284A9}" dt="2023-06-05T12:54:14.338" v="2342" actId="21"/>
          <ac:spMkLst>
            <pc:docMk/>
            <pc:sldMk cId="2503219001" sldId="11947"/>
            <ac:spMk id="21" creationId="{686F9B51-8F21-471D-9983-C76323644FDD}"/>
          </ac:spMkLst>
        </pc:spChg>
        <pc:spChg chg="mod">
          <ac:chgData name="Vecchiato, Marco Roberto (IT)" userId="896c4cd8-edcc-4e69-8519-21c0d973cabb" providerId="ADAL" clId="{31033DFE-2549-4922-8A56-304F34F284A9}" dt="2023-06-02T13:14:21.170" v="1003" actId="207"/>
          <ac:spMkLst>
            <pc:docMk/>
            <pc:sldMk cId="2503219001" sldId="11947"/>
            <ac:spMk id="23" creationId="{1E494EB1-3ABC-4E09-8559-510A93E38736}"/>
          </ac:spMkLst>
        </pc:spChg>
        <pc:spChg chg="del mod">
          <ac:chgData name="Vecchiato, Marco Roberto (IT)" userId="896c4cd8-edcc-4e69-8519-21c0d973cabb" providerId="ADAL" clId="{31033DFE-2549-4922-8A56-304F34F284A9}" dt="2023-06-05T12:54:14.338" v="2342" actId="21"/>
          <ac:spMkLst>
            <pc:docMk/>
            <pc:sldMk cId="2503219001" sldId="11947"/>
            <ac:spMk id="25" creationId="{800EDD97-A91D-4B1C-9F7D-164422D0C457}"/>
          </ac:spMkLst>
        </pc:spChg>
        <pc:spChg chg="mod">
          <ac:chgData name="Vecchiato, Marco Roberto (IT)" userId="896c4cd8-edcc-4e69-8519-21c0d973cabb" providerId="ADAL" clId="{31033DFE-2549-4922-8A56-304F34F284A9}" dt="2023-06-02T13:14:21.170" v="1003" actId="207"/>
          <ac:spMkLst>
            <pc:docMk/>
            <pc:sldMk cId="2503219001" sldId="11947"/>
            <ac:spMk id="29" creationId="{B99103E7-90BA-4C47-9A27-F4ED4F2FE1C7}"/>
          </ac:spMkLst>
        </pc:spChg>
        <pc:spChg chg="mod">
          <ac:chgData name="Vecchiato, Marco Roberto (IT)" userId="896c4cd8-edcc-4e69-8519-21c0d973cabb" providerId="ADAL" clId="{31033DFE-2549-4922-8A56-304F34F284A9}" dt="2023-06-02T13:14:21.170" v="1003" actId="207"/>
          <ac:spMkLst>
            <pc:docMk/>
            <pc:sldMk cId="2503219001" sldId="11947"/>
            <ac:spMk id="35" creationId="{2252F06E-A10F-4E7E-9C12-5FC7DA1B472F}"/>
          </ac:spMkLst>
        </pc:spChg>
        <pc:spChg chg="mod">
          <ac:chgData name="Vecchiato, Marco Roberto (IT)" userId="896c4cd8-edcc-4e69-8519-21c0d973cabb" providerId="ADAL" clId="{31033DFE-2549-4922-8A56-304F34F284A9}" dt="2023-06-02T13:14:21.170" v="1003" actId="207"/>
          <ac:spMkLst>
            <pc:docMk/>
            <pc:sldMk cId="2503219001" sldId="11947"/>
            <ac:spMk id="36" creationId="{89DE1303-13F3-4B88-B68C-1AEFD48B82D2}"/>
          </ac:spMkLst>
        </pc:spChg>
        <pc:spChg chg="mod">
          <ac:chgData name="Vecchiato, Marco Roberto (IT)" userId="896c4cd8-edcc-4e69-8519-21c0d973cabb" providerId="ADAL" clId="{31033DFE-2549-4922-8A56-304F34F284A9}" dt="2023-06-05T12:53:57.629" v="2338" actId="21"/>
          <ac:spMkLst>
            <pc:docMk/>
            <pc:sldMk cId="2503219001" sldId="11947"/>
            <ac:spMk id="38" creationId="{DED15DCA-68BB-467D-9898-9528B57FCF92}"/>
          </ac:spMkLst>
        </pc:spChg>
        <pc:spChg chg="mod">
          <ac:chgData name="Vecchiato, Marco Roberto (IT)" userId="896c4cd8-edcc-4e69-8519-21c0d973cabb" providerId="ADAL" clId="{31033DFE-2549-4922-8A56-304F34F284A9}" dt="2023-06-02T13:14:21.170" v="1003" actId="207"/>
          <ac:spMkLst>
            <pc:docMk/>
            <pc:sldMk cId="2503219001" sldId="11947"/>
            <ac:spMk id="39" creationId="{47E4DF5F-FF2C-465A-92A8-F43DD9C2174C}"/>
          </ac:spMkLst>
        </pc:spChg>
        <pc:grpChg chg="del">
          <ac:chgData name="Vecchiato, Marco Roberto (IT)" userId="896c4cd8-edcc-4e69-8519-21c0d973cabb" providerId="ADAL" clId="{31033DFE-2549-4922-8A56-304F34F284A9}" dt="2023-06-05T12:54:14.338" v="2342" actId="21"/>
          <ac:grpSpMkLst>
            <pc:docMk/>
            <pc:sldMk cId="2503219001" sldId="11947"/>
            <ac:grpSpMk id="5" creationId="{832B7052-A190-40F1-B504-DF3D7FAE2A15}"/>
          </ac:grpSpMkLst>
        </pc:grpChg>
        <pc:grpChg chg="del">
          <ac:chgData name="Vecchiato, Marco Roberto (IT)" userId="896c4cd8-edcc-4e69-8519-21c0d973cabb" providerId="ADAL" clId="{31033DFE-2549-4922-8A56-304F34F284A9}" dt="2023-06-05T12:54:07.246" v="2341" actId="478"/>
          <ac:grpSpMkLst>
            <pc:docMk/>
            <pc:sldMk cId="2503219001" sldId="11947"/>
            <ac:grpSpMk id="11" creationId="{E6474163-086E-4E40-A454-9235A63774AE}"/>
          </ac:grpSpMkLst>
        </pc:grpChg>
        <pc:grpChg chg="del">
          <ac:chgData name="Vecchiato, Marco Roberto (IT)" userId="896c4cd8-edcc-4e69-8519-21c0d973cabb" providerId="ADAL" clId="{31033DFE-2549-4922-8A56-304F34F284A9}" dt="2023-06-05T12:54:14.338" v="2342" actId="21"/>
          <ac:grpSpMkLst>
            <pc:docMk/>
            <pc:sldMk cId="2503219001" sldId="11947"/>
            <ac:grpSpMk id="18" creationId="{E43C97DE-0C23-4B9A-97E3-628BCCF22444}"/>
          </ac:grpSpMkLst>
        </pc:grpChg>
        <pc:grpChg chg="del">
          <ac:chgData name="Vecchiato, Marco Roberto (IT)" userId="896c4cd8-edcc-4e69-8519-21c0d973cabb" providerId="ADAL" clId="{31033DFE-2549-4922-8A56-304F34F284A9}" dt="2023-06-05T12:54:14.338" v="2342" actId="21"/>
          <ac:grpSpMkLst>
            <pc:docMk/>
            <pc:sldMk cId="2503219001" sldId="11947"/>
            <ac:grpSpMk id="22" creationId="{EBCA18F1-8231-46C3-ADE4-D1ACE0A6F20D}"/>
          </ac:grpSpMkLst>
        </pc:grpChg>
        <pc:grpChg chg="del">
          <ac:chgData name="Vecchiato, Marco Roberto (IT)" userId="896c4cd8-edcc-4e69-8519-21c0d973cabb" providerId="ADAL" clId="{31033DFE-2549-4922-8A56-304F34F284A9}" dt="2023-06-05T12:54:14.338" v="2342" actId="21"/>
          <ac:grpSpMkLst>
            <pc:docMk/>
            <pc:sldMk cId="2503219001" sldId="11947"/>
            <ac:grpSpMk id="26" creationId="{DF6EDC64-7372-4BF1-8A45-78FD2664138A}"/>
          </ac:grpSpMkLst>
        </pc:grpChg>
        <pc:grpChg chg="del">
          <ac:chgData name="Vecchiato, Marco Roberto (IT)" userId="896c4cd8-edcc-4e69-8519-21c0d973cabb" providerId="ADAL" clId="{31033DFE-2549-4922-8A56-304F34F284A9}" dt="2023-06-05T12:54:14.338" v="2342" actId="21"/>
          <ac:grpSpMkLst>
            <pc:docMk/>
            <pc:sldMk cId="2503219001" sldId="11947"/>
            <ac:grpSpMk id="31" creationId="{5918B828-A6E8-4B98-8B11-0A992CBF6E98}"/>
          </ac:grpSpMkLst>
        </pc:grpChg>
      </pc:sldChg>
      <pc:sldChg chg="delSp modSp add del mod ord">
        <pc:chgData name="Vecchiato, Marco Roberto (IT)" userId="896c4cd8-edcc-4e69-8519-21c0d973cabb" providerId="ADAL" clId="{31033DFE-2549-4922-8A56-304F34F284A9}" dt="2023-06-05T12:57:50.503" v="2388" actId="47"/>
        <pc:sldMkLst>
          <pc:docMk/>
          <pc:sldMk cId="1580483173" sldId="11948"/>
        </pc:sldMkLst>
        <pc:spChg chg="mod">
          <ac:chgData name="Vecchiato, Marco Roberto (IT)" userId="896c4cd8-edcc-4e69-8519-21c0d973cabb" providerId="ADAL" clId="{31033DFE-2549-4922-8A56-304F34F284A9}" dt="2023-06-02T13:14:28.899" v="1005" actId="207"/>
          <ac:spMkLst>
            <pc:docMk/>
            <pc:sldMk cId="1580483173" sldId="11948"/>
            <ac:spMk id="12" creationId="{1E154C28-9B1C-47EC-92EA-18BAB5D5EDA1}"/>
          </ac:spMkLst>
        </pc:spChg>
        <pc:spChg chg="mod">
          <ac:chgData name="Vecchiato, Marco Roberto (IT)" userId="896c4cd8-edcc-4e69-8519-21c0d973cabb" providerId="ADAL" clId="{31033DFE-2549-4922-8A56-304F34F284A9}" dt="2023-06-02T13:14:28.899" v="1005" actId="207"/>
          <ac:spMkLst>
            <pc:docMk/>
            <pc:sldMk cId="1580483173" sldId="11948"/>
            <ac:spMk id="14" creationId="{EA8FE305-33F9-4104-B418-8C38FBFB6AD8}"/>
          </ac:spMkLst>
        </pc:spChg>
        <pc:spChg chg="mod">
          <ac:chgData name="Vecchiato, Marco Roberto (IT)" userId="896c4cd8-edcc-4e69-8519-21c0d973cabb" providerId="ADAL" clId="{31033DFE-2549-4922-8A56-304F34F284A9}" dt="2023-06-02T13:14:28.899" v="1005" actId="207"/>
          <ac:spMkLst>
            <pc:docMk/>
            <pc:sldMk cId="1580483173" sldId="11948"/>
            <ac:spMk id="15" creationId="{DDCEAC09-AD56-47B0-98FC-CEFB5EA10318}"/>
          </ac:spMkLst>
        </pc:spChg>
        <pc:spChg chg="mod">
          <ac:chgData name="Vecchiato, Marco Roberto (IT)" userId="896c4cd8-edcc-4e69-8519-21c0d973cabb" providerId="ADAL" clId="{31033DFE-2549-4922-8A56-304F34F284A9}" dt="2023-06-05T12:55:24.895" v="2356" actId="21"/>
          <ac:spMkLst>
            <pc:docMk/>
            <pc:sldMk cId="1580483173" sldId="11948"/>
            <ac:spMk id="38" creationId="{DED15DCA-68BB-467D-9898-9528B57FCF92}"/>
          </ac:spMkLst>
        </pc:spChg>
        <pc:spChg chg="del mod">
          <ac:chgData name="Vecchiato, Marco Roberto (IT)" userId="896c4cd8-edcc-4e69-8519-21c0d973cabb" providerId="ADAL" clId="{31033DFE-2549-4922-8A56-304F34F284A9}" dt="2023-06-05T12:55:53.114" v="2365" actId="21"/>
          <ac:spMkLst>
            <pc:docMk/>
            <pc:sldMk cId="1580483173" sldId="11948"/>
            <ac:spMk id="39" creationId="{8D610247-652D-4A6A-9285-633297DC216B}"/>
          </ac:spMkLst>
        </pc:spChg>
        <pc:spChg chg="del mod">
          <ac:chgData name="Vecchiato, Marco Roberto (IT)" userId="896c4cd8-edcc-4e69-8519-21c0d973cabb" providerId="ADAL" clId="{31033DFE-2549-4922-8A56-304F34F284A9}" dt="2023-06-05T12:55:36.830" v="2359" actId="21"/>
          <ac:spMkLst>
            <pc:docMk/>
            <pc:sldMk cId="1580483173" sldId="11948"/>
            <ac:spMk id="40" creationId="{BDC895F1-CAC4-43CF-BEA7-9F5FD1AF188A}"/>
          </ac:spMkLst>
        </pc:spChg>
        <pc:spChg chg="mod">
          <ac:chgData name="Vecchiato, Marco Roberto (IT)" userId="896c4cd8-edcc-4e69-8519-21c0d973cabb" providerId="ADAL" clId="{31033DFE-2549-4922-8A56-304F34F284A9}" dt="2023-06-02T13:14:28.899" v="1005" actId="207"/>
          <ac:spMkLst>
            <pc:docMk/>
            <pc:sldMk cId="1580483173" sldId="11948"/>
            <ac:spMk id="41" creationId="{4DC63B78-87F2-4C2E-B117-87A2E6A2237C}"/>
          </ac:spMkLst>
        </pc:spChg>
        <pc:spChg chg="del mod">
          <ac:chgData name="Vecchiato, Marco Roberto (IT)" userId="896c4cd8-edcc-4e69-8519-21c0d973cabb" providerId="ADAL" clId="{31033DFE-2549-4922-8A56-304F34F284A9}" dt="2023-06-05T12:55:53.114" v="2365" actId="21"/>
          <ac:spMkLst>
            <pc:docMk/>
            <pc:sldMk cId="1580483173" sldId="11948"/>
            <ac:spMk id="42" creationId="{3F53874F-3A68-4753-AFAD-B1C97D992CA8}"/>
          </ac:spMkLst>
        </pc:spChg>
        <pc:spChg chg="del mod">
          <ac:chgData name="Vecchiato, Marco Roberto (IT)" userId="896c4cd8-edcc-4e69-8519-21c0d973cabb" providerId="ADAL" clId="{31033DFE-2549-4922-8A56-304F34F284A9}" dt="2023-06-05T12:55:53.114" v="2365" actId="21"/>
          <ac:spMkLst>
            <pc:docMk/>
            <pc:sldMk cId="1580483173" sldId="11948"/>
            <ac:spMk id="43" creationId="{63815C3C-35F6-43D5-AE55-735FCAC4D9B7}"/>
          </ac:spMkLst>
        </pc:spChg>
        <pc:spChg chg="del mod">
          <ac:chgData name="Vecchiato, Marco Roberto (IT)" userId="896c4cd8-edcc-4e69-8519-21c0d973cabb" providerId="ADAL" clId="{31033DFE-2549-4922-8A56-304F34F284A9}" dt="2023-06-05T12:55:53.114" v="2365" actId="21"/>
          <ac:spMkLst>
            <pc:docMk/>
            <pc:sldMk cId="1580483173" sldId="11948"/>
            <ac:spMk id="44" creationId="{7FF748E0-ABF4-4BA2-985F-E4600EDBAF1A}"/>
          </ac:spMkLst>
        </pc:spChg>
        <pc:spChg chg="del mod">
          <ac:chgData name="Vecchiato, Marco Roberto (IT)" userId="896c4cd8-edcc-4e69-8519-21c0d973cabb" providerId="ADAL" clId="{31033DFE-2549-4922-8A56-304F34F284A9}" dt="2023-06-05T12:55:53.114" v="2365" actId="21"/>
          <ac:spMkLst>
            <pc:docMk/>
            <pc:sldMk cId="1580483173" sldId="11948"/>
            <ac:spMk id="45" creationId="{F3A274B7-3140-4C30-818A-D661D3E95743}"/>
          </ac:spMkLst>
        </pc:spChg>
        <pc:spChg chg="del mod">
          <ac:chgData name="Vecchiato, Marco Roberto (IT)" userId="896c4cd8-edcc-4e69-8519-21c0d973cabb" providerId="ADAL" clId="{31033DFE-2549-4922-8A56-304F34F284A9}" dt="2023-06-05T12:55:53.114" v="2365" actId="21"/>
          <ac:spMkLst>
            <pc:docMk/>
            <pc:sldMk cId="1580483173" sldId="11948"/>
            <ac:spMk id="46" creationId="{ADF6336C-7771-4A01-97AA-F453860BC04B}"/>
          </ac:spMkLst>
        </pc:spChg>
        <pc:spChg chg="del mod">
          <ac:chgData name="Vecchiato, Marco Roberto (IT)" userId="896c4cd8-edcc-4e69-8519-21c0d973cabb" providerId="ADAL" clId="{31033DFE-2549-4922-8A56-304F34F284A9}" dt="2023-06-05T12:55:53.114" v="2365" actId="21"/>
          <ac:spMkLst>
            <pc:docMk/>
            <pc:sldMk cId="1580483173" sldId="11948"/>
            <ac:spMk id="47" creationId="{83A3E1B8-263E-4B5B-A0C2-E6EB4F6F0EF1}"/>
          </ac:spMkLst>
        </pc:spChg>
        <pc:spChg chg="del mod">
          <ac:chgData name="Vecchiato, Marco Roberto (IT)" userId="896c4cd8-edcc-4e69-8519-21c0d973cabb" providerId="ADAL" clId="{31033DFE-2549-4922-8A56-304F34F284A9}" dt="2023-06-05T12:55:53.114" v="2365" actId="21"/>
          <ac:spMkLst>
            <pc:docMk/>
            <pc:sldMk cId="1580483173" sldId="11948"/>
            <ac:spMk id="48" creationId="{B7A95F16-899C-4D52-9E6F-FE90F932C166}"/>
          </ac:spMkLst>
        </pc:spChg>
        <pc:spChg chg="del mod">
          <ac:chgData name="Vecchiato, Marco Roberto (IT)" userId="896c4cd8-edcc-4e69-8519-21c0d973cabb" providerId="ADAL" clId="{31033DFE-2549-4922-8A56-304F34F284A9}" dt="2023-06-05T12:55:53.114" v="2365" actId="21"/>
          <ac:spMkLst>
            <pc:docMk/>
            <pc:sldMk cId="1580483173" sldId="11948"/>
            <ac:spMk id="49" creationId="{82C3F663-FB81-4FB9-A1E2-1219363A8C62}"/>
          </ac:spMkLst>
        </pc:spChg>
        <pc:spChg chg="del mod">
          <ac:chgData name="Vecchiato, Marco Roberto (IT)" userId="896c4cd8-edcc-4e69-8519-21c0d973cabb" providerId="ADAL" clId="{31033DFE-2549-4922-8A56-304F34F284A9}" dt="2023-06-05T12:55:53.114" v="2365" actId="21"/>
          <ac:spMkLst>
            <pc:docMk/>
            <pc:sldMk cId="1580483173" sldId="11948"/>
            <ac:spMk id="50" creationId="{AC7C0B0D-0031-41F0-B9D2-48E41C32525C}"/>
          </ac:spMkLst>
        </pc:spChg>
        <pc:spChg chg="del mod">
          <ac:chgData name="Vecchiato, Marco Roberto (IT)" userId="896c4cd8-edcc-4e69-8519-21c0d973cabb" providerId="ADAL" clId="{31033DFE-2549-4922-8A56-304F34F284A9}" dt="2023-06-05T12:55:53.114" v="2365" actId="21"/>
          <ac:spMkLst>
            <pc:docMk/>
            <pc:sldMk cId="1580483173" sldId="11948"/>
            <ac:spMk id="51" creationId="{ADDA46FD-CBA3-4BDA-B591-839045A6E8AE}"/>
          </ac:spMkLst>
        </pc:spChg>
        <pc:spChg chg="del mod">
          <ac:chgData name="Vecchiato, Marco Roberto (IT)" userId="896c4cd8-edcc-4e69-8519-21c0d973cabb" providerId="ADAL" clId="{31033DFE-2549-4922-8A56-304F34F284A9}" dt="2023-06-05T12:55:53.114" v="2365" actId="21"/>
          <ac:spMkLst>
            <pc:docMk/>
            <pc:sldMk cId="1580483173" sldId="11948"/>
            <ac:spMk id="52" creationId="{A3C36861-5B29-4CF8-B188-FF412EBCCA65}"/>
          </ac:spMkLst>
        </pc:spChg>
        <pc:spChg chg="del mod">
          <ac:chgData name="Vecchiato, Marco Roberto (IT)" userId="896c4cd8-edcc-4e69-8519-21c0d973cabb" providerId="ADAL" clId="{31033DFE-2549-4922-8A56-304F34F284A9}" dt="2023-06-05T12:55:53.114" v="2365" actId="21"/>
          <ac:spMkLst>
            <pc:docMk/>
            <pc:sldMk cId="1580483173" sldId="11948"/>
            <ac:spMk id="53" creationId="{21E956EB-6250-42FB-95FA-4FC75323BE10}"/>
          </ac:spMkLst>
        </pc:spChg>
        <pc:spChg chg="del mod">
          <ac:chgData name="Vecchiato, Marco Roberto (IT)" userId="896c4cd8-edcc-4e69-8519-21c0d973cabb" providerId="ADAL" clId="{31033DFE-2549-4922-8A56-304F34F284A9}" dt="2023-06-05T12:55:53.114" v="2365" actId="21"/>
          <ac:spMkLst>
            <pc:docMk/>
            <pc:sldMk cId="1580483173" sldId="11948"/>
            <ac:spMk id="54" creationId="{6AF649E6-618F-4BF3-B247-1EB1C6555E2E}"/>
          </ac:spMkLst>
        </pc:spChg>
        <pc:picChg chg="del">
          <ac:chgData name="Vecchiato, Marco Roberto (IT)" userId="896c4cd8-edcc-4e69-8519-21c0d973cabb" providerId="ADAL" clId="{31033DFE-2549-4922-8A56-304F34F284A9}" dt="2023-06-05T12:55:53.114" v="2365" actId="21"/>
          <ac:picMkLst>
            <pc:docMk/>
            <pc:sldMk cId="1580483173" sldId="11948"/>
            <ac:picMk id="55" creationId="{0D523DD2-B7E3-477C-B722-081DCD4F7214}"/>
          </ac:picMkLst>
        </pc:picChg>
        <pc:picChg chg="del">
          <ac:chgData name="Vecchiato, Marco Roberto (IT)" userId="896c4cd8-edcc-4e69-8519-21c0d973cabb" providerId="ADAL" clId="{31033DFE-2549-4922-8A56-304F34F284A9}" dt="2023-06-05T12:55:53.114" v="2365" actId="21"/>
          <ac:picMkLst>
            <pc:docMk/>
            <pc:sldMk cId="1580483173" sldId="11948"/>
            <ac:picMk id="56" creationId="{6A0FB3E2-8B89-4AC6-A58A-3AAEC5893D1A}"/>
          </ac:picMkLst>
        </pc:picChg>
        <pc:picChg chg="del">
          <ac:chgData name="Vecchiato, Marco Roberto (IT)" userId="896c4cd8-edcc-4e69-8519-21c0d973cabb" providerId="ADAL" clId="{31033DFE-2549-4922-8A56-304F34F284A9}" dt="2023-06-05T12:55:53.114" v="2365" actId="21"/>
          <ac:picMkLst>
            <pc:docMk/>
            <pc:sldMk cId="1580483173" sldId="11948"/>
            <ac:picMk id="57" creationId="{EE0FB5DA-1872-4C48-963D-931921C93622}"/>
          </ac:picMkLst>
        </pc:picChg>
        <pc:picChg chg="del">
          <ac:chgData name="Vecchiato, Marco Roberto (IT)" userId="896c4cd8-edcc-4e69-8519-21c0d973cabb" providerId="ADAL" clId="{31033DFE-2549-4922-8A56-304F34F284A9}" dt="2023-06-05T12:55:53.114" v="2365" actId="21"/>
          <ac:picMkLst>
            <pc:docMk/>
            <pc:sldMk cId="1580483173" sldId="11948"/>
            <ac:picMk id="58" creationId="{8B323E03-7743-4247-8EA2-4E0AB37BFF72}"/>
          </ac:picMkLst>
        </pc:picChg>
        <pc:picChg chg="del">
          <ac:chgData name="Vecchiato, Marco Roberto (IT)" userId="896c4cd8-edcc-4e69-8519-21c0d973cabb" providerId="ADAL" clId="{31033DFE-2549-4922-8A56-304F34F284A9}" dt="2023-06-05T12:55:53.114" v="2365" actId="21"/>
          <ac:picMkLst>
            <pc:docMk/>
            <pc:sldMk cId="1580483173" sldId="11948"/>
            <ac:picMk id="59" creationId="{C0713312-95C4-4219-BD3F-0D254CCC3DE8}"/>
          </ac:picMkLst>
        </pc:picChg>
        <pc:picChg chg="del">
          <ac:chgData name="Vecchiato, Marco Roberto (IT)" userId="896c4cd8-edcc-4e69-8519-21c0d973cabb" providerId="ADAL" clId="{31033DFE-2549-4922-8A56-304F34F284A9}" dt="2023-06-05T12:55:53.114" v="2365" actId="21"/>
          <ac:picMkLst>
            <pc:docMk/>
            <pc:sldMk cId="1580483173" sldId="11948"/>
            <ac:picMk id="60" creationId="{9A934629-EEF2-414C-A9A7-AAF09E24B0EE}"/>
          </ac:picMkLst>
        </pc:picChg>
        <pc:picChg chg="del">
          <ac:chgData name="Vecchiato, Marco Roberto (IT)" userId="896c4cd8-edcc-4e69-8519-21c0d973cabb" providerId="ADAL" clId="{31033DFE-2549-4922-8A56-304F34F284A9}" dt="2023-06-05T12:55:53.114" v="2365" actId="21"/>
          <ac:picMkLst>
            <pc:docMk/>
            <pc:sldMk cId="1580483173" sldId="11948"/>
            <ac:picMk id="61" creationId="{F04B458D-227E-4195-B627-05FFCE699901}"/>
          </ac:picMkLst>
        </pc:picChg>
        <pc:picChg chg="del">
          <ac:chgData name="Vecchiato, Marco Roberto (IT)" userId="896c4cd8-edcc-4e69-8519-21c0d973cabb" providerId="ADAL" clId="{31033DFE-2549-4922-8A56-304F34F284A9}" dt="2023-06-05T12:55:53.114" v="2365" actId="21"/>
          <ac:picMkLst>
            <pc:docMk/>
            <pc:sldMk cId="1580483173" sldId="11948"/>
            <ac:picMk id="62" creationId="{B6AFFC03-9BB9-4905-8EBD-86A8F049D98F}"/>
          </ac:picMkLst>
        </pc:picChg>
        <pc:picChg chg="del">
          <ac:chgData name="Vecchiato, Marco Roberto (IT)" userId="896c4cd8-edcc-4e69-8519-21c0d973cabb" providerId="ADAL" clId="{31033DFE-2549-4922-8A56-304F34F284A9}" dt="2023-06-05T12:55:53.114" v="2365" actId="21"/>
          <ac:picMkLst>
            <pc:docMk/>
            <pc:sldMk cId="1580483173" sldId="11948"/>
            <ac:picMk id="63" creationId="{9785CDE2-267F-4E32-A640-AE0625A36A4D}"/>
          </ac:picMkLst>
        </pc:picChg>
        <pc:picChg chg="del">
          <ac:chgData name="Vecchiato, Marco Roberto (IT)" userId="896c4cd8-edcc-4e69-8519-21c0d973cabb" providerId="ADAL" clId="{31033DFE-2549-4922-8A56-304F34F284A9}" dt="2023-06-05T12:55:53.114" v="2365" actId="21"/>
          <ac:picMkLst>
            <pc:docMk/>
            <pc:sldMk cId="1580483173" sldId="11948"/>
            <ac:picMk id="64" creationId="{86533668-C61A-4C8D-AAA4-D9ABD3228FAF}"/>
          </ac:picMkLst>
        </pc:picChg>
        <pc:picChg chg="del">
          <ac:chgData name="Vecchiato, Marco Roberto (IT)" userId="896c4cd8-edcc-4e69-8519-21c0d973cabb" providerId="ADAL" clId="{31033DFE-2549-4922-8A56-304F34F284A9}" dt="2023-06-05T12:55:53.114" v="2365" actId="21"/>
          <ac:picMkLst>
            <pc:docMk/>
            <pc:sldMk cId="1580483173" sldId="11948"/>
            <ac:picMk id="65" creationId="{C7720249-6AB8-4CE7-AE98-93A1EC139F4A}"/>
          </ac:picMkLst>
        </pc:picChg>
        <pc:picChg chg="del">
          <ac:chgData name="Vecchiato, Marco Roberto (IT)" userId="896c4cd8-edcc-4e69-8519-21c0d973cabb" providerId="ADAL" clId="{31033DFE-2549-4922-8A56-304F34F284A9}" dt="2023-06-05T12:55:53.114" v="2365" actId="21"/>
          <ac:picMkLst>
            <pc:docMk/>
            <pc:sldMk cId="1580483173" sldId="11948"/>
            <ac:picMk id="66" creationId="{E8A1AA77-029B-425D-9A4F-40BDF23C92EE}"/>
          </ac:picMkLst>
        </pc:picChg>
        <pc:picChg chg="del">
          <ac:chgData name="Vecchiato, Marco Roberto (IT)" userId="896c4cd8-edcc-4e69-8519-21c0d973cabb" providerId="ADAL" clId="{31033DFE-2549-4922-8A56-304F34F284A9}" dt="2023-06-05T12:55:53.114" v="2365" actId="21"/>
          <ac:picMkLst>
            <pc:docMk/>
            <pc:sldMk cId="1580483173" sldId="11948"/>
            <ac:picMk id="67" creationId="{8A37B71A-F4EE-43B3-9BB8-B49036A42690}"/>
          </ac:picMkLst>
        </pc:picChg>
      </pc:sldChg>
      <pc:sldChg chg="modSp add del mod">
        <pc:chgData name="Vecchiato, Marco Roberto (IT)" userId="896c4cd8-edcc-4e69-8519-21c0d973cabb" providerId="ADAL" clId="{31033DFE-2549-4922-8A56-304F34F284A9}" dt="2023-06-02T12:28:59.964" v="185" actId="2696"/>
        <pc:sldMkLst>
          <pc:docMk/>
          <pc:sldMk cId="4135184653" sldId="11948"/>
        </pc:sldMkLst>
        <pc:spChg chg="mod">
          <ac:chgData name="Vecchiato, Marco Roberto (IT)" userId="896c4cd8-edcc-4e69-8519-21c0d973cabb" providerId="ADAL" clId="{31033DFE-2549-4922-8A56-304F34F284A9}" dt="2023-06-02T12:17:55.323" v="4" actId="27636"/>
          <ac:spMkLst>
            <pc:docMk/>
            <pc:sldMk cId="4135184653" sldId="11948"/>
            <ac:spMk id="38" creationId="{DED15DCA-68BB-467D-9898-9528B57FCF92}"/>
          </ac:spMkLst>
        </pc:spChg>
      </pc:sldChg>
      <pc:sldChg chg="add del">
        <pc:chgData name="Vecchiato, Marco Roberto (IT)" userId="896c4cd8-edcc-4e69-8519-21c0d973cabb" providerId="ADAL" clId="{31033DFE-2549-4922-8A56-304F34F284A9}" dt="2023-06-02T12:19:22.192" v="26" actId="47"/>
        <pc:sldMkLst>
          <pc:docMk/>
          <pc:sldMk cId="1810121023" sldId="11949"/>
        </pc:sldMkLst>
      </pc:sldChg>
      <pc:sldChg chg="add del">
        <pc:chgData name="Vecchiato, Marco Roberto (IT)" userId="896c4cd8-edcc-4e69-8519-21c0d973cabb" providerId="ADAL" clId="{31033DFE-2549-4922-8A56-304F34F284A9}" dt="2023-06-02T12:19:35.605" v="27" actId="47"/>
        <pc:sldMkLst>
          <pc:docMk/>
          <pc:sldMk cId="2341537954" sldId="11950"/>
        </pc:sldMkLst>
      </pc:sldChg>
      <pc:sldChg chg="add del">
        <pc:chgData name="Vecchiato, Marco Roberto (IT)" userId="896c4cd8-edcc-4e69-8519-21c0d973cabb" providerId="ADAL" clId="{31033DFE-2549-4922-8A56-304F34F284A9}" dt="2023-06-02T12:19:43.736" v="28" actId="47"/>
        <pc:sldMkLst>
          <pc:docMk/>
          <pc:sldMk cId="3657293493" sldId="11951"/>
        </pc:sldMkLst>
      </pc:sldChg>
      <pc:sldChg chg="add del">
        <pc:chgData name="Vecchiato, Marco Roberto (IT)" userId="896c4cd8-edcc-4e69-8519-21c0d973cabb" providerId="ADAL" clId="{31033DFE-2549-4922-8A56-304F34F284A9}" dt="2023-06-02T12:19:46.949" v="29" actId="47"/>
        <pc:sldMkLst>
          <pc:docMk/>
          <pc:sldMk cId="2063465094" sldId="11952"/>
        </pc:sldMkLst>
      </pc:sldChg>
      <pc:sldChg chg="add del">
        <pc:chgData name="Vecchiato, Marco Roberto (IT)" userId="896c4cd8-edcc-4e69-8519-21c0d973cabb" providerId="ADAL" clId="{31033DFE-2549-4922-8A56-304F34F284A9}" dt="2023-06-02T12:19:58.676" v="33" actId="47"/>
        <pc:sldMkLst>
          <pc:docMk/>
          <pc:sldMk cId="285270890" sldId="11953"/>
        </pc:sldMkLst>
      </pc:sldChg>
      <pc:sldChg chg="delSp modSp add del mod">
        <pc:chgData name="Vecchiato, Marco Roberto (IT)" userId="896c4cd8-edcc-4e69-8519-21c0d973cabb" providerId="ADAL" clId="{31033DFE-2549-4922-8A56-304F34F284A9}" dt="2023-06-05T12:38:37.652" v="2007" actId="47"/>
        <pc:sldMkLst>
          <pc:docMk/>
          <pc:sldMk cId="2208331316" sldId="11954"/>
        </pc:sldMkLst>
        <pc:spChg chg="mod">
          <ac:chgData name="Vecchiato, Marco Roberto (IT)" userId="896c4cd8-edcc-4e69-8519-21c0d973cabb" providerId="ADAL" clId="{31033DFE-2549-4922-8A56-304F34F284A9}" dt="2023-06-02T13:12:23.260" v="976" actId="207"/>
          <ac:spMkLst>
            <pc:docMk/>
            <pc:sldMk cId="2208331316" sldId="11954"/>
            <ac:spMk id="4" creationId="{8244B078-3BB0-43F1-806E-237929A29A3D}"/>
          </ac:spMkLst>
        </pc:spChg>
        <pc:spChg chg="mod">
          <ac:chgData name="Vecchiato, Marco Roberto (IT)" userId="896c4cd8-edcc-4e69-8519-21c0d973cabb" providerId="ADAL" clId="{31033DFE-2549-4922-8A56-304F34F284A9}" dt="2023-06-02T13:12:23.260" v="976" actId="207"/>
          <ac:spMkLst>
            <pc:docMk/>
            <pc:sldMk cId="2208331316" sldId="11954"/>
            <ac:spMk id="5" creationId="{23FE07F5-16F9-49AE-A93E-355F75DA333B}"/>
          </ac:spMkLst>
        </pc:spChg>
        <pc:spChg chg="mod">
          <ac:chgData name="Vecchiato, Marco Roberto (IT)" userId="896c4cd8-edcc-4e69-8519-21c0d973cabb" providerId="ADAL" clId="{31033DFE-2549-4922-8A56-304F34F284A9}" dt="2023-06-02T13:12:23.260" v="976" actId="207"/>
          <ac:spMkLst>
            <pc:docMk/>
            <pc:sldMk cId="2208331316" sldId="11954"/>
            <ac:spMk id="7" creationId="{86BEFDFA-69AB-4F23-B3DE-45E25B90364B}"/>
          </ac:spMkLst>
        </pc:spChg>
        <pc:spChg chg="mod">
          <ac:chgData name="Vecchiato, Marco Roberto (IT)" userId="896c4cd8-edcc-4e69-8519-21c0d973cabb" providerId="ADAL" clId="{31033DFE-2549-4922-8A56-304F34F284A9}" dt="2023-06-02T13:12:23.260" v="976" actId="207"/>
          <ac:spMkLst>
            <pc:docMk/>
            <pc:sldMk cId="2208331316" sldId="11954"/>
            <ac:spMk id="8" creationId="{0A32D17A-73B6-4242-8AB2-FEC97DDE2EB4}"/>
          </ac:spMkLst>
        </pc:spChg>
        <pc:spChg chg="mod">
          <ac:chgData name="Vecchiato, Marco Roberto (IT)" userId="896c4cd8-edcc-4e69-8519-21c0d973cabb" providerId="ADAL" clId="{31033DFE-2549-4922-8A56-304F34F284A9}" dt="2023-06-02T13:12:23.260" v="976" actId="207"/>
          <ac:spMkLst>
            <pc:docMk/>
            <pc:sldMk cId="2208331316" sldId="11954"/>
            <ac:spMk id="10" creationId="{C7EFACE6-A5D5-4D4B-9769-CEABD131ED62}"/>
          </ac:spMkLst>
        </pc:spChg>
        <pc:spChg chg="mod">
          <ac:chgData name="Vecchiato, Marco Roberto (IT)" userId="896c4cd8-edcc-4e69-8519-21c0d973cabb" providerId="ADAL" clId="{31033DFE-2549-4922-8A56-304F34F284A9}" dt="2023-06-02T13:12:23.260" v="976" actId="207"/>
          <ac:spMkLst>
            <pc:docMk/>
            <pc:sldMk cId="2208331316" sldId="11954"/>
            <ac:spMk id="11" creationId="{DEF164F6-1961-4D5D-AAA3-76ED85352D39}"/>
          </ac:spMkLst>
        </pc:spChg>
        <pc:spChg chg="del mod">
          <ac:chgData name="Vecchiato, Marco Roberto (IT)" userId="896c4cd8-edcc-4e69-8519-21c0d973cabb" providerId="ADAL" clId="{31033DFE-2549-4922-8A56-304F34F284A9}" dt="2023-06-05T12:37:52.971" v="1988"/>
          <ac:spMkLst>
            <pc:docMk/>
            <pc:sldMk cId="2208331316" sldId="11954"/>
            <ac:spMk id="13" creationId="{CEC6AAAC-2135-4842-A482-B05AB805BFD7}"/>
          </ac:spMkLst>
        </pc:spChg>
        <pc:spChg chg="del mod">
          <ac:chgData name="Vecchiato, Marco Roberto (IT)" userId="896c4cd8-edcc-4e69-8519-21c0d973cabb" providerId="ADAL" clId="{31033DFE-2549-4922-8A56-304F34F284A9}" dt="2023-06-05T12:37:52.972" v="1990"/>
          <ac:spMkLst>
            <pc:docMk/>
            <pc:sldMk cId="2208331316" sldId="11954"/>
            <ac:spMk id="14" creationId="{6EEFC82C-0738-4C50-A062-9C97AAF92491}"/>
          </ac:spMkLst>
        </pc:spChg>
        <pc:spChg chg="mod">
          <ac:chgData name="Vecchiato, Marco Roberto (IT)" userId="896c4cd8-edcc-4e69-8519-21c0d973cabb" providerId="ADAL" clId="{31033DFE-2549-4922-8A56-304F34F284A9}" dt="2023-06-05T12:37:21.327" v="1974" actId="21"/>
          <ac:spMkLst>
            <pc:docMk/>
            <pc:sldMk cId="2208331316" sldId="11954"/>
            <ac:spMk id="16" creationId="{D456E5DA-4FF4-4A08-8E1A-BE7E9E528526}"/>
          </ac:spMkLst>
        </pc:spChg>
        <pc:spChg chg="mod">
          <ac:chgData name="Vecchiato, Marco Roberto (IT)" userId="896c4cd8-edcc-4e69-8519-21c0d973cabb" providerId="ADAL" clId="{31033DFE-2549-4922-8A56-304F34F284A9}" dt="2023-06-02T13:12:23.260" v="976" actId="207"/>
          <ac:spMkLst>
            <pc:docMk/>
            <pc:sldMk cId="2208331316" sldId="11954"/>
            <ac:spMk id="19" creationId="{295BD256-CD68-4F6B-8D88-8205614C1AF2}"/>
          </ac:spMkLst>
        </pc:spChg>
        <pc:spChg chg="mod">
          <ac:chgData name="Vecchiato, Marco Roberto (IT)" userId="896c4cd8-edcc-4e69-8519-21c0d973cabb" providerId="ADAL" clId="{31033DFE-2549-4922-8A56-304F34F284A9}" dt="2023-06-02T13:12:23.260" v="976" actId="207"/>
          <ac:spMkLst>
            <pc:docMk/>
            <pc:sldMk cId="2208331316" sldId="11954"/>
            <ac:spMk id="20" creationId="{B6587B30-19AC-4B40-9DE9-2849B673762D}"/>
          </ac:spMkLst>
        </pc:spChg>
        <pc:spChg chg="del mod">
          <ac:chgData name="Vecchiato, Marco Roberto (IT)" userId="896c4cd8-edcc-4e69-8519-21c0d973cabb" providerId="ADAL" clId="{31033DFE-2549-4922-8A56-304F34F284A9}" dt="2023-06-05T12:38:08.061" v="1997"/>
          <ac:spMkLst>
            <pc:docMk/>
            <pc:sldMk cId="2208331316" sldId="11954"/>
            <ac:spMk id="21" creationId="{1A1FF736-E501-4302-8A1B-BB4156735C9E}"/>
          </ac:spMkLst>
        </pc:spChg>
        <pc:spChg chg="mod">
          <ac:chgData name="Vecchiato, Marco Roberto (IT)" userId="896c4cd8-edcc-4e69-8519-21c0d973cabb" providerId="ADAL" clId="{31033DFE-2549-4922-8A56-304F34F284A9}" dt="2023-06-02T13:12:23.260" v="976" actId="207"/>
          <ac:spMkLst>
            <pc:docMk/>
            <pc:sldMk cId="2208331316" sldId="11954"/>
            <ac:spMk id="24" creationId="{1A97C1CC-4387-4000-8A7F-DCADB1698B25}"/>
          </ac:spMkLst>
        </pc:spChg>
        <pc:spChg chg="mod">
          <ac:chgData name="Vecchiato, Marco Roberto (IT)" userId="896c4cd8-edcc-4e69-8519-21c0d973cabb" providerId="ADAL" clId="{31033DFE-2549-4922-8A56-304F34F284A9}" dt="2023-06-02T13:12:23.260" v="976" actId="207"/>
          <ac:spMkLst>
            <pc:docMk/>
            <pc:sldMk cId="2208331316" sldId="11954"/>
            <ac:spMk id="25" creationId="{10C0B848-4FA5-404B-9404-E6CCEE0C1348}"/>
          </ac:spMkLst>
        </pc:spChg>
        <pc:spChg chg="del mod">
          <ac:chgData name="Vecchiato, Marco Roberto (IT)" userId="896c4cd8-edcc-4e69-8519-21c0d973cabb" providerId="ADAL" clId="{31033DFE-2549-4922-8A56-304F34F284A9}" dt="2023-06-05T12:37:06.239" v="1969"/>
          <ac:spMkLst>
            <pc:docMk/>
            <pc:sldMk cId="2208331316" sldId="11954"/>
            <ac:spMk id="26" creationId="{78AF8A17-69E2-47F3-9730-BBD7DAAE5B90}"/>
          </ac:spMkLst>
        </pc:spChg>
        <pc:spChg chg="mod">
          <ac:chgData name="Vecchiato, Marco Roberto (IT)" userId="896c4cd8-edcc-4e69-8519-21c0d973cabb" providerId="ADAL" clId="{31033DFE-2549-4922-8A56-304F34F284A9}" dt="2023-06-05T12:36:27.212" v="1959" actId="21"/>
          <ac:spMkLst>
            <pc:docMk/>
            <pc:sldMk cId="2208331316" sldId="11954"/>
            <ac:spMk id="28" creationId="{7BA36DCD-903B-4480-9FDB-25C006143C4E}"/>
          </ac:spMkLst>
        </pc:spChg>
        <pc:spChg chg="mod">
          <ac:chgData name="Vecchiato, Marco Roberto (IT)" userId="896c4cd8-edcc-4e69-8519-21c0d973cabb" providerId="ADAL" clId="{31033DFE-2549-4922-8A56-304F34F284A9}" dt="2023-06-02T13:12:23.260" v="976" actId="207"/>
          <ac:spMkLst>
            <pc:docMk/>
            <pc:sldMk cId="2208331316" sldId="11954"/>
            <ac:spMk id="30" creationId="{0FAC5B20-4ACF-480C-8443-3A9C4B8C8EE1}"/>
          </ac:spMkLst>
        </pc:spChg>
        <pc:picChg chg="del">
          <ac:chgData name="Vecchiato, Marco Roberto (IT)" userId="896c4cd8-edcc-4e69-8519-21c0d973cabb" providerId="ADAL" clId="{31033DFE-2549-4922-8A56-304F34F284A9}" dt="2023-06-05T12:38:36.337" v="2006" actId="21"/>
          <ac:picMkLst>
            <pc:docMk/>
            <pc:sldMk cId="2208331316" sldId="11954"/>
            <ac:picMk id="12" creationId="{B32F5A0E-36E9-4674-86ED-F7778789A4BA}"/>
          </ac:picMkLst>
        </pc:picChg>
        <pc:picChg chg="del">
          <ac:chgData name="Vecchiato, Marco Roberto (IT)" userId="896c4cd8-edcc-4e69-8519-21c0d973cabb" providerId="ADAL" clId="{31033DFE-2549-4922-8A56-304F34F284A9}" dt="2023-06-05T12:38:36.337" v="2006" actId="21"/>
          <ac:picMkLst>
            <pc:docMk/>
            <pc:sldMk cId="2208331316" sldId="11954"/>
            <ac:picMk id="15" creationId="{7643F9FD-C390-4157-89A0-D29AAD7873F1}"/>
          </ac:picMkLst>
        </pc:picChg>
        <pc:picChg chg="del">
          <ac:chgData name="Vecchiato, Marco Roberto (IT)" userId="896c4cd8-edcc-4e69-8519-21c0d973cabb" providerId="ADAL" clId="{31033DFE-2549-4922-8A56-304F34F284A9}" dt="2023-06-05T12:38:36.337" v="2006" actId="21"/>
          <ac:picMkLst>
            <pc:docMk/>
            <pc:sldMk cId="2208331316" sldId="11954"/>
            <ac:picMk id="17" creationId="{EB890995-8BDA-4C1D-A529-C19C48B89208}"/>
          </ac:picMkLst>
        </pc:picChg>
        <pc:picChg chg="del">
          <ac:chgData name="Vecchiato, Marco Roberto (IT)" userId="896c4cd8-edcc-4e69-8519-21c0d973cabb" providerId="ADAL" clId="{31033DFE-2549-4922-8A56-304F34F284A9}" dt="2023-06-05T12:38:36.337" v="2006" actId="21"/>
          <ac:picMkLst>
            <pc:docMk/>
            <pc:sldMk cId="2208331316" sldId="11954"/>
            <ac:picMk id="22" creationId="{7DB9374E-2A6B-469D-A027-1E3DE6E1F2A6}"/>
          </ac:picMkLst>
        </pc:picChg>
        <pc:picChg chg="del">
          <ac:chgData name="Vecchiato, Marco Roberto (IT)" userId="896c4cd8-edcc-4e69-8519-21c0d973cabb" providerId="ADAL" clId="{31033DFE-2549-4922-8A56-304F34F284A9}" dt="2023-06-05T12:38:36.337" v="2006" actId="21"/>
          <ac:picMkLst>
            <pc:docMk/>
            <pc:sldMk cId="2208331316" sldId="11954"/>
            <ac:picMk id="27" creationId="{3AB39779-3D9C-4D9B-916D-4D3EB8F6B9C2}"/>
          </ac:picMkLst>
        </pc:picChg>
      </pc:sldChg>
      <pc:sldChg chg="delSp modSp add del mod">
        <pc:chgData name="Vecchiato, Marco Roberto (IT)" userId="896c4cd8-edcc-4e69-8519-21c0d973cabb" providerId="ADAL" clId="{31033DFE-2549-4922-8A56-304F34F284A9}" dt="2023-06-05T13:03:45.849" v="2500" actId="47"/>
        <pc:sldMkLst>
          <pc:docMk/>
          <pc:sldMk cId="4036543552" sldId="11959"/>
        </pc:sldMkLst>
        <pc:spChg chg="del mod">
          <ac:chgData name="Vecchiato, Marco Roberto (IT)" userId="896c4cd8-edcc-4e69-8519-21c0d973cabb" providerId="ADAL" clId="{31033DFE-2549-4922-8A56-304F34F284A9}" dt="2023-06-05T13:02:19.284" v="2477" actId="21"/>
          <ac:spMkLst>
            <pc:docMk/>
            <pc:sldMk cId="4036543552" sldId="11959"/>
            <ac:spMk id="19" creationId="{DE812FAE-9C1F-4F36-8554-EF3B6D8A1EED}"/>
          </ac:spMkLst>
        </pc:spChg>
        <pc:spChg chg="del mod">
          <ac:chgData name="Vecchiato, Marco Roberto (IT)" userId="896c4cd8-edcc-4e69-8519-21c0d973cabb" providerId="ADAL" clId="{31033DFE-2549-4922-8A56-304F34F284A9}" dt="2023-06-05T13:02:19.284" v="2477" actId="21"/>
          <ac:spMkLst>
            <pc:docMk/>
            <pc:sldMk cId="4036543552" sldId="11959"/>
            <ac:spMk id="20" creationId="{D2B2141F-033F-4C53-B096-B8719E2775D9}"/>
          </ac:spMkLst>
        </pc:spChg>
        <pc:spChg chg="del mod">
          <ac:chgData name="Vecchiato, Marco Roberto (IT)" userId="896c4cd8-edcc-4e69-8519-21c0d973cabb" providerId="ADAL" clId="{31033DFE-2549-4922-8A56-304F34F284A9}" dt="2023-06-05T13:02:19.284" v="2477" actId="21"/>
          <ac:spMkLst>
            <pc:docMk/>
            <pc:sldMk cId="4036543552" sldId="11959"/>
            <ac:spMk id="21" creationId="{F52386D7-644F-4BE0-A482-4920F73E869F}"/>
          </ac:spMkLst>
        </pc:spChg>
        <pc:spChg chg="del mod">
          <ac:chgData name="Vecchiato, Marco Roberto (IT)" userId="896c4cd8-edcc-4e69-8519-21c0d973cabb" providerId="ADAL" clId="{31033DFE-2549-4922-8A56-304F34F284A9}" dt="2023-06-05T13:02:19.284" v="2477" actId="21"/>
          <ac:spMkLst>
            <pc:docMk/>
            <pc:sldMk cId="4036543552" sldId="11959"/>
            <ac:spMk id="22" creationId="{AA69869A-CE93-477D-87AD-DD45C8591815}"/>
          </ac:spMkLst>
        </pc:spChg>
        <pc:spChg chg="del mod">
          <ac:chgData name="Vecchiato, Marco Roberto (IT)" userId="896c4cd8-edcc-4e69-8519-21c0d973cabb" providerId="ADAL" clId="{31033DFE-2549-4922-8A56-304F34F284A9}" dt="2023-06-05T13:02:19.284" v="2477" actId="21"/>
          <ac:spMkLst>
            <pc:docMk/>
            <pc:sldMk cId="4036543552" sldId="11959"/>
            <ac:spMk id="23" creationId="{8456ADA4-A42D-4DCE-A374-4ABD46D68A6D}"/>
          </ac:spMkLst>
        </pc:spChg>
        <pc:spChg chg="del mod">
          <ac:chgData name="Vecchiato, Marco Roberto (IT)" userId="896c4cd8-edcc-4e69-8519-21c0d973cabb" providerId="ADAL" clId="{31033DFE-2549-4922-8A56-304F34F284A9}" dt="2023-06-05T13:02:19.284" v="2477" actId="21"/>
          <ac:spMkLst>
            <pc:docMk/>
            <pc:sldMk cId="4036543552" sldId="11959"/>
            <ac:spMk id="25" creationId="{ADB5D4D8-22C4-42EC-BADD-A96C45AD54C2}"/>
          </ac:spMkLst>
        </pc:spChg>
        <pc:spChg chg="del mod">
          <ac:chgData name="Vecchiato, Marco Roberto (IT)" userId="896c4cd8-edcc-4e69-8519-21c0d973cabb" providerId="ADAL" clId="{31033DFE-2549-4922-8A56-304F34F284A9}" dt="2023-06-05T13:02:19.284" v="2477" actId="21"/>
          <ac:spMkLst>
            <pc:docMk/>
            <pc:sldMk cId="4036543552" sldId="11959"/>
            <ac:spMk id="26" creationId="{605188EE-DB18-4DF7-BE1C-A117F2A19FF0}"/>
          </ac:spMkLst>
        </pc:spChg>
        <pc:spChg chg="del mod">
          <ac:chgData name="Vecchiato, Marco Roberto (IT)" userId="896c4cd8-edcc-4e69-8519-21c0d973cabb" providerId="ADAL" clId="{31033DFE-2549-4922-8A56-304F34F284A9}" dt="2023-06-05T13:02:19.284" v="2477" actId="21"/>
          <ac:spMkLst>
            <pc:docMk/>
            <pc:sldMk cId="4036543552" sldId="11959"/>
            <ac:spMk id="27" creationId="{3AA1CAAC-D6D2-46EB-9853-CE18E1C8EA2A}"/>
          </ac:spMkLst>
        </pc:spChg>
        <pc:spChg chg="del mod">
          <ac:chgData name="Vecchiato, Marco Roberto (IT)" userId="896c4cd8-edcc-4e69-8519-21c0d973cabb" providerId="ADAL" clId="{31033DFE-2549-4922-8A56-304F34F284A9}" dt="2023-06-05T13:02:19.284" v="2477" actId="21"/>
          <ac:spMkLst>
            <pc:docMk/>
            <pc:sldMk cId="4036543552" sldId="11959"/>
            <ac:spMk id="29" creationId="{EE983AD6-3AB0-4B03-AF38-EE1FBA4E5DBA}"/>
          </ac:spMkLst>
        </pc:spChg>
        <pc:spChg chg="del mod">
          <ac:chgData name="Vecchiato, Marco Roberto (IT)" userId="896c4cd8-edcc-4e69-8519-21c0d973cabb" providerId="ADAL" clId="{31033DFE-2549-4922-8A56-304F34F284A9}" dt="2023-06-05T13:02:19.284" v="2477" actId="21"/>
          <ac:spMkLst>
            <pc:docMk/>
            <pc:sldMk cId="4036543552" sldId="11959"/>
            <ac:spMk id="30" creationId="{32AD4E10-4CCB-4715-AA10-7A9E6C3E5C92}"/>
          </ac:spMkLst>
        </pc:spChg>
        <pc:spChg chg="mod">
          <ac:chgData name="Vecchiato, Marco Roberto (IT)" userId="896c4cd8-edcc-4e69-8519-21c0d973cabb" providerId="ADAL" clId="{31033DFE-2549-4922-8A56-304F34F284A9}" dt="2023-06-02T13:14:47.501" v="1011" actId="207"/>
          <ac:spMkLst>
            <pc:docMk/>
            <pc:sldMk cId="4036543552" sldId="11959"/>
            <ac:spMk id="32" creationId="{B5D7CE4C-A447-49E5-8872-49653DF64EA7}"/>
          </ac:spMkLst>
        </pc:spChg>
        <pc:spChg chg="mod">
          <ac:chgData name="Vecchiato, Marco Roberto (IT)" userId="896c4cd8-edcc-4e69-8519-21c0d973cabb" providerId="ADAL" clId="{31033DFE-2549-4922-8A56-304F34F284A9}" dt="2023-06-05T13:01:01.836" v="2462" actId="21"/>
          <ac:spMkLst>
            <pc:docMk/>
            <pc:sldMk cId="4036543552" sldId="11959"/>
            <ac:spMk id="34" creationId="{04872512-1D37-46C8-B89B-EE7DDC3DF7C9}"/>
          </ac:spMkLst>
        </pc:spChg>
        <pc:picChg chg="del">
          <ac:chgData name="Vecchiato, Marco Roberto (IT)" userId="896c4cd8-edcc-4e69-8519-21c0d973cabb" providerId="ADAL" clId="{31033DFE-2549-4922-8A56-304F34F284A9}" dt="2023-06-05T13:02:57.670" v="2488" actId="21"/>
          <ac:picMkLst>
            <pc:docMk/>
            <pc:sldMk cId="4036543552" sldId="11959"/>
            <ac:picMk id="15" creationId="{7775CE5B-6281-4889-BBBC-DDAB4974C549}"/>
          </ac:picMkLst>
        </pc:picChg>
        <pc:picChg chg="del">
          <ac:chgData name="Vecchiato, Marco Roberto (IT)" userId="896c4cd8-edcc-4e69-8519-21c0d973cabb" providerId="ADAL" clId="{31033DFE-2549-4922-8A56-304F34F284A9}" dt="2023-06-05T13:02:57.670" v="2488" actId="21"/>
          <ac:picMkLst>
            <pc:docMk/>
            <pc:sldMk cId="4036543552" sldId="11959"/>
            <ac:picMk id="16" creationId="{16CCD4BE-AFCB-432C-AAC1-053B03F0361B}"/>
          </ac:picMkLst>
        </pc:picChg>
        <pc:picChg chg="del">
          <ac:chgData name="Vecchiato, Marco Roberto (IT)" userId="896c4cd8-edcc-4e69-8519-21c0d973cabb" providerId="ADAL" clId="{31033DFE-2549-4922-8A56-304F34F284A9}" dt="2023-06-05T13:02:57.670" v="2488" actId="21"/>
          <ac:picMkLst>
            <pc:docMk/>
            <pc:sldMk cId="4036543552" sldId="11959"/>
            <ac:picMk id="17" creationId="{E46FE671-26C6-4FEB-B197-86372719B991}"/>
          </ac:picMkLst>
        </pc:picChg>
        <pc:picChg chg="del">
          <ac:chgData name="Vecchiato, Marco Roberto (IT)" userId="896c4cd8-edcc-4e69-8519-21c0d973cabb" providerId="ADAL" clId="{31033DFE-2549-4922-8A56-304F34F284A9}" dt="2023-06-05T13:02:57.670" v="2488" actId="21"/>
          <ac:picMkLst>
            <pc:docMk/>
            <pc:sldMk cId="4036543552" sldId="11959"/>
            <ac:picMk id="18" creationId="{89DBC2DB-A0C8-421D-A4F7-1E3DD9198176}"/>
          </ac:picMkLst>
        </pc:picChg>
        <pc:picChg chg="del">
          <ac:chgData name="Vecchiato, Marco Roberto (IT)" userId="896c4cd8-edcc-4e69-8519-21c0d973cabb" providerId="ADAL" clId="{31033DFE-2549-4922-8A56-304F34F284A9}" dt="2023-06-05T13:02:57.670" v="2488" actId="21"/>
          <ac:picMkLst>
            <pc:docMk/>
            <pc:sldMk cId="4036543552" sldId="11959"/>
            <ac:picMk id="24" creationId="{1D8CC8C9-9818-4696-A143-6F8FC6FFBE62}"/>
          </ac:picMkLst>
        </pc:picChg>
      </pc:sldChg>
      <pc:sldChg chg="modSp add del mod">
        <pc:chgData name="Vecchiato, Marco Roberto (IT)" userId="896c4cd8-edcc-4e69-8519-21c0d973cabb" providerId="ADAL" clId="{31033DFE-2549-4922-8A56-304F34F284A9}" dt="2023-06-02T12:46:06.837" v="303" actId="47"/>
        <pc:sldMkLst>
          <pc:docMk/>
          <pc:sldMk cId="3684062351" sldId="11960"/>
        </pc:sldMkLst>
        <pc:spChg chg="mod">
          <ac:chgData name="Vecchiato, Marco Roberto (IT)" userId="896c4cd8-edcc-4e69-8519-21c0d973cabb" providerId="ADAL" clId="{31033DFE-2549-4922-8A56-304F34F284A9}" dt="2023-06-02T12:17:55.341" v="10" actId="27636"/>
          <ac:spMkLst>
            <pc:docMk/>
            <pc:sldMk cId="3684062351" sldId="11960"/>
            <ac:spMk id="5" creationId="{C65717A0-A091-4141-8FA5-D3C9CE20BBC3}"/>
          </ac:spMkLst>
        </pc:spChg>
      </pc:sldChg>
      <pc:sldChg chg="delSp modSp add del mod">
        <pc:chgData name="Vecchiato, Marco Roberto (IT)" userId="896c4cd8-edcc-4e69-8519-21c0d973cabb" providerId="ADAL" clId="{31033DFE-2549-4922-8A56-304F34F284A9}" dt="2023-06-02T12:44:16.511" v="291" actId="47"/>
        <pc:sldMkLst>
          <pc:docMk/>
          <pc:sldMk cId="3160340129" sldId="11962"/>
        </pc:sldMkLst>
        <pc:spChg chg="del">
          <ac:chgData name="Vecchiato, Marco Roberto (IT)" userId="896c4cd8-edcc-4e69-8519-21c0d973cabb" providerId="ADAL" clId="{31033DFE-2549-4922-8A56-304F34F284A9}" dt="2023-06-02T12:43:40.238" v="244" actId="478"/>
          <ac:spMkLst>
            <pc:docMk/>
            <pc:sldMk cId="3160340129" sldId="11962"/>
            <ac:spMk id="3" creationId="{A8C60BB9-304D-442C-A405-F44759E1A8FB}"/>
          </ac:spMkLst>
        </pc:spChg>
        <pc:spChg chg="mod">
          <ac:chgData name="Vecchiato, Marco Roberto (IT)" userId="896c4cd8-edcc-4e69-8519-21c0d973cabb" providerId="ADAL" clId="{31033DFE-2549-4922-8A56-304F34F284A9}" dt="2023-06-02T12:43:57.779" v="290" actId="20577"/>
          <ac:spMkLst>
            <pc:docMk/>
            <pc:sldMk cId="3160340129" sldId="11962"/>
            <ac:spMk id="4" creationId="{81A49A80-1EDB-49A4-9958-3BE204F79858}"/>
          </ac:spMkLst>
        </pc:spChg>
      </pc:sldChg>
      <pc:sldChg chg="add del">
        <pc:chgData name="Vecchiato, Marco Roberto (IT)" userId="896c4cd8-edcc-4e69-8519-21c0d973cabb" providerId="ADAL" clId="{31033DFE-2549-4922-8A56-304F34F284A9}" dt="2023-06-02T12:26:07.878" v="56" actId="47"/>
        <pc:sldMkLst>
          <pc:docMk/>
          <pc:sldMk cId="508825504" sldId="11967"/>
        </pc:sldMkLst>
      </pc:sldChg>
      <pc:sldChg chg="modSp add del mod">
        <pc:chgData name="Vecchiato, Marco Roberto (IT)" userId="896c4cd8-edcc-4e69-8519-21c0d973cabb" providerId="ADAL" clId="{31033DFE-2549-4922-8A56-304F34F284A9}" dt="2023-06-02T12:18:59.287" v="24" actId="47"/>
        <pc:sldMkLst>
          <pc:docMk/>
          <pc:sldMk cId="2723444584" sldId="11968"/>
        </pc:sldMkLst>
        <pc:spChg chg="mod">
          <ac:chgData name="Vecchiato, Marco Roberto (IT)" userId="896c4cd8-edcc-4e69-8519-21c0d973cabb" providerId="ADAL" clId="{31033DFE-2549-4922-8A56-304F34F284A9}" dt="2023-06-02T12:17:55.314" v="2" actId="27636"/>
          <ac:spMkLst>
            <pc:docMk/>
            <pc:sldMk cId="2723444584" sldId="11968"/>
            <ac:spMk id="7" creationId="{669000A3-37BD-789F-AC86-9E5BDEE4426B}"/>
          </ac:spMkLst>
        </pc:spChg>
      </pc:sldChg>
      <pc:sldChg chg="addSp delSp modSp add del mod">
        <pc:chgData name="Vecchiato, Marco Roberto (IT)" userId="896c4cd8-edcc-4e69-8519-21c0d973cabb" providerId="ADAL" clId="{31033DFE-2549-4922-8A56-304F34F284A9}" dt="2023-06-05T12:42:00.537" v="2055" actId="47"/>
        <pc:sldMkLst>
          <pc:docMk/>
          <pc:sldMk cId="707052342" sldId="11969"/>
        </pc:sldMkLst>
        <pc:spChg chg="del mod">
          <ac:chgData name="Vecchiato, Marco Roberto (IT)" userId="896c4cd8-edcc-4e69-8519-21c0d973cabb" providerId="ADAL" clId="{31033DFE-2549-4922-8A56-304F34F284A9}" dt="2023-06-05T12:41:50.431" v="2051" actId="478"/>
          <ac:spMkLst>
            <pc:docMk/>
            <pc:sldMk cId="707052342" sldId="11969"/>
            <ac:spMk id="2" creationId="{1B6C736D-CAAF-A962-E647-26C3D4D047B9}"/>
          </ac:spMkLst>
        </pc:spChg>
        <pc:spChg chg="mod">
          <ac:chgData name="Vecchiato, Marco Roberto (IT)" userId="896c4cd8-edcc-4e69-8519-21c0d973cabb" providerId="ADAL" clId="{31033DFE-2549-4922-8A56-304F34F284A9}" dt="2023-06-02T13:12:37.057" v="980" actId="207"/>
          <ac:spMkLst>
            <pc:docMk/>
            <pc:sldMk cId="707052342" sldId="11969"/>
            <ac:spMk id="4" creationId="{341289D8-59B2-CE4E-8E34-ECB8BB2C2842}"/>
          </ac:spMkLst>
        </pc:spChg>
        <pc:spChg chg="mod">
          <ac:chgData name="Vecchiato, Marco Roberto (IT)" userId="896c4cd8-edcc-4e69-8519-21c0d973cabb" providerId="ADAL" clId="{31033DFE-2549-4922-8A56-304F34F284A9}" dt="2023-06-02T13:12:37.057" v="980" actId="207"/>
          <ac:spMkLst>
            <pc:docMk/>
            <pc:sldMk cId="707052342" sldId="11969"/>
            <ac:spMk id="6" creationId="{44DE163F-E013-4411-A99B-13763770A2CB}"/>
          </ac:spMkLst>
        </pc:spChg>
        <pc:spChg chg="mod">
          <ac:chgData name="Vecchiato, Marco Roberto (IT)" userId="896c4cd8-edcc-4e69-8519-21c0d973cabb" providerId="ADAL" clId="{31033DFE-2549-4922-8A56-304F34F284A9}" dt="2023-06-02T13:12:37.057" v="980" actId="207"/>
          <ac:spMkLst>
            <pc:docMk/>
            <pc:sldMk cId="707052342" sldId="11969"/>
            <ac:spMk id="7" creationId="{08DB563E-8E69-F466-F9AC-148F434690A6}"/>
          </ac:spMkLst>
        </pc:spChg>
        <pc:spChg chg="mod">
          <ac:chgData name="Vecchiato, Marco Roberto (IT)" userId="896c4cd8-edcc-4e69-8519-21c0d973cabb" providerId="ADAL" clId="{31033DFE-2549-4922-8A56-304F34F284A9}" dt="2023-06-02T13:12:37.057" v="980" actId="207"/>
          <ac:spMkLst>
            <pc:docMk/>
            <pc:sldMk cId="707052342" sldId="11969"/>
            <ac:spMk id="8" creationId="{11A6624E-360F-73F1-AFB1-D8343300E724}"/>
          </ac:spMkLst>
        </pc:spChg>
        <pc:spChg chg="add mod">
          <ac:chgData name="Vecchiato, Marco Roberto (IT)" userId="896c4cd8-edcc-4e69-8519-21c0d973cabb" providerId="ADAL" clId="{31033DFE-2549-4922-8A56-304F34F284A9}" dt="2023-06-05T12:41:50.431" v="2051" actId="478"/>
          <ac:spMkLst>
            <pc:docMk/>
            <pc:sldMk cId="707052342" sldId="11969"/>
            <ac:spMk id="10" creationId="{5DA2625C-DF11-56A1-60F7-4A817034859D}"/>
          </ac:spMkLst>
        </pc:spChg>
        <pc:spChg chg="mod">
          <ac:chgData name="Vecchiato, Marco Roberto (IT)" userId="896c4cd8-edcc-4e69-8519-21c0d973cabb" providerId="ADAL" clId="{31033DFE-2549-4922-8A56-304F34F284A9}" dt="2023-06-02T13:12:37.057" v="980" actId="207"/>
          <ac:spMkLst>
            <pc:docMk/>
            <pc:sldMk cId="707052342" sldId="11969"/>
            <ac:spMk id="13" creationId="{F27D5D23-6D5D-7A77-2E0E-0A323F5DE2EB}"/>
          </ac:spMkLst>
        </pc:spChg>
        <pc:grpChg chg="add del mod">
          <ac:chgData name="Vecchiato, Marco Roberto (IT)" userId="896c4cd8-edcc-4e69-8519-21c0d973cabb" providerId="ADAL" clId="{31033DFE-2549-4922-8A56-304F34F284A9}" dt="2023-06-05T12:41:54.228" v="2052" actId="21"/>
          <ac:grpSpMkLst>
            <pc:docMk/>
            <pc:sldMk cId="707052342" sldId="11969"/>
            <ac:grpSpMk id="3" creationId="{AEF51017-E788-AC91-77A6-6DF0F028853F}"/>
          </ac:grpSpMkLst>
        </pc:grpChg>
        <pc:grpChg chg="del mod">
          <ac:chgData name="Vecchiato, Marco Roberto (IT)" userId="896c4cd8-edcc-4e69-8519-21c0d973cabb" providerId="ADAL" clId="{31033DFE-2549-4922-8A56-304F34F284A9}" dt="2023-06-05T12:41:54.228" v="2052" actId="21"/>
          <ac:grpSpMkLst>
            <pc:docMk/>
            <pc:sldMk cId="707052342" sldId="11969"/>
            <ac:grpSpMk id="5" creationId="{20DD55CE-1F1D-FCB8-94FE-739C51D08AB9}"/>
          </ac:grpSpMkLst>
        </pc:grpChg>
        <pc:picChg chg="del">
          <ac:chgData name="Vecchiato, Marco Roberto (IT)" userId="896c4cd8-edcc-4e69-8519-21c0d973cabb" providerId="ADAL" clId="{31033DFE-2549-4922-8A56-304F34F284A9}" dt="2023-06-02T12:52:30.466" v="354" actId="478"/>
          <ac:picMkLst>
            <pc:docMk/>
            <pc:sldMk cId="707052342" sldId="11969"/>
            <ac:picMk id="9" creationId="{881BFEF0-A27C-A9C6-00F7-14C1F87AAD86}"/>
          </ac:picMkLst>
        </pc:picChg>
        <pc:picChg chg="del">
          <ac:chgData name="Vecchiato, Marco Roberto (IT)" userId="896c4cd8-edcc-4e69-8519-21c0d973cabb" providerId="ADAL" clId="{31033DFE-2549-4922-8A56-304F34F284A9}" dt="2023-06-02T12:52:30.466" v="354" actId="478"/>
          <ac:picMkLst>
            <pc:docMk/>
            <pc:sldMk cId="707052342" sldId="11969"/>
            <ac:picMk id="10" creationId="{F17CC0F3-8818-B920-6C2A-0FEEF0E95B9B}"/>
          </ac:picMkLst>
        </pc:picChg>
        <pc:picChg chg="del mod">
          <ac:chgData name="Vecchiato, Marco Roberto (IT)" userId="896c4cd8-edcc-4e69-8519-21c0d973cabb" providerId="ADAL" clId="{31033DFE-2549-4922-8A56-304F34F284A9}" dt="2023-06-02T12:53:36.494" v="375" actId="478"/>
          <ac:picMkLst>
            <pc:docMk/>
            <pc:sldMk cId="707052342" sldId="11969"/>
            <ac:picMk id="11" creationId="{7606CEE0-B7AC-FDAF-A9A5-8E79F3650D9E}"/>
          </ac:picMkLst>
        </pc:picChg>
        <pc:picChg chg="del mod">
          <ac:chgData name="Vecchiato, Marco Roberto (IT)" userId="896c4cd8-edcc-4e69-8519-21c0d973cabb" providerId="ADAL" clId="{31033DFE-2549-4922-8A56-304F34F284A9}" dt="2023-06-02T12:53:32.710" v="372" actId="478"/>
          <ac:picMkLst>
            <pc:docMk/>
            <pc:sldMk cId="707052342" sldId="11969"/>
            <ac:picMk id="12" creationId="{DF64D110-34C3-D4E1-6161-1563B6D39251}"/>
          </ac:picMkLst>
        </pc:picChg>
        <pc:picChg chg="add del mod">
          <ac:chgData name="Vecchiato, Marco Roberto (IT)" userId="896c4cd8-edcc-4e69-8519-21c0d973cabb" providerId="ADAL" clId="{31033DFE-2549-4922-8A56-304F34F284A9}" dt="2023-06-02T12:53:34.136" v="373" actId="478"/>
          <ac:picMkLst>
            <pc:docMk/>
            <pc:sldMk cId="707052342" sldId="11969"/>
            <ac:picMk id="14" creationId="{0975A4A6-9750-14CE-1689-5C8E6AFBC6C9}"/>
          </ac:picMkLst>
        </pc:picChg>
        <pc:picChg chg="add del mod">
          <ac:chgData name="Vecchiato, Marco Roberto (IT)" userId="896c4cd8-edcc-4e69-8519-21c0d973cabb" providerId="ADAL" clId="{31033DFE-2549-4922-8A56-304F34F284A9}" dt="2023-06-02T12:53:35.116" v="374" actId="478"/>
          <ac:picMkLst>
            <pc:docMk/>
            <pc:sldMk cId="707052342" sldId="11969"/>
            <ac:picMk id="15" creationId="{2D8ED735-20A0-8B3C-230F-6CFA4EDD2E5F}"/>
          </ac:picMkLst>
        </pc:picChg>
      </pc:sldChg>
      <pc:sldChg chg="delSp modSp add del mod">
        <pc:chgData name="Vecchiato, Marco Roberto (IT)" userId="896c4cd8-edcc-4e69-8519-21c0d973cabb" providerId="ADAL" clId="{31033DFE-2549-4922-8A56-304F34F284A9}" dt="2023-06-02T12:53:25.743" v="371" actId="47"/>
        <pc:sldMkLst>
          <pc:docMk/>
          <pc:sldMk cId="302608803" sldId="11970"/>
        </pc:sldMkLst>
        <pc:spChg chg="mod">
          <ac:chgData name="Vecchiato, Marco Roberto (IT)" userId="896c4cd8-edcc-4e69-8519-21c0d973cabb" providerId="ADAL" clId="{31033DFE-2549-4922-8A56-304F34F284A9}" dt="2023-06-02T12:17:55.330" v="6" actId="27636"/>
          <ac:spMkLst>
            <pc:docMk/>
            <pc:sldMk cId="302608803" sldId="11970"/>
            <ac:spMk id="20" creationId="{8F28E1B9-0803-339E-490E-C6DFBA3F5197}"/>
          </ac:spMkLst>
        </pc:spChg>
        <pc:grpChg chg="del">
          <ac:chgData name="Vecchiato, Marco Roberto (IT)" userId="896c4cd8-edcc-4e69-8519-21c0d973cabb" providerId="ADAL" clId="{31033DFE-2549-4922-8A56-304F34F284A9}" dt="2023-06-02T12:53:03.649" v="366" actId="21"/>
          <ac:grpSpMkLst>
            <pc:docMk/>
            <pc:sldMk cId="302608803" sldId="11970"/>
            <ac:grpSpMk id="13" creationId="{AB8CF30A-AB16-0E77-B1A6-89EEEA82A4FC}"/>
          </ac:grpSpMkLst>
        </pc:grpChg>
        <pc:picChg chg="del mod">
          <ac:chgData name="Vecchiato, Marco Roberto (IT)" userId="896c4cd8-edcc-4e69-8519-21c0d973cabb" providerId="ADAL" clId="{31033DFE-2549-4922-8A56-304F34F284A9}" dt="2023-06-02T12:53:03.649" v="366" actId="21"/>
          <ac:picMkLst>
            <pc:docMk/>
            <pc:sldMk cId="302608803" sldId="11970"/>
            <ac:picMk id="16" creationId="{3406811E-87CC-B71C-6F8D-3E4C61AC24CB}"/>
          </ac:picMkLst>
        </pc:picChg>
        <pc:picChg chg="del">
          <ac:chgData name="Vecchiato, Marco Roberto (IT)" userId="896c4cd8-edcc-4e69-8519-21c0d973cabb" providerId="ADAL" clId="{31033DFE-2549-4922-8A56-304F34F284A9}" dt="2023-06-02T12:52:54.529" v="364" actId="478"/>
          <ac:picMkLst>
            <pc:docMk/>
            <pc:sldMk cId="302608803" sldId="11970"/>
            <ac:picMk id="17" creationId="{0CE73921-2F66-C112-745F-7DAA2CF2901D}"/>
          </ac:picMkLst>
        </pc:picChg>
        <pc:picChg chg="del mod">
          <ac:chgData name="Vecchiato, Marco Roberto (IT)" userId="896c4cd8-edcc-4e69-8519-21c0d973cabb" providerId="ADAL" clId="{31033DFE-2549-4922-8A56-304F34F284A9}" dt="2023-06-02T12:53:03.649" v="366" actId="21"/>
          <ac:picMkLst>
            <pc:docMk/>
            <pc:sldMk cId="302608803" sldId="11970"/>
            <ac:picMk id="18" creationId="{3DF3B0F5-8460-50A0-EF05-116716BA292B}"/>
          </ac:picMkLst>
        </pc:picChg>
        <pc:picChg chg="del">
          <ac:chgData name="Vecchiato, Marco Roberto (IT)" userId="896c4cd8-edcc-4e69-8519-21c0d973cabb" providerId="ADAL" clId="{31033DFE-2549-4922-8A56-304F34F284A9}" dt="2023-06-02T12:52:54.529" v="364" actId="478"/>
          <ac:picMkLst>
            <pc:docMk/>
            <pc:sldMk cId="302608803" sldId="11970"/>
            <ac:picMk id="19" creationId="{8119E416-F6EE-8E7D-2D08-0F0EF08B8B27}"/>
          </ac:picMkLst>
        </pc:picChg>
      </pc:sldChg>
      <pc:sldChg chg="delSp modSp add del mod">
        <pc:chgData name="Vecchiato, Marco Roberto (IT)" userId="896c4cd8-edcc-4e69-8519-21c0d973cabb" providerId="ADAL" clId="{31033DFE-2549-4922-8A56-304F34F284A9}" dt="2023-06-05T12:59:03.651" v="2402" actId="47"/>
        <pc:sldMkLst>
          <pc:docMk/>
          <pc:sldMk cId="622467985" sldId="11971"/>
        </pc:sldMkLst>
        <pc:spChg chg="mod">
          <ac:chgData name="Vecchiato, Marco Roberto (IT)" userId="896c4cd8-edcc-4e69-8519-21c0d973cabb" providerId="ADAL" clId="{31033DFE-2549-4922-8A56-304F34F284A9}" dt="2023-06-05T12:58:24.302" v="2390" actId="21"/>
          <ac:spMkLst>
            <pc:docMk/>
            <pc:sldMk cId="622467985" sldId="11971"/>
            <ac:spMk id="4" creationId="{44BFE383-E4E7-6D0C-B1E6-9D0C29603AEC}"/>
          </ac:spMkLst>
        </pc:spChg>
        <pc:spChg chg="del mod">
          <ac:chgData name="Vecchiato, Marco Roberto (IT)" userId="896c4cd8-edcc-4e69-8519-21c0d973cabb" providerId="ADAL" clId="{31033DFE-2549-4922-8A56-304F34F284A9}" dt="2023-06-05T12:58:40.460" v="2394" actId="21"/>
          <ac:spMkLst>
            <pc:docMk/>
            <pc:sldMk cId="622467985" sldId="11971"/>
            <ac:spMk id="5" creationId="{37B281AD-353E-8A42-BC19-B4D38B64625C}"/>
          </ac:spMkLst>
        </pc:spChg>
        <pc:spChg chg="mod">
          <ac:chgData name="Vecchiato, Marco Roberto (IT)" userId="896c4cd8-edcc-4e69-8519-21c0d973cabb" providerId="ADAL" clId="{31033DFE-2549-4922-8A56-304F34F284A9}" dt="2023-06-02T13:14:36.337" v="1007" actId="207"/>
          <ac:spMkLst>
            <pc:docMk/>
            <pc:sldMk cId="622467985" sldId="11971"/>
            <ac:spMk id="6" creationId="{44DE163F-E013-4411-A99B-13763770A2CB}"/>
          </ac:spMkLst>
        </pc:spChg>
        <pc:spChg chg="del mod">
          <ac:chgData name="Vecchiato, Marco Roberto (IT)" userId="896c4cd8-edcc-4e69-8519-21c0d973cabb" providerId="ADAL" clId="{31033DFE-2549-4922-8A56-304F34F284A9}" dt="2023-06-05T12:58:40.460" v="2394" actId="21"/>
          <ac:spMkLst>
            <pc:docMk/>
            <pc:sldMk cId="622467985" sldId="11971"/>
            <ac:spMk id="7" creationId="{AC455D9D-6DDA-ABBA-FCC6-6A28F1492BA3}"/>
          </ac:spMkLst>
        </pc:spChg>
        <pc:spChg chg="del mod">
          <ac:chgData name="Vecchiato, Marco Roberto (IT)" userId="896c4cd8-edcc-4e69-8519-21c0d973cabb" providerId="ADAL" clId="{31033DFE-2549-4922-8A56-304F34F284A9}" dt="2023-06-05T12:58:40.460" v="2394" actId="21"/>
          <ac:spMkLst>
            <pc:docMk/>
            <pc:sldMk cId="622467985" sldId="11971"/>
            <ac:spMk id="8" creationId="{29CD1F48-DB9E-DF2E-AE58-167E48421742}"/>
          </ac:spMkLst>
        </pc:spChg>
        <pc:spChg chg="del mod">
          <ac:chgData name="Vecchiato, Marco Roberto (IT)" userId="896c4cd8-edcc-4e69-8519-21c0d973cabb" providerId="ADAL" clId="{31033DFE-2549-4922-8A56-304F34F284A9}" dt="2023-06-05T12:58:40.460" v="2394" actId="21"/>
          <ac:spMkLst>
            <pc:docMk/>
            <pc:sldMk cId="622467985" sldId="11971"/>
            <ac:spMk id="9" creationId="{8B1961CB-05A2-4257-07D1-240EACB52E36}"/>
          </ac:spMkLst>
        </pc:spChg>
        <pc:spChg chg="del mod">
          <ac:chgData name="Vecchiato, Marco Roberto (IT)" userId="896c4cd8-edcc-4e69-8519-21c0d973cabb" providerId="ADAL" clId="{31033DFE-2549-4922-8A56-304F34F284A9}" dt="2023-06-05T12:58:40.460" v="2394" actId="21"/>
          <ac:spMkLst>
            <pc:docMk/>
            <pc:sldMk cId="622467985" sldId="11971"/>
            <ac:spMk id="10" creationId="{35078FED-E3F1-78E2-2DBC-7EC66E91CBA5}"/>
          </ac:spMkLst>
        </pc:spChg>
        <pc:spChg chg="del mod">
          <ac:chgData name="Vecchiato, Marco Roberto (IT)" userId="896c4cd8-edcc-4e69-8519-21c0d973cabb" providerId="ADAL" clId="{31033DFE-2549-4922-8A56-304F34F284A9}" dt="2023-06-05T12:58:40.460" v="2394" actId="21"/>
          <ac:spMkLst>
            <pc:docMk/>
            <pc:sldMk cId="622467985" sldId="11971"/>
            <ac:spMk id="11" creationId="{1E83D787-39B2-419A-8ED7-1FB0E7E4624D}"/>
          </ac:spMkLst>
        </pc:spChg>
        <pc:spChg chg="del mod">
          <ac:chgData name="Vecchiato, Marco Roberto (IT)" userId="896c4cd8-edcc-4e69-8519-21c0d973cabb" providerId="ADAL" clId="{31033DFE-2549-4922-8A56-304F34F284A9}" dt="2023-06-05T12:58:40.460" v="2394" actId="21"/>
          <ac:spMkLst>
            <pc:docMk/>
            <pc:sldMk cId="622467985" sldId="11971"/>
            <ac:spMk id="12" creationId="{FB91CAA0-C731-D9BE-9602-500C855DF046}"/>
          </ac:spMkLst>
        </pc:spChg>
        <pc:spChg chg="del mod">
          <ac:chgData name="Vecchiato, Marco Roberto (IT)" userId="896c4cd8-edcc-4e69-8519-21c0d973cabb" providerId="ADAL" clId="{31033DFE-2549-4922-8A56-304F34F284A9}" dt="2023-06-05T12:58:40.460" v="2394" actId="21"/>
          <ac:spMkLst>
            <pc:docMk/>
            <pc:sldMk cId="622467985" sldId="11971"/>
            <ac:spMk id="21" creationId="{A89ACBE6-E75A-2D29-16BB-42536F2C8673}"/>
          </ac:spMkLst>
        </pc:spChg>
        <pc:picChg chg="del mod">
          <ac:chgData name="Vecchiato, Marco Roberto (IT)" userId="896c4cd8-edcc-4e69-8519-21c0d973cabb" providerId="ADAL" clId="{31033DFE-2549-4922-8A56-304F34F284A9}" dt="2023-06-05T12:58:49.466" v="2396" actId="21"/>
          <ac:picMkLst>
            <pc:docMk/>
            <pc:sldMk cId="622467985" sldId="11971"/>
            <ac:picMk id="22" creationId="{B0D4E585-0425-4CBD-C97A-9B7D9C028735}"/>
          </ac:picMkLst>
        </pc:picChg>
        <pc:picChg chg="del mod">
          <ac:chgData name="Vecchiato, Marco Roberto (IT)" userId="896c4cd8-edcc-4e69-8519-21c0d973cabb" providerId="ADAL" clId="{31033DFE-2549-4922-8A56-304F34F284A9}" dt="2023-06-05T12:58:49.466" v="2396" actId="21"/>
          <ac:picMkLst>
            <pc:docMk/>
            <pc:sldMk cId="622467985" sldId="11971"/>
            <ac:picMk id="23" creationId="{C183DE7F-05C0-7BD7-8640-CFDB1C7FE461}"/>
          </ac:picMkLst>
        </pc:picChg>
        <pc:picChg chg="del mod">
          <ac:chgData name="Vecchiato, Marco Roberto (IT)" userId="896c4cd8-edcc-4e69-8519-21c0d973cabb" providerId="ADAL" clId="{31033DFE-2549-4922-8A56-304F34F284A9}" dt="2023-06-05T12:58:49.466" v="2396" actId="21"/>
          <ac:picMkLst>
            <pc:docMk/>
            <pc:sldMk cId="622467985" sldId="11971"/>
            <ac:picMk id="24" creationId="{44DCE774-B6BD-4047-AC91-BAFE93D5EFEA}"/>
          </ac:picMkLst>
        </pc:picChg>
        <pc:picChg chg="del mod">
          <ac:chgData name="Vecchiato, Marco Roberto (IT)" userId="896c4cd8-edcc-4e69-8519-21c0d973cabb" providerId="ADAL" clId="{31033DFE-2549-4922-8A56-304F34F284A9}" dt="2023-06-05T12:58:49.466" v="2396" actId="21"/>
          <ac:picMkLst>
            <pc:docMk/>
            <pc:sldMk cId="622467985" sldId="11971"/>
            <ac:picMk id="25" creationId="{EC26E1F2-E2EF-87A5-C1D9-87BFFBE756CC}"/>
          </ac:picMkLst>
        </pc:picChg>
      </pc:sldChg>
      <pc:sldChg chg="delSp modSp add del mod">
        <pc:chgData name="Vecchiato, Marco Roberto (IT)" userId="896c4cd8-edcc-4e69-8519-21c0d973cabb" providerId="ADAL" clId="{31033DFE-2549-4922-8A56-304F34F284A9}" dt="2023-06-05T12:59:24.178" v="2409" actId="47"/>
        <pc:sldMkLst>
          <pc:docMk/>
          <pc:sldMk cId="2787841737" sldId="11972"/>
        </pc:sldMkLst>
        <pc:spChg chg="mod">
          <ac:chgData name="Vecchiato, Marco Roberto (IT)" userId="896c4cd8-edcc-4e69-8519-21c0d973cabb" providerId="ADAL" clId="{31033DFE-2549-4922-8A56-304F34F284A9}" dt="2023-06-02T13:51:05.881" v="1911"/>
          <ac:spMkLst>
            <pc:docMk/>
            <pc:sldMk cId="2787841737" sldId="11972"/>
            <ac:spMk id="3" creationId="{04D00ADC-7CEA-139B-6BB4-D609425B8B90}"/>
          </ac:spMkLst>
        </pc:spChg>
        <pc:spChg chg="mod">
          <ac:chgData name="Vecchiato, Marco Roberto (IT)" userId="896c4cd8-edcc-4e69-8519-21c0d973cabb" providerId="ADAL" clId="{31033DFE-2549-4922-8A56-304F34F284A9}" dt="2023-06-02T13:14:42.116" v="1009" actId="207"/>
          <ac:spMkLst>
            <pc:docMk/>
            <pc:sldMk cId="2787841737" sldId="11972"/>
            <ac:spMk id="6" creationId="{44DE163F-E013-4411-A99B-13763770A2CB}"/>
          </ac:spMkLst>
        </pc:spChg>
        <pc:spChg chg="del mod">
          <ac:chgData name="Vecchiato, Marco Roberto (IT)" userId="896c4cd8-edcc-4e69-8519-21c0d973cabb" providerId="ADAL" clId="{31033DFE-2549-4922-8A56-304F34F284A9}" dt="2023-06-05T12:59:16.357" v="2406" actId="21"/>
          <ac:spMkLst>
            <pc:docMk/>
            <pc:sldMk cId="2787841737" sldId="11972"/>
            <ac:spMk id="13" creationId="{1504053B-D921-1C97-6895-F05F451F697F}"/>
          </ac:spMkLst>
        </pc:spChg>
        <pc:spChg chg="del mod">
          <ac:chgData name="Vecchiato, Marco Roberto (IT)" userId="896c4cd8-edcc-4e69-8519-21c0d973cabb" providerId="ADAL" clId="{31033DFE-2549-4922-8A56-304F34F284A9}" dt="2023-06-05T12:59:16.357" v="2406" actId="21"/>
          <ac:spMkLst>
            <pc:docMk/>
            <pc:sldMk cId="2787841737" sldId="11972"/>
            <ac:spMk id="14" creationId="{F64767FE-B9D9-9139-B49B-3E4798B3FC09}"/>
          </ac:spMkLst>
        </pc:spChg>
        <pc:spChg chg="del mod">
          <ac:chgData name="Vecchiato, Marco Roberto (IT)" userId="896c4cd8-edcc-4e69-8519-21c0d973cabb" providerId="ADAL" clId="{31033DFE-2549-4922-8A56-304F34F284A9}" dt="2023-06-05T12:59:16.357" v="2406" actId="21"/>
          <ac:spMkLst>
            <pc:docMk/>
            <pc:sldMk cId="2787841737" sldId="11972"/>
            <ac:spMk id="15" creationId="{C36435E3-F7DE-BB13-2589-FAD2801E9B7D}"/>
          </ac:spMkLst>
        </pc:spChg>
        <pc:spChg chg="del mod">
          <ac:chgData name="Vecchiato, Marco Roberto (IT)" userId="896c4cd8-edcc-4e69-8519-21c0d973cabb" providerId="ADAL" clId="{31033DFE-2549-4922-8A56-304F34F284A9}" dt="2023-06-05T12:59:16.357" v="2406" actId="21"/>
          <ac:spMkLst>
            <pc:docMk/>
            <pc:sldMk cId="2787841737" sldId="11972"/>
            <ac:spMk id="16" creationId="{D03AA297-1FC7-56F4-0B0C-7386C8D0FB31}"/>
          </ac:spMkLst>
        </pc:spChg>
        <pc:spChg chg="del mod">
          <ac:chgData name="Vecchiato, Marco Roberto (IT)" userId="896c4cd8-edcc-4e69-8519-21c0d973cabb" providerId="ADAL" clId="{31033DFE-2549-4922-8A56-304F34F284A9}" dt="2023-06-05T12:59:16.357" v="2406" actId="21"/>
          <ac:spMkLst>
            <pc:docMk/>
            <pc:sldMk cId="2787841737" sldId="11972"/>
            <ac:spMk id="17" creationId="{F8FBC05D-2DF1-1E0B-D824-2C3A816017E2}"/>
          </ac:spMkLst>
        </pc:spChg>
        <pc:spChg chg="del mod">
          <ac:chgData name="Vecchiato, Marco Roberto (IT)" userId="896c4cd8-edcc-4e69-8519-21c0d973cabb" providerId="ADAL" clId="{31033DFE-2549-4922-8A56-304F34F284A9}" dt="2023-06-05T12:59:16.357" v="2406" actId="21"/>
          <ac:spMkLst>
            <pc:docMk/>
            <pc:sldMk cId="2787841737" sldId="11972"/>
            <ac:spMk id="18" creationId="{3FEF121D-EEDC-C80E-53DE-74778E67586C}"/>
          </ac:spMkLst>
        </pc:spChg>
        <pc:picChg chg="del">
          <ac:chgData name="Vecchiato, Marco Roberto (IT)" userId="896c4cd8-edcc-4e69-8519-21c0d973cabb" providerId="ADAL" clId="{31033DFE-2549-4922-8A56-304F34F284A9}" dt="2023-06-05T12:59:16.357" v="2406" actId="21"/>
          <ac:picMkLst>
            <pc:docMk/>
            <pc:sldMk cId="2787841737" sldId="11972"/>
            <ac:picMk id="19" creationId="{91C4A4EC-B3FE-30EF-5B5B-2C0E5CB744D2}"/>
          </ac:picMkLst>
        </pc:picChg>
        <pc:picChg chg="del">
          <ac:chgData name="Vecchiato, Marco Roberto (IT)" userId="896c4cd8-edcc-4e69-8519-21c0d973cabb" providerId="ADAL" clId="{31033DFE-2549-4922-8A56-304F34F284A9}" dt="2023-06-05T12:59:16.357" v="2406" actId="21"/>
          <ac:picMkLst>
            <pc:docMk/>
            <pc:sldMk cId="2787841737" sldId="11972"/>
            <ac:picMk id="20" creationId="{7334D050-5502-068E-84A5-49E7E76390B7}"/>
          </ac:picMkLst>
        </pc:picChg>
        <pc:picChg chg="del">
          <ac:chgData name="Vecchiato, Marco Roberto (IT)" userId="896c4cd8-edcc-4e69-8519-21c0d973cabb" providerId="ADAL" clId="{31033DFE-2549-4922-8A56-304F34F284A9}" dt="2023-06-05T12:59:16.357" v="2406" actId="21"/>
          <ac:picMkLst>
            <pc:docMk/>
            <pc:sldMk cId="2787841737" sldId="11972"/>
            <ac:picMk id="26" creationId="{226F30B4-C467-8DF9-AFC9-F1AE40DD10C3}"/>
          </ac:picMkLst>
        </pc:picChg>
      </pc:sldChg>
      <pc:sldChg chg="delSp modSp add del mod">
        <pc:chgData name="Vecchiato, Marco Roberto (IT)" userId="896c4cd8-edcc-4e69-8519-21c0d973cabb" providerId="ADAL" clId="{31033DFE-2549-4922-8A56-304F34F284A9}" dt="2023-06-05T14:08:14.347" v="3671" actId="47"/>
        <pc:sldMkLst>
          <pc:docMk/>
          <pc:sldMk cId="800026281" sldId="11973"/>
        </pc:sldMkLst>
        <pc:spChg chg="del">
          <ac:chgData name="Vecchiato, Marco Roberto (IT)" userId="896c4cd8-edcc-4e69-8519-21c0d973cabb" providerId="ADAL" clId="{31033DFE-2549-4922-8A56-304F34F284A9}" dt="2023-06-05T13:37:48.633" v="3120"/>
          <ac:spMkLst>
            <pc:docMk/>
            <pc:sldMk cId="800026281" sldId="11973"/>
            <ac:spMk id="2" creationId="{314D099A-0CB6-A9B6-9DF4-EDB47D35802F}"/>
          </ac:spMkLst>
        </pc:spChg>
        <pc:spChg chg="del">
          <ac:chgData name="Vecchiato, Marco Roberto (IT)" userId="896c4cd8-edcc-4e69-8519-21c0d973cabb" providerId="ADAL" clId="{31033DFE-2549-4922-8A56-304F34F284A9}" dt="2023-06-05T13:39:00.864" v="3131"/>
          <ac:spMkLst>
            <pc:docMk/>
            <pc:sldMk cId="800026281" sldId="11973"/>
            <ac:spMk id="3" creationId="{83089D19-A73A-3C98-20CB-6D6F44D71875}"/>
          </ac:spMkLst>
        </pc:spChg>
        <pc:spChg chg="mod">
          <ac:chgData name="Vecchiato, Marco Roberto (IT)" userId="896c4cd8-edcc-4e69-8519-21c0d973cabb" providerId="ADAL" clId="{31033DFE-2549-4922-8A56-304F34F284A9}" dt="2023-06-05T14:07:17.113" v="3653" actId="21"/>
          <ac:spMkLst>
            <pc:docMk/>
            <pc:sldMk cId="800026281" sldId="11973"/>
            <ac:spMk id="5" creationId="{8E244290-0E44-FAE0-24D6-483BE453EA6C}"/>
          </ac:spMkLst>
        </pc:spChg>
        <pc:spChg chg="mod">
          <ac:chgData name="Vecchiato, Marco Roberto (IT)" userId="896c4cd8-edcc-4e69-8519-21c0d973cabb" providerId="ADAL" clId="{31033DFE-2549-4922-8A56-304F34F284A9}" dt="2023-06-02T13:19:02.754" v="1105" actId="207"/>
          <ac:spMkLst>
            <pc:docMk/>
            <pc:sldMk cId="800026281" sldId="11973"/>
            <ac:spMk id="6" creationId="{44DE163F-E013-4411-A99B-13763770A2CB}"/>
          </ac:spMkLst>
        </pc:spChg>
        <pc:spChg chg="del mod">
          <ac:chgData name="Vecchiato, Marco Roberto (IT)" userId="896c4cd8-edcc-4e69-8519-21c0d973cabb" providerId="ADAL" clId="{31033DFE-2549-4922-8A56-304F34F284A9}" dt="2023-06-05T14:07:34.043" v="3657" actId="21"/>
          <ac:spMkLst>
            <pc:docMk/>
            <pc:sldMk cId="800026281" sldId="11973"/>
            <ac:spMk id="7" creationId="{B5ECC060-0A7D-B1F3-5132-935880757A15}"/>
          </ac:spMkLst>
        </pc:spChg>
        <pc:spChg chg="del mod">
          <ac:chgData name="Vecchiato, Marco Roberto (IT)" userId="896c4cd8-edcc-4e69-8519-21c0d973cabb" providerId="ADAL" clId="{31033DFE-2549-4922-8A56-304F34F284A9}" dt="2023-06-05T14:07:34.043" v="3657" actId="21"/>
          <ac:spMkLst>
            <pc:docMk/>
            <pc:sldMk cId="800026281" sldId="11973"/>
            <ac:spMk id="8" creationId="{D11CC395-7F89-4E5A-E475-AA4F42BC25FD}"/>
          </ac:spMkLst>
        </pc:spChg>
        <pc:spChg chg="del mod">
          <ac:chgData name="Vecchiato, Marco Roberto (IT)" userId="896c4cd8-edcc-4e69-8519-21c0d973cabb" providerId="ADAL" clId="{31033DFE-2549-4922-8A56-304F34F284A9}" dt="2023-06-05T14:07:34.043" v="3657" actId="21"/>
          <ac:spMkLst>
            <pc:docMk/>
            <pc:sldMk cId="800026281" sldId="11973"/>
            <ac:spMk id="10" creationId="{83AB4788-0174-F266-A5E6-E9385FE654F6}"/>
          </ac:spMkLst>
        </pc:spChg>
        <pc:spChg chg="mod">
          <ac:chgData name="Vecchiato, Marco Roberto (IT)" userId="896c4cd8-edcc-4e69-8519-21c0d973cabb" providerId="ADAL" clId="{31033DFE-2549-4922-8A56-304F34F284A9}" dt="2023-06-02T13:19:12.840" v="1114" actId="1037"/>
          <ac:spMkLst>
            <pc:docMk/>
            <pc:sldMk cId="800026281" sldId="11973"/>
            <ac:spMk id="12" creationId="{199B2396-8603-544B-0FCA-D406B590DD55}"/>
          </ac:spMkLst>
        </pc:spChg>
        <pc:spChg chg="mod">
          <ac:chgData name="Vecchiato, Marco Roberto (IT)" userId="896c4cd8-edcc-4e69-8519-21c0d973cabb" providerId="ADAL" clId="{31033DFE-2549-4922-8A56-304F34F284A9}" dt="2023-06-02T13:19:20.678" v="1120" actId="1038"/>
          <ac:spMkLst>
            <pc:docMk/>
            <pc:sldMk cId="800026281" sldId="11973"/>
            <ac:spMk id="21" creationId="{0193D511-2BAA-8C9F-6BD6-432D8976EE88}"/>
          </ac:spMkLst>
        </pc:spChg>
        <pc:spChg chg="del mod">
          <ac:chgData name="Vecchiato, Marco Roberto (IT)" userId="896c4cd8-edcc-4e69-8519-21c0d973cabb" providerId="ADAL" clId="{31033DFE-2549-4922-8A56-304F34F284A9}" dt="2023-06-05T14:07:34.043" v="3657" actId="21"/>
          <ac:spMkLst>
            <pc:docMk/>
            <pc:sldMk cId="800026281" sldId="11973"/>
            <ac:spMk id="22" creationId="{6CF9D4BE-69C7-BA7F-E1AE-CC17DC753B83}"/>
          </ac:spMkLst>
        </pc:spChg>
        <pc:spChg chg="del mod">
          <ac:chgData name="Vecchiato, Marco Roberto (IT)" userId="896c4cd8-edcc-4e69-8519-21c0d973cabb" providerId="ADAL" clId="{31033DFE-2549-4922-8A56-304F34F284A9}" dt="2023-06-05T14:07:34.043" v="3657" actId="21"/>
          <ac:spMkLst>
            <pc:docMk/>
            <pc:sldMk cId="800026281" sldId="11973"/>
            <ac:spMk id="23" creationId="{FA44BD96-FB58-6C38-6744-826F500973D3}"/>
          </ac:spMkLst>
        </pc:spChg>
        <pc:spChg chg="del mod">
          <ac:chgData name="Vecchiato, Marco Roberto (IT)" userId="896c4cd8-edcc-4e69-8519-21c0d973cabb" providerId="ADAL" clId="{31033DFE-2549-4922-8A56-304F34F284A9}" dt="2023-06-05T14:07:34.043" v="3657" actId="21"/>
          <ac:spMkLst>
            <pc:docMk/>
            <pc:sldMk cId="800026281" sldId="11973"/>
            <ac:spMk id="24" creationId="{541C4075-4BEA-E6C2-A7B1-6882F27D5335}"/>
          </ac:spMkLst>
        </pc:spChg>
        <pc:spChg chg="del mod">
          <ac:chgData name="Vecchiato, Marco Roberto (IT)" userId="896c4cd8-edcc-4e69-8519-21c0d973cabb" providerId="ADAL" clId="{31033DFE-2549-4922-8A56-304F34F284A9}" dt="2023-06-05T14:07:34.043" v="3657" actId="21"/>
          <ac:spMkLst>
            <pc:docMk/>
            <pc:sldMk cId="800026281" sldId="11973"/>
            <ac:spMk id="25" creationId="{C99469BB-7961-6FC2-FBE1-680390EAC243}"/>
          </ac:spMkLst>
        </pc:spChg>
        <pc:spChg chg="del mod">
          <ac:chgData name="Vecchiato, Marco Roberto (IT)" userId="896c4cd8-edcc-4e69-8519-21c0d973cabb" providerId="ADAL" clId="{31033DFE-2549-4922-8A56-304F34F284A9}" dt="2023-06-05T14:07:34.043" v="3657" actId="21"/>
          <ac:spMkLst>
            <pc:docMk/>
            <pc:sldMk cId="800026281" sldId="11973"/>
            <ac:spMk id="27" creationId="{1DDDA7CA-9D1D-C1B7-0B28-4FDB4BB9C067}"/>
          </ac:spMkLst>
        </pc:spChg>
        <pc:spChg chg="del mod">
          <ac:chgData name="Vecchiato, Marco Roberto (IT)" userId="896c4cd8-edcc-4e69-8519-21c0d973cabb" providerId="ADAL" clId="{31033DFE-2549-4922-8A56-304F34F284A9}" dt="2023-06-05T14:07:34.043" v="3657" actId="21"/>
          <ac:spMkLst>
            <pc:docMk/>
            <pc:sldMk cId="800026281" sldId="11973"/>
            <ac:spMk id="32" creationId="{7321AF58-D2A0-9203-7C1E-09BE5E5C919A}"/>
          </ac:spMkLst>
        </pc:spChg>
        <pc:grpChg chg="del mod">
          <ac:chgData name="Vecchiato, Marco Roberto (IT)" userId="896c4cd8-edcc-4e69-8519-21c0d973cabb" providerId="ADAL" clId="{31033DFE-2549-4922-8A56-304F34F284A9}" dt="2023-06-05T14:07:34.043" v="3657" actId="21"/>
          <ac:grpSpMkLst>
            <pc:docMk/>
            <pc:sldMk cId="800026281" sldId="11973"/>
            <ac:grpSpMk id="11" creationId="{B3552F35-D915-361F-6013-4D73B34A30A5}"/>
          </ac:grpSpMkLst>
        </pc:grpChg>
        <pc:grpChg chg="del mod">
          <ac:chgData name="Vecchiato, Marco Roberto (IT)" userId="896c4cd8-edcc-4e69-8519-21c0d973cabb" providerId="ADAL" clId="{31033DFE-2549-4922-8A56-304F34F284A9}" dt="2023-06-05T14:07:34.043" v="3657" actId="21"/>
          <ac:grpSpMkLst>
            <pc:docMk/>
            <pc:sldMk cId="800026281" sldId="11973"/>
            <ac:grpSpMk id="28" creationId="{94A26D4C-5BD6-14B3-2682-7E4832AEA5BF}"/>
          </ac:grpSpMkLst>
        </pc:grpChg>
        <pc:picChg chg="del mod">
          <ac:chgData name="Vecchiato, Marco Roberto (IT)" userId="896c4cd8-edcc-4e69-8519-21c0d973cabb" providerId="ADAL" clId="{31033DFE-2549-4922-8A56-304F34F284A9}" dt="2023-06-05T14:07:34.043" v="3657" actId="21"/>
          <ac:picMkLst>
            <pc:docMk/>
            <pc:sldMk cId="800026281" sldId="11973"/>
            <ac:picMk id="9" creationId="{E6B28AA4-5BF7-A2FA-8208-CB986A45CA4A}"/>
          </ac:picMkLst>
        </pc:picChg>
      </pc:sldChg>
      <pc:sldChg chg="add del">
        <pc:chgData name="Vecchiato, Marco Roberto (IT)" userId="896c4cd8-edcc-4e69-8519-21c0d973cabb" providerId="ADAL" clId="{31033DFE-2549-4922-8A56-304F34F284A9}" dt="2023-06-02T12:44:46.575" v="292" actId="2696"/>
        <pc:sldMkLst>
          <pc:docMk/>
          <pc:sldMk cId="1686364012" sldId="11973"/>
        </pc:sldMkLst>
      </pc:sldChg>
      <pc:sldChg chg="add del">
        <pc:chgData name="Vecchiato, Marco Roberto (IT)" userId="896c4cd8-edcc-4e69-8519-21c0d973cabb" providerId="ADAL" clId="{31033DFE-2549-4922-8A56-304F34F284A9}" dt="2023-06-02T12:44:46.575" v="292" actId="2696"/>
        <pc:sldMkLst>
          <pc:docMk/>
          <pc:sldMk cId="329239463" sldId="11974"/>
        </pc:sldMkLst>
      </pc:sldChg>
      <pc:sldChg chg="delSp modSp add del mod setBg">
        <pc:chgData name="Vecchiato, Marco Roberto (IT)" userId="896c4cd8-edcc-4e69-8519-21c0d973cabb" providerId="ADAL" clId="{31033DFE-2549-4922-8A56-304F34F284A9}" dt="2023-06-05T14:09:54.693" v="3698" actId="47"/>
        <pc:sldMkLst>
          <pc:docMk/>
          <pc:sldMk cId="3128803871" sldId="11974"/>
        </pc:sldMkLst>
        <pc:spChg chg="del">
          <ac:chgData name="Vecchiato, Marco Roberto (IT)" userId="896c4cd8-edcc-4e69-8519-21c0d973cabb" providerId="ADAL" clId="{31033DFE-2549-4922-8A56-304F34F284A9}" dt="2023-06-05T13:37:48.633" v="3120"/>
          <ac:spMkLst>
            <pc:docMk/>
            <pc:sldMk cId="3128803871" sldId="11974"/>
            <ac:spMk id="2" creationId="{A9E009F9-4033-47CC-FEE5-A1AC3C25505F}"/>
          </ac:spMkLst>
        </pc:spChg>
        <pc:spChg chg="mod">
          <ac:chgData name="Vecchiato, Marco Roberto (IT)" userId="896c4cd8-edcc-4e69-8519-21c0d973cabb" providerId="ADAL" clId="{31033DFE-2549-4922-8A56-304F34F284A9}" dt="2023-06-05T14:08:36.105" v="3676" actId="21"/>
          <ac:spMkLst>
            <pc:docMk/>
            <pc:sldMk cId="3128803871" sldId="11974"/>
            <ac:spMk id="3" creationId="{EDC1606E-1285-B575-F7C3-EE6E995DE93A}"/>
          </ac:spMkLst>
        </pc:spChg>
        <pc:spChg chg="mod">
          <ac:chgData name="Vecchiato, Marco Roberto (IT)" userId="896c4cd8-edcc-4e69-8519-21c0d973cabb" providerId="ADAL" clId="{31033DFE-2549-4922-8A56-304F34F284A9}" dt="2023-06-02T13:18:56.499" v="1103" actId="207"/>
          <ac:spMkLst>
            <pc:docMk/>
            <pc:sldMk cId="3128803871" sldId="11974"/>
            <ac:spMk id="4" creationId="{9A7CA8AC-C339-D114-71AD-5355DEBF25B4}"/>
          </ac:spMkLst>
        </pc:spChg>
        <pc:spChg chg="del">
          <ac:chgData name="Vecchiato, Marco Roberto (IT)" userId="896c4cd8-edcc-4e69-8519-21c0d973cabb" providerId="ADAL" clId="{31033DFE-2549-4922-8A56-304F34F284A9}" dt="2023-06-05T13:39:00.864" v="3131"/>
          <ac:spMkLst>
            <pc:docMk/>
            <pc:sldMk cId="3128803871" sldId="11974"/>
            <ac:spMk id="5" creationId="{23E985CC-EB47-BD7C-A8A0-1954F3DEF898}"/>
          </ac:spMkLst>
        </pc:spChg>
        <pc:spChg chg="mod">
          <ac:chgData name="Vecchiato, Marco Roberto (IT)" userId="896c4cd8-edcc-4e69-8519-21c0d973cabb" providerId="ADAL" clId="{31033DFE-2549-4922-8A56-304F34F284A9}" dt="2023-06-02T13:18:56.499" v="1103" actId="207"/>
          <ac:spMkLst>
            <pc:docMk/>
            <pc:sldMk cId="3128803871" sldId="11974"/>
            <ac:spMk id="6" creationId="{44DE163F-E013-4411-A99B-13763770A2CB}"/>
          </ac:spMkLst>
        </pc:spChg>
        <pc:spChg chg="mod">
          <ac:chgData name="Vecchiato, Marco Roberto (IT)" userId="896c4cd8-edcc-4e69-8519-21c0d973cabb" providerId="ADAL" clId="{31033DFE-2549-4922-8A56-304F34F284A9}" dt="2023-06-02T13:18:56.499" v="1103" actId="207"/>
          <ac:spMkLst>
            <pc:docMk/>
            <pc:sldMk cId="3128803871" sldId="11974"/>
            <ac:spMk id="13" creationId="{012A140C-575C-3DD7-1261-F9219CCDEBA4}"/>
          </ac:spMkLst>
        </pc:spChg>
        <pc:spChg chg="mod">
          <ac:chgData name="Vecchiato, Marco Roberto (IT)" userId="896c4cd8-edcc-4e69-8519-21c0d973cabb" providerId="ADAL" clId="{31033DFE-2549-4922-8A56-304F34F284A9}" dt="2023-06-02T13:18:56.499" v="1103" actId="207"/>
          <ac:spMkLst>
            <pc:docMk/>
            <pc:sldMk cId="3128803871" sldId="11974"/>
            <ac:spMk id="17" creationId="{E7366437-6DF0-23F4-79B1-1AA70641C32F}"/>
          </ac:spMkLst>
        </pc:spChg>
        <pc:spChg chg="mod">
          <ac:chgData name="Vecchiato, Marco Roberto (IT)" userId="896c4cd8-edcc-4e69-8519-21c0d973cabb" providerId="ADAL" clId="{31033DFE-2549-4922-8A56-304F34F284A9}" dt="2023-06-02T13:18:56.499" v="1103" actId="207"/>
          <ac:spMkLst>
            <pc:docMk/>
            <pc:sldMk cId="3128803871" sldId="11974"/>
            <ac:spMk id="18" creationId="{DFD91098-55C2-1F08-B13E-52EC57399D26}"/>
          </ac:spMkLst>
        </pc:spChg>
        <pc:spChg chg="mod">
          <ac:chgData name="Vecchiato, Marco Roberto (IT)" userId="896c4cd8-edcc-4e69-8519-21c0d973cabb" providerId="ADAL" clId="{31033DFE-2549-4922-8A56-304F34F284A9}" dt="2023-06-02T13:18:56.499" v="1103" actId="207"/>
          <ac:spMkLst>
            <pc:docMk/>
            <pc:sldMk cId="3128803871" sldId="11974"/>
            <ac:spMk id="19" creationId="{10C64658-24DB-A84B-C08A-7B015478655C}"/>
          </ac:spMkLst>
        </pc:spChg>
        <pc:spChg chg="mod">
          <ac:chgData name="Vecchiato, Marco Roberto (IT)" userId="896c4cd8-edcc-4e69-8519-21c0d973cabb" providerId="ADAL" clId="{31033DFE-2549-4922-8A56-304F34F284A9}" dt="2023-06-02T13:18:56.499" v="1103" actId="207"/>
          <ac:spMkLst>
            <pc:docMk/>
            <pc:sldMk cId="3128803871" sldId="11974"/>
            <ac:spMk id="20" creationId="{BE5047A4-F1D1-58DE-4C7C-EC100518195E}"/>
          </ac:spMkLst>
        </pc:spChg>
        <pc:spChg chg="mod">
          <ac:chgData name="Vecchiato, Marco Roberto (IT)" userId="896c4cd8-edcc-4e69-8519-21c0d973cabb" providerId="ADAL" clId="{31033DFE-2549-4922-8A56-304F34F284A9}" dt="2023-06-02T13:18:56.499" v="1103" actId="207"/>
          <ac:spMkLst>
            <pc:docMk/>
            <pc:sldMk cId="3128803871" sldId="11974"/>
            <ac:spMk id="26" creationId="{91519851-3447-73D7-FA5C-B4C48EDBFD3D}"/>
          </ac:spMkLst>
        </pc:spChg>
        <pc:spChg chg="mod">
          <ac:chgData name="Vecchiato, Marco Roberto (IT)" userId="896c4cd8-edcc-4e69-8519-21c0d973cabb" providerId="ADAL" clId="{31033DFE-2549-4922-8A56-304F34F284A9}" dt="2023-06-02T13:18:56.499" v="1103" actId="207"/>
          <ac:spMkLst>
            <pc:docMk/>
            <pc:sldMk cId="3128803871" sldId="11974"/>
            <ac:spMk id="33" creationId="{0FAB49A1-3AB4-197B-78D2-6EA085EFAAF7}"/>
          </ac:spMkLst>
        </pc:spChg>
        <pc:spChg chg="mod">
          <ac:chgData name="Vecchiato, Marco Roberto (IT)" userId="896c4cd8-edcc-4e69-8519-21c0d973cabb" providerId="ADAL" clId="{31033DFE-2549-4922-8A56-304F34F284A9}" dt="2023-06-02T13:18:56.499" v="1103" actId="207"/>
          <ac:spMkLst>
            <pc:docMk/>
            <pc:sldMk cId="3128803871" sldId="11974"/>
            <ac:spMk id="34" creationId="{6E3447EB-A774-CD8C-5C38-746A8014E85F}"/>
          </ac:spMkLst>
        </pc:spChg>
        <pc:spChg chg="mod">
          <ac:chgData name="Vecchiato, Marco Roberto (IT)" userId="896c4cd8-edcc-4e69-8519-21c0d973cabb" providerId="ADAL" clId="{31033DFE-2549-4922-8A56-304F34F284A9}" dt="2023-06-02T13:18:56.499" v="1103" actId="207"/>
          <ac:spMkLst>
            <pc:docMk/>
            <pc:sldMk cId="3128803871" sldId="11974"/>
            <ac:spMk id="35" creationId="{66DFB042-4CE0-8448-CDB1-E197521AC05B}"/>
          </ac:spMkLst>
        </pc:spChg>
        <pc:spChg chg="mod">
          <ac:chgData name="Vecchiato, Marco Roberto (IT)" userId="896c4cd8-edcc-4e69-8519-21c0d973cabb" providerId="ADAL" clId="{31033DFE-2549-4922-8A56-304F34F284A9}" dt="2023-06-02T13:18:56.499" v="1103" actId="207"/>
          <ac:spMkLst>
            <pc:docMk/>
            <pc:sldMk cId="3128803871" sldId="11974"/>
            <ac:spMk id="36" creationId="{5656EFFF-02FD-9646-EFDF-2C96462F9F31}"/>
          </ac:spMkLst>
        </pc:spChg>
        <pc:spChg chg="mod">
          <ac:chgData name="Vecchiato, Marco Roberto (IT)" userId="896c4cd8-edcc-4e69-8519-21c0d973cabb" providerId="ADAL" clId="{31033DFE-2549-4922-8A56-304F34F284A9}" dt="2023-06-02T13:18:56.499" v="1103" actId="207"/>
          <ac:spMkLst>
            <pc:docMk/>
            <pc:sldMk cId="3128803871" sldId="11974"/>
            <ac:spMk id="37" creationId="{9DEFF6A9-1413-4E94-81AB-E743F686FE7C}"/>
          </ac:spMkLst>
        </pc:spChg>
        <pc:spChg chg="mod">
          <ac:chgData name="Vecchiato, Marco Roberto (IT)" userId="896c4cd8-edcc-4e69-8519-21c0d973cabb" providerId="ADAL" clId="{31033DFE-2549-4922-8A56-304F34F284A9}" dt="2023-06-02T13:18:56.499" v="1103" actId="207"/>
          <ac:spMkLst>
            <pc:docMk/>
            <pc:sldMk cId="3128803871" sldId="11974"/>
            <ac:spMk id="38" creationId="{7BA4C105-45A8-DAA0-DCB8-04494CEDF34A}"/>
          </ac:spMkLst>
        </pc:spChg>
        <pc:spChg chg="mod">
          <ac:chgData name="Vecchiato, Marco Roberto (IT)" userId="896c4cd8-edcc-4e69-8519-21c0d973cabb" providerId="ADAL" clId="{31033DFE-2549-4922-8A56-304F34F284A9}" dt="2023-06-02T13:18:56.499" v="1103" actId="207"/>
          <ac:spMkLst>
            <pc:docMk/>
            <pc:sldMk cId="3128803871" sldId="11974"/>
            <ac:spMk id="39" creationId="{27D37ACF-85AE-925B-8E78-5E361CFA1797}"/>
          </ac:spMkLst>
        </pc:spChg>
        <pc:spChg chg="mod">
          <ac:chgData name="Vecchiato, Marco Roberto (IT)" userId="896c4cd8-edcc-4e69-8519-21c0d973cabb" providerId="ADAL" clId="{31033DFE-2549-4922-8A56-304F34F284A9}" dt="2023-06-02T13:18:56.499" v="1103" actId="207"/>
          <ac:spMkLst>
            <pc:docMk/>
            <pc:sldMk cId="3128803871" sldId="11974"/>
            <ac:spMk id="40" creationId="{F80E85C1-D04E-C7C6-FA82-2C54FB57967E}"/>
          </ac:spMkLst>
        </pc:spChg>
        <pc:spChg chg="mod">
          <ac:chgData name="Vecchiato, Marco Roberto (IT)" userId="896c4cd8-edcc-4e69-8519-21c0d973cabb" providerId="ADAL" clId="{31033DFE-2549-4922-8A56-304F34F284A9}" dt="2023-06-02T13:18:56.499" v="1103" actId="207"/>
          <ac:spMkLst>
            <pc:docMk/>
            <pc:sldMk cId="3128803871" sldId="11974"/>
            <ac:spMk id="41" creationId="{F97B48D2-82A2-BCE0-A7E0-7EEB1A205C2F}"/>
          </ac:spMkLst>
        </pc:spChg>
        <pc:spChg chg="mod">
          <ac:chgData name="Vecchiato, Marco Roberto (IT)" userId="896c4cd8-edcc-4e69-8519-21c0d973cabb" providerId="ADAL" clId="{31033DFE-2549-4922-8A56-304F34F284A9}" dt="2023-06-02T13:18:56.499" v="1103" actId="207"/>
          <ac:spMkLst>
            <pc:docMk/>
            <pc:sldMk cId="3128803871" sldId="11974"/>
            <ac:spMk id="42" creationId="{6B2341B7-5480-2A67-58CF-E11342B3AAD3}"/>
          </ac:spMkLst>
        </pc:spChg>
        <pc:spChg chg="mod">
          <ac:chgData name="Vecchiato, Marco Roberto (IT)" userId="896c4cd8-edcc-4e69-8519-21c0d973cabb" providerId="ADAL" clId="{31033DFE-2549-4922-8A56-304F34F284A9}" dt="2023-06-02T13:18:56.499" v="1103" actId="207"/>
          <ac:spMkLst>
            <pc:docMk/>
            <pc:sldMk cId="3128803871" sldId="11974"/>
            <ac:spMk id="43" creationId="{25C70FBF-634A-0A59-1299-AE7683A2A30C}"/>
          </ac:spMkLst>
        </pc:spChg>
        <pc:spChg chg="mod">
          <ac:chgData name="Vecchiato, Marco Roberto (IT)" userId="896c4cd8-edcc-4e69-8519-21c0d973cabb" providerId="ADAL" clId="{31033DFE-2549-4922-8A56-304F34F284A9}" dt="2023-06-02T13:18:56.499" v="1103" actId="207"/>
          <ac:spMkLst>
            <pc:docMk/>
            <pc:sldMk cId="3128803871" sldId="11974"/>
            <ac:spMk id="44" creationId="{359D6A39-6706-EC1E-A97C-A2458FE888EC}"/>
          </ac:spMkLst>
        </pc:spChg>
        <pc:spChg chg="mod">
          <ac:chgData name="Vecchiato, Marco Roberto (IT)" userId="896c4cd8-edcc-4e69-8519-21c0d973cabb" providerId="ADAL" clId="{31033DFE-2549-4922-8A56-304F34F284A9}" dt="2023-06-02T13:18:56.499" v="1103" actId="207"/>
          <ac:spMkLst>
            <pc:docMk/>
            <pc:sldMk cId="3128803871" sldId="11974"/>
            <ac:spMk id="45" creationId="{CFCBB7C7-7263-CE59-A1E0-F8AF86C0C169}"/>
          </ac:spMkLst>
        </pc:spChg>
        <pc:spChg chg="mod">
          <ac:chgData name="Vecchiato, Marco Roberto (IT)" userId="896c4cd8-edcc-4e69-8519-21c0d973cabb" providerId="ADAL" clId="{31033DFE-2549-4922-8A56-304F34F284A9}" dt="2023-06-02T13:18:56.499" v="1103" actId="207"/>
          <ac:spMkLst>
            <pc:docMk/>
            <pc:sldMk cId="3128803871" sldId="11974"/>
            <ac:spMk id="46" creationId="{21D871CB-CF08-38AD-0D75-7D43BCC17ADB}"/>
          </ac:spMkLst>
        </pc:spChg>
        <pc:spChg chg="mod">
          <ac:chgData name="Vecchiato, Marco Roberto (IT)" userId="896c4cd8-edcc-4e69-8519-21c0d973cabb" providerId="ADAL" clId="{31033DFE-2549-4922-8A56-304F34F284A9}" dt="2023-06-02T13:18:56.499" v="1103" actId="207"/>
          <ac:spMkLst>
            <pc:docMk/>
            <pc:sldMk cId="3128803871" sldId="11974"/>
            <ac:spMk id="47" creationId="{7776E76D-4A8A-3195-C4CF-690FB5C20FC3}"/>
          </ac:spMkLst>
        </pc:spChg>
        <pc:grpChg chg="mod">
          <ac:chgData name="Vecchiato, Marco Roberto (IT)" userId="896c4cd8-edcc-4e69-8519-21c0d973cabb" providerId="ADAL" clId="{31033DFE-2549-4922-8A56-304F34F284A9}" dt="2023-06-02T13:18:56.499" v="1103" actId="207"/>
          <ac:grpSpMkLst>
            <pc:docMk/>
            <pc:sldMk cId="3128803871" sldId="11974"/>
            <ac:grpSpMk id="14" creationId="{35C67874-DFAF-B021-68AA-CEA0E4B67A72}"/>
          </ac:grpSpMkLst>
        </pc:grpChg>
        <pc:picChg chg="mod">
          <ac:chgData name="Vecchiato, Marco Roberto (IT)" userId="896c4cd8-edcc-4e69-8519-21c0d973cabb" providerId="ADAL" clId="{31033DFE-2549-4922-8A56-304F34F284A9}" dt="2023-06-02T13:18:56.499" v="1103" actId="207"/>
          <ac:picMkLst>
            <pc:docMk/>
            <pc:sldMk cId="3128803871" sldId="11974"/>
            <ac:picMk id="48" creationId="{09A7AA26-6CAF-98A1-DED1-705DAD0E4F94}"/>
          </ac:picMkLst>
        </pc:picChg>
      </pc:sldChg>
      <pc:sldChg chg="add del">
        <pc:chgData name="Vecchiato, Marco Roberto (IT)" userId="896c4cd8-edcc-4e69-8519-21c0d973cabb" providerId="ADAL" clId="{31033DFE-2549-4922-8A56-304F34F284A9}" dt="2023-06-02T12:19:50.369" v="30" actId="47"/>
        <pc:sldMkLst>
          <pc:docMk/>
          <pc:sldMk cId="1096924888" sldId="11975"/>
        </pc:sldMkLst>
      </pc:sldChg>
      <pc:sldChg chg="add del">
        <pc:chgData name="Vecchiato, Marco Roberto (IT)" userId="896c4cd8-edcc-4e69-8519-21c0d973cabb" providerId="ADAL" clId="{31033DFE-2549-4922-8A56-304F34F284A9}" dt="2023-06-02T12:47:30.551" v="306" actId="47"/>
        <pc:sldMkLst>
          <pc:docMk/>
          <pc:sldMk cId="3786607377" sldId="11976"/>
        </pc:sldMkLst>
      </pc:sldChg>
      <pc:sldChg chg="add del">
        <pc:chgData name="Vecchiato, Marco Roberto (IT)" userId="896c4cd8-edcc-4e69-8519-21c0d973cabb" providerId="ADAL" clId="{31033DFE-2549-4922-8A56-304F34F284A9}" dt="2023-06-02T12:19:55.035" v="31" actId="47"/>
        <pc:sldMkLst>
          <pc:docMk/>
          <pc:sldMk cId="3469724078" sldId="11977"/>
        </pc:sldMkLst>
      </pc:sldChg>
      <pc:sldChg chg="modSp add del mod">
        <pc:chgData name="Vecchiato, Marco Roberto (IT)" userId="896c4cd8-edcc-4e69-8519-21c0d973cabb" providerId="ADAL" clId="{31033DFE-2549-4922-8A56-304F34F284A9}" dt="2023-06-02T12:19:56.844" v="32" actId="47"/>
        <pc:sldMkLst>
          <pc:docMk/>
          <pc:sldMk cId="150782363" sldId="11978"/>
        </pc:sldMkLst>
        <pc:spChg chg="mod">
          <ac:chgData name="Vecchiato, Marco Roberto (IT)" userId="896c4cd8-edcc-4e69-8519-21c0d973cabb" providerId="ADAL" clId="{31033DFE-2549-4922-8A56-304F34F284A9}" dt="2023-06-02T12:18:15.810" v="13" actId="27636"/>
          <ac:spMkLst>
            <pc:docMk/>
            <pc:sldMk cId="150782363" sldId="11978"/>
            <ac:spMk id="7" creationId="{669000A3-37BD-789F-AC86-9E5BDEE4426B}"/>
          </ac:spMkLst>
        </pc:spChg>
      </pc:sldChg>
      <pc:sldChg chg="add del">
        <pc:chgData name="Vecchiato, Marco Roberto (IT)" userId="896c4cd8-edcc-4e69-8519-21c0d973cabb" providerId="ADAL" clId="{31033DFE-2549-4922-8A56-304F34F284A9}" dt="2023-06-02T12:20:10.413" v="34" actId="47"/>
        <pc:sldMkLst>
          <pc:docMk/>
          <pc:sldMk cId="242551122" sldId="11979"/>
        </pc:sldMkLst>
      </pc:sldChg>
      <pc:sldChg chg="modSp add del mod">
        <pc:chgData name="Vecchiato, Marco Roberto (IT)" userId="896c4cd8-edcc-4e69-8519-21c0d973cabb" providerId="ADAL" clId="{31033DFE-2549-4922-8A56-304F34F284A9}" dt="2023-06-02T12:20:12.424" v="35" actId="47"/>
        <pc:sldMkLst>
          <pc:docMk/>
          <pc:sldMk cId="2151481364" sldId="11980"/>
        </pc:sldMkLst>
        <pc:spChg chg="mod">
          <ac:chgData name="Vecchiato, Marco Roberto (IT)" userId="896c4cd8-edcc-4e69-8519-21c0d973cabb" providerId="ADAL" clId="{31033DFE-2549-4922-8A56-304F34F284A9}" dt="2023-06-02T12:18:15.814" v="14" actId="27636"/>
          <ac:spMkLst>
            <pc:docMk/>
            <pc:sldMk cId="2151481364" sldId="11980"/>
            <ac:spMk id="7" creationId="{669000A3-37BD-789F-AC86-9E5BDEE4426B}"/>
          </ac:spMkLst>
        </pc:spChg>
      </pc:sldChg>
      <pc:sldChg chg="delSp modSp add del mod">
        <pc:chgData name="Vecchiato, Marco Roberto (IT)" userId="896c4cd8-edcc-4e69-8519-21c0d973cabb" providerId="ADAL" clId="{31033DFE-2549-4922-8A56-304F34F284A9}" dt="2023-06-05T14:03:21.662" v="3598" actId="47"/>
        <pc:sldMkLst>
          <pc:docMk/>
          <pc:sldMk cId="1113688712" sldId="11981"/>
        </pc:sldMkLst>
        <pc:spChg chg="del">
          <ac:chgData name="Vecchiato, Marco Roberto (IT)" userId="896c4cd8-edcc-4e69-8519-21c0d973cabb" providerId="ADAL" clId="{31033DFE-2549-4922-8A56-304F34F284A9}" dt="2023-06-05T13:37:48.633" v="3120"/>
          <ac:spMkLst>
            <pc:docMk/>
            <pc:sldMk cId="1113688712" sldId="11981"/>
            <ac:spMk id="3" creationId="{0B101450-F415-7C93-B193-E4D384FDAA71}"/>
          </ac:spMkLst>
        </pc:spChg>
        <pc:spChg chg="del mod">
          <ac:chgData name="Vecchiato, Marco Roberto (IT)" userId="896c4cd8-edcc-4e69-8519-21c0d973cabb" providerId="ADAL" clId="{31033DFE-2549-4922-8A56-304F34F284A9}" dt="2023-06-05T14:03:04.339" v="3594" actId="21"/>
          <ac:spMkLst>
            <pc:docMk/>
            <pc:sldMk cId="1113688712" sldId="11981"/>
            <ac:spMk id="4" creationId="{7B68EB1B-3823-B3E1-E4C7-68895E12A53A}"/>
          </ac:spMkLst>
        </pc:spChg>
        <pc:spChg chg="mod">
          <ac:chgData name="Vecchiato, Marco Roberto (IT)" userId="896c4cd8-edcc-4e69-8519-21c0d973cabb" providerId="ADAL" clId="{31033DFE-2549-4922-8A56-304F34F284A9}" dt="2023-06-05T14:02:47.490" v="3588" actId="21"/>
          <ac:spMkLst>
            <pc:docMk/>
            <pc:sldMk cId="1113688712" sldId="11981"/>
            <ac:spMk id="5" creationId="{D0E04F69-8C0B-867E-D9E1-CF0F02157639}"/>
          </ac:spMkLst>
        </pc:spChg>
        <pc:spChg chg="del">
          <ac:chgData name="Vecchiato, Marco Roberto (IT)" userId="896c4cd8-edcc-4e69-8519-21c0d973cabb" providerId="ADAL" clId="{31033DFE-2549-4922-8A56-304F34F284A9}" dt="2023-06-05T13:39:00.864" v="3131"/>
          <ac:spMkLst>
            <pc:docMk/>
            <pc:sldMk cId="1113688712" sldId="11981"/>
            <ac:spMk id="6" creationId="{94257912-1127-562C-7546-800AF39943AC}"/>
          </ac:spMkLst>
        </pc:spChg>
        <pc:spChg chg="mod">
          <ac:chgData name="Vecchiato, Marco Roberto (IT)" userId="896c4cd8-edcc-4e69-8519-21c0d973cabb" providerId="ADAL" clId="{31033DFE-2549-4922-8A56-304F34F284A9}" dt="2023-06-05T14:02:18.317" v="3580" actId="21"/>
          <ac:spMkLst>
            <pc:docMk/>
            <pc:sldMk cId="1113688712" sldId="11981"/>
            <ac:spMk id="21" creationId="{1CAA2558-E465-43B9-8362-D2DA95FF796C}"/>
          </ac:spMkLst>
        </pc:spChg>
        <pc:spChg chg="mod">
          <ac:chgData name="Vecchiato, Marco Roberto (IT)" userId="896c4cd8-edcc-4e69-8519-21c0d973cabb" providerId="ADAL" clId="{31033DFE-2549-4922-8A56-304F34F284A9}" dt="2023-06-02T13:19:33.805" v="1124" actId="207"/>
          <ac:spMkLst>
            <pc:docMk/>
            <pc:sldMk cId="1113688712" sldId="11981"/>
            <ac:spMk id="26" creationId="{138F6D1C-AEAF-41D9-A3EC-BB6E29CAC527}"/>
          </ac:spMkLst>
        </pc:spChg>
        <pc:picChg chg="del mod">
          <ac:chgData name="Vecchiato, Marco Roberto (IT)" userId="896c4cd8-edcc-4e69-8519-21c0d973cabb" providerId="ADAL" clId="{31033DFE-2549-4922-8A56-304F34F284A9}" dt="2023-06-05T14:02:58.235" v="3592" actId="21"/>
          <ac:picMkLst>
            <pc:docMk/>
            <pc:sldMk cId="1113688712" sldId="11981"/>
            <ac:picMk id="2" creationId="{CCFF542C-917D-8946-4F58-A611AADDBFED}"/>
          </ac:picMkLst>
        </pc:picChg>
        <pc:picChg chg="del mod">
          <ac:chgData name="Vecchiato, Marco Roberto (IT)" userId="896c4cd8-edcc-4e69-8519-21c0d973cabb" providerId="ADAL" clId="{31033DFE-2549-4922-8A56-304F34F284A9}" dt="2023-06-05T14:02:58.235" v="3592" actId="21"/>
          <ac:picMkLst>
            <pc:docMk/>
            <pc:sldMk cId="1113688712" sldId="11981"/>
            <ac:picMk id="7" creationId="{06AD9A9D-2E12-1B3C-9560-1EC091A3B60A}"/>
          </ac:picMkLst>
        </pc:picChg>
      </pc:sldChg>
      <pc:sldChg chg="delSp modSp add del mod">
        <pc:chgData name="Vecchiato, Marco Roberto (IT)" userId="896c4cd8-edcc-4e69-8519-21c0d973cabb" providerId="ADAL" clId="{31033DFE-2549-4922-8A56-304F34F284A9}" dt="2023-06-05T14:07:08.195" v="3651" actId="47"/>
        <pc:sldMkLst>
          <pc:docMk/>
          <pc:sldMk cId="3017685229" sldId="11982"/>
        </pc:sldMkLst>
        <pc:spChg chg="del">
          <ac:chgData name="Vecchiato, Marco Roberto (IT)" userId="896c4cd8-edcc-4e69-8519-21c0d973cabb" providerId="ADAL" clId="{31033DFE-2549-4922-8A56-304F34F284A9}" dt="2023-06-05T13:37:48.633" v="3120"/>
          <ac:spMkLst>
            <pc:docMk/>
            <pc:sldMk cId="3017685229" sldId="11982"/>
            <ac:spMk id="2" creationId="{1969B3EB-B984-56CE-E7A7-DDAF7F016AC5}"/>
          </ac:spMkLst>
        </pc:spChg>
        <pc:spChg chg="del">
          <ac:chgData name="Vecchiato, Marco Roberto (IT)" userId="896c4cd8-edcc-4e69-8519-21c0d973cabb" providerId="ADAL" clId="{31033DFE-2549-4922-8A56-304F34F284A9}" dt="2023-06-05T13:39:00.864" v="3131"/>
          <ac:spMkLst>
            <pc:docMk/>
            <pc:sldMk cId="3017685229" sldId="11982"/>
            <ac:spMk id="3" creationId="{581DE0E1-EC03-DEC5-D71C-83FE63EC7E32}"/>
          </ac:spMkLst>
        </pc:spChg>
        <pc:spChg chg="del mod">
          <ac:chgData name="Vecchiato, Marco Roberto (IT)" userId="896c4cd8-edcc-4e69-8519-21c0d973cabb" providerId="ADAL" clId="{31033DFE-2549-4922-8A56-304F34F284A9}" dt="2023-06-05T14:07:00.278" v="3648" actId="21"/>
          <ac:spMkLst>
            <pc:docMk/>
            <pc:sldMk cId="3017685229" sldId="11982"/>
            <ac:spMk id="4" creationId="{85F2C371-D547-1215-FAC6-082C5CE65254}"/>
          </ac:spMkLst>
        </pc:spChg>
        <pc:spChg chg="mod">
          <ac:chgData name="Vecchiato, Marco Roberto (IT)" userId="896c4cd8-edcc-4e69-8519-21c0d973cabb" providerId="ADAL" clId="{31033DFE-2549-4922-8A56-304F34F284A9}" dt="2023-06-05T14:06:07.428" v="3635" actId="21"/>
          <ac:spMkLst>
            <pc:docMk/>
            <pc:sldMk cId="3017685229" sldId="11982"/>
            <ac:spMk id="12" creationId="{0758DABC-85FA-E414-9608-4D001D357826}"/>
          </ac:spMkLst>
        </pc:spChg>
        <pc:spChg chg="mod">
          <ac:chgData name="Vecchiato, Marco Roberto (IT)" userId="896c4cd8-edcc-4e69-8519-21c0d973cabb" providerId="ADAL" clId="{31033DFE-2549-4922-8A56-304F34F284A9}" dt="2023-06-05T14:06:13.159" v="3637" actId="21"/>
          <ac:spMkLst>
            <pc:docMk/>
            <pc:sldMk cId="3017685229" sldId="11982"/>
            <ac:spMk id="13" creationId="{438CF22F-1125-C8E1-D3AF-ED3FF64D8C8A}"/>
          </ac:spMkLst>
        </pc:spChg>
        <pc:spChg chg="mod">
          <ac:chgData name="Vecchiato, Marco Roberto (IT)" userId="896c4cd8-edcc-4e69-8519-21c0d973cabb" providerId="ADAL" clId="{31033DFE-2549-4922-8A56-304F34F284A9}" dt="2023-06-05T14:05:10.663" v="3622" actId="21"/>
          <ac:spMkLst>
            <pc:docMk/>
            <pc:sldMk cId="3017685229" sldId="11982"/>
            <ac:spMk id="21" creationId="{1CAA2558-E465-43B9-8362-D2DA95FF796C}"/>
          </ac:spMkLst>
        </pc:spChg>
        <pc:spChg chg="mod">
          <ac:chgData name="Vecchiato, Marco Roberto (IT)" userId="896c4cd8-edcc-4e69-8519-21c0d973cabb" providerId="ADAL" clId="{31033DFE-2549-4922-8A56-304F34F284A9}" dt="2023-06-02T13:19:28.595" v="1122" actId="207"/>
          <ac:spMkLst>
            <pc:docMk/>
            <pc:sldMk cId="3017685229" sldId="11982"/>
            <ac:spMk id="26" creationId="{138F6D1C-AEAF-41D9-A3EC-BB6E29CAC527}"/>
          </ac:spMkLst>
        </pc:spChg>
        <pc:graphicFrameChg chg="del mod">
          <ac:chgData name="Vecchiato, Marco Roberto (IT)" userId="896c4cd8-edcc-4e69-8519-21c0d973cabb" providerId="ADAL" clId="{31033DFE-2549-4922-8A56-304F34F284A9}" dt="2023-06-05T14:06:29.031" v="3641" actId="21"/>
          <ac:graphicFrameMkLst>
            <pc:docMk/>
            <pc:sldMk cId="3017685229" sldId="11982"/>
            <ac:graphicFrameMk id="10" creationId="{95238E49-D097-237F-D704-DB179AD14424}"/>
          </ac:graphicFrameMkLst>
        </pc:graphicFrameChg>
        <pc:picChg chg="del mod">
          <ac:chgData name="Vecchiato, Marco Roberto (IT)" userId="896c4cd8-edcc-4e69-8519-21c0d973cabb" providerId="ADAL" clId="{31033DFE-2549-4922-8A56-304F34F284A9}" dt="2023-06-05T14:06:29.031" v="3641" actId="21"/>
          <ac:picMkLst>
            <pc:docMk/>
            <pc:sldMk cId="3017685229" sldId="11982"/>
            <ac:picMk id="7" creationId="{9B1F5E8A-A684-A245-A5A2-1F98C93C5C31}"/>
          </ac:picMkLst>
        </pc:picChg>
      </pc:sldChg>
      <pc:sldChg chg="add del">
        <pc:chgData name="Vecchiato, Marco Roberto (IT)" userId="896c4cd8-edcc-4e69-8519-21c0d973cabb" providerId="ADAL" clId="{31033DFE-2549-4922-8A56-304F34F284A9}" dt="2023-06-02T12:47:38.166" v="307" actId="47"/>
        <pc:sldMkLst>
          <pc:docMk/>
          <pc:sldMk cId="1473146873" sldId="11983"/>
        </pc:sldMkLst>
      </pc:sldChg>
      <pc:sldChg chg="add del">
        <pc:chgData name="Vecchiato, Marco Roberto (IT)" userId="896c4cd8-edcc-4e69-8519-21c0d973cabb" providerId="ADAL" clId="{31033DFE-2549-4922-8A56-304F34F284A9}" dt="2023-06-02T12:47:19.582" v="304" actId="47"/>
        <pc:sldMkLst>
          <pc:docMk/>
          <pc:sldMk cId="3140072254" sldId="11984"/>
        </pc:sldMkLst>
      </pc:sldChg>
      <pc:sldChg chg="add del">
        <pc:chgData name="Vecchiato, Marco Roberto (IT)" userId="896c4cd8-edcc-4e69-8519-21c0d973cabb" providerId="ADAL" clId="{31033DFE-2549-4922-8A56-304F34F284A9}" dt="2023-06-02T12:47:27.143" v="305" actId="47"/>
        <pc:sldMkLst>
          <pc:docMk/>
          <pc:sldMk cId="3152855579" sldId="11985"/>
        </pc:sldMkLst>
      </pc:sldChg>
      <pc:sldChg chg="add del">
        <pc:chgData name="Vecchiato, Marco Roberto (IT)" userId="896c4cd8-edcc-4e69-8519-21c0d973cabb" providerId="ADAL" clId="{31033DFE-2549-4922-8A56-304F34F284A9}" dt="2023-06-02T12:18:40.442" v="17" actId="47"/>
        <pc:sldMkLst>
          <pc:docMk/>
          <pc:sldMk cId="3403826495" sldId="11986"/>
        </pc:sldMkLst>
      </pc:sldChg>
      <pc:sldChg chg="add del">
        <pc:chgData name="Vecchiato, Marco Roberto (IT)" userId="896c4cd8-edcc-4e69-8519-21c0d973cabb" providerId="ADAL" clId="{31033DFE-2549-4922-8A56-304F34F284A9}" dt="2023-06-02T12:22:03.646" v="44" actId="47"/>
        <pc:sldMkLst>
          <pc:docMk/>
          <pc:sldMk cId="2884648258" sldId="11987"/>
        </pc:sldMkLst>
      </pc:sldChg>
      <pc:sldChg chg="modSp add del mod">
        <pc:chgData name="Vecchiato, Marco Roberto (IT)" userId="896c4cd8-edcc-4e69-8519-21c0d973cabb" providerId="ADAL" clId="{31033DFE-2549-4922-8A56-304F34F284A9}" dt="2023-06-02T12:20:23.810" v="37" actId="47"/>
        <pc:sldMkLst>
          <pc:docMk/>
          <pc:sldMk cId="762151744" sldId="11988"/>
        </pc:sldMkLst>
        <pc:spChg chg="mod">
          <ac:chgData name="Vecchiato, Marco Roberto (IT)" userId="896c4cd8-edcc-4e69-8519-21c0d973cabb" providerId="ADAL" clId="{31033DFE-2549-4922-8A56-304F34F284A9}" dt="2023-06-02T12:18:34.297" v="16" actId="27636"/>
          <ac:spMkLst>
            <pc:docMk/>
            <pc:sldMk cId="762151744" sldId="11988"/>
            <ac:spMk id="7" creationId="{669000A3-37BD-789F-AC86-9E5BDEE4426B}"/>
          </ac:spMkLst>
        </pc:spChg>
      </pc:sldChg>
      <pc:sldChg chg="add del">
        <pc:chgData name="Vecchiato, Marco Roberto (IT)" userId="896c4cd8-edcc-4e69-8519-21c0d973cabb" providerId="ADAL" clId="{31033DFE-2549-4922-8A56-304F34F284A9}" dt="2023-06-02T12:20:25.134" v="38" actId="47"/>
        <pc:sldMkLst>
          <pc:docMk/>
          <pc:sldMk cId="1131338566" sldId="11989"/>
        </pc:sldMkLst>
      </pc:sldChg>
      <pc:sldChg chg="add del">
        <pc:chgData name="Vecchiato, Marco Roberto (IT)" userId="896c4cd8-edcc-4e69-8519-21c0d973cabb" providerId="ADAL" clId="{31033DFE-2549-4922-8A56-304F34F284A9}" dt="2023-06-02T12:22:08.739" v="45" actId="47"/>
        <pc:sldMkLst>
          <pc:docMk/>
          <pc:sldMk cId="3375524868" sldId="11990"/>
        </pc:sldMkLst>
      </pc:sldChg>
      <pc:sldChg chg="modSp add del">
        <pc:chgData name="Vecchiato, Marco Roberto (IT)" userId="896c4cd8-edcc-4e69-8519-21c0d973cabb" providerId="ADAL" clId="{31033DFE-2549-4922-8A56-304F34F284A9}" dt="2023-06-02T12:22:18.142" v="46" actId="2696"/>
        <pc:sldMkLst>
          <pc:docMk/>
          <pc:sldMk cId="1974323538" sldId="11991"/>
        </pc:sldMkLst>
        <pc:spChg chg="mod">
          <ac:chgData name="Vecchiato, Marco Roberto (IT)" userId="896c4cd8-edcc-4e69-8519-21c0d973cabb" providerId="ADAL" clId="{31033DFE-2549-4922-8A56-304F34F284A9}" dt="2023-06-02T12:18:34.246" v="15"/>
          <ac:spMkLst>
            <pc:docMk/>
            <pc:sldMk cId="1974323538" sldId="11991"/>
            <ac:spMk id="4" creationId="{B2F386DF-9497-6DD3-83C6-C3D22C7E4246}"/>
          </ac:spMkLst>
        </pc:spChg>
      </pc:sldChg>
      <pc:sldChg chg="add del">
        <pc:chgData name="Vecchiato, Marco Roberto (IT)" userId="896c4cd8-edcc-4e69-8519-21c0d973cabb" providerId="ADAL" clId="{31033DFE-2549-4922-8A56-304F34F284A9}" dt="2023-06-02T13:15:18.793" v="1017" actId="47"/>
        <pc:sldMkLst>
          <pc:docMk/>
          <pc:sldMk cId="2001969255" sldId="11991"/>
        </pc:sldMkLst>
      </pc:sldChg>
      <pc:sldChg chg="add del">
        <pc:chgData name="Vecchiato, Marco Roberto (IT)" userId="896c4cd8-edcc-4e69-8519-21c0d973cabb" providerId="ADAL" clId="{31033DFE-2549-4922-8A56-304F34F284A9}" dt="2023-06-02T12:22:18.142" v="46" actId="2696"/>
        <pc:sldMkLst>
          <pc:docMk/>
          <pc:sldMk cId="1478002128" sldId="11992"/>
        </pc:sldMkLst>
      </pc:sldChg>
      <pc:sldChg chg="delSp modSp add del mod">
        <pc:chgData name="Vecchiato, Marco Roberto (IT)" userId="896c4cd8-edcc-4e69-8519-21c0d973cabb" providerId="ADAL" clId="{31033DFE-2549-4922-8A56-304F34F284A9}" dt="2023-06-05T13:19:55.521" v="2805" actId="47"/>
        <pc:sldMkLst>
          <pc:docMk/>
          <pc:sldMk cId="3918506296" sldId="11992"/>
        </pc:sldMkLst>
        <pc:spChg chg="del mod">
          <ac:chgData name="Vecchiato, Marco Roberto (IT)" userId="896c4cd8-edcc-4e69-8519-21c0d973cabb" providerId="ADAL" clId="{31033DFE-2549-4922-8A56-304F34F284A9}" dt="2023-06-05T13:19:01.444" v="2796" actId="21"/>
          <ac:spMkLst>
            <pc:docMk/>
            <pc:sldMk cId="3918506296" sldId="11992"/>
            <ac:spMk id="11" creationId="{62DD01B2-3A9A-382F-4307-8938AADDEB30}"/>
          </ac:spMkLst>
        </pc:spChg>
        <pc:spChg chg="del mod">
          <ac:chgData name="Vecchiato, Marco Roberto (IT)" userId="896c4cd8-edcc-4e69-8519-21c0d973cabb" providerId="ADAL" clId="{31033DFE-2549-4922-8A56-304F34F284A9}" dt="2023-06-05T13:19:01.444" v="2796" actId="21"/>
          <ac:spMkLst>
            <pc:docMk/>
            <pc:sldMk cId="3918506296" sldId="11992"/>
            <ac:spMk id="12" creationId="{AB0BC759-BE59-8A8B-FE14-5179EF224581}"/>
          </ac:spMkLst>
        </pc:spChg>
        <pc:spChg chg="del mod">
          <ac:chgData name="Vecchiato, Marco Roberto (IT)" userId="896c4cd8-edcc-4e69-8519-21c0d973cabb" providerId="ADAL" clId="{31033DFE-2549-4922-8A56-304F34F284A9}" dt="2023-06-05T13:19:01.444" v="2796" actId="21"/>
          <ac:spMkLst>
            <pc:docMk/>
            <pc:sldMk cId="3918506296" sldId="11992"/>
            <ac:spMk id="15" creationId="{EC08A71A-6309-A7CF-2FA2-2FAA66B3755E}"/>
          </ac:spMkLst>
        </pc:spChg>
        <pc:spChg chg="del mod">
          <ac:chgData name="Vecchiato, Marco Roberto (IT)" userId="896c4cd8-edcc-4e69-8519-21c0d973cabb" providerId="ADAL" clId="{31033DFE-2549-4922-8A56-304F34F284A9}" dt="2023-06-05T13:19:01.444" v="2796" actId="21"/>
          <ac:spMkLst>
            <pc:docMk/>
            <pc:sldMk cId="3918506296" sldId="11992"/>
            <ac:spMk id="17" creationId="{AEC68BE6-2A66-57BE-2FC0-F2749C0565CA}"/>
          </ac:spMkLst>
        </pc:spChg>
        <pc:spChg chg="del mod">
          <ac:chgData name="Vecchiato, Marco Roberto (IT)" userId="896c4cd8-edcc-4e69-8519-21c0d973cabb" providerId="ADAL" clId="{31033DFE-2549-4922-8A56-304F34F284A9}" dt="2023-06-05T13:19:01.444" v="2796" actId="21"/>
          <ac:spMkLst>
            <pc:docMk/>
            <pc:sldMk cId="3918506296" sldId="11992"/>
            <ac:spMk id="19" creationId="{10D403B5-DB13-D6A1-A96A-A331DBEA5A44}"/>
          </ac:spMkLst>
        </pc:spChg>
        <pc:spChg chg="del mod">
          <ac:chgData name="Vecchiato, Marco Roberto (IT)" userId="896c4cd8-edcc-4e69-8519-21c0d973cabb" providerId="ADAL" clId="{31033DFE-2549-4922-8A56-304F34F284A9}" dt="2023-06-05T13:19:01.444" v="2796" actId="21"/>
          <ac:spMkLst>
            <pc:docMk/>
            <pc:sldMk cId="3918506296" sldId="11992"/>
            <ac:spMk id="21" creationId="{2A886CDD-3C7E-C7C5-3698-4EAA886BE2D4}"/>
          </ac:spMkLst>
        </pc:spChg>
        <pc:spChg chg="del mod">
          <ac:chgData name="Vecchiato, Marco Roberto (IT)" userId="896c4cd8-edcc-4e69-8519-21c0d973cabb" providerId="ADAL" clId="{31033DFE-2549-4922-8A56-304F34F284A9}" dt="2023-06-05T13:19:01.444" v="2796" actId="21"/>
          <ac:spMkLst>
            <pc:docMk/>
            <pc:sldMk cId="3918506296" sldId="11992"/>
            <ac:spMk id="23" creationId="{F7E365C3-3CD9-25A9-4AEE-FD02DFD1C6BA}"/>
          </ac:spMkLst>
        </pc:spChg>
        <pc:spChg chg="del mod">
          <ac:chgData name="Vecchiato, Marco Roberto (IT)" userId="896c4cd8-edcc-4e69-8519-21c0d973cabb" providerId="ADAL" clId="{31033DFE-2549-4922-8A56-304F34F284A9}" dt="2023-06-05T13:19:01.444" v="2796" actId="21"/>
          <ac:spMkLst>
            <pc:docMk/>
            <pc:sldMk cId="3918506296" sldId="11992"/>
            <ac:spMk id="25" creationId="{1F89DB33-AA24-0F46-590D-D03146088001}"/>
          </ac:spMkLst>
        </pc:spChg>
        <pc:spChg chg="del mod">
          <ac:chgData name="Vecchiato, Marco Roberto (IT)" userId="896c4cd8-edcc-4e69-8519-21c0d973cabb" providerId="ADAL" clId="{31033DFE-2549-4922-8A56-304F34F284A9}" dt="2023-06-05T13:18:55.263" v="2794"/>
          <ac:spMkLst>
            <pc:docMk/>
            <pc:sldMk cId="3918506296" sldId="11992"/>
            <ac:spMk id="26" creationId="{528FAD1C-F71E-E984-278D-47B6554A572D}"/>
          </ac:spMkLst>
        </pc:spChg>
        <pc:spChg chg="del mod">
          <ac:chgData name="Vecchiato, Marco Roberto (IT)" userId="896c4cd8-edcc-4e69-8519-21c0d973cabb" providerId="ADAL" clId="{31033DFE-2549-4922-8A56-304F34F284A9}" dt="2023-06-05T13:19:01.444" v="2796" actId="21"/>
          <ac:spMkLst>
            <pc:docMk/>
            <pc:sldMk cId="3918506296" sldId="11992"/>
            <ac:spMk id="27" creationId="{53C08D12-85BE-39A0-657E-F766A5AA7EA4}"/>
          </ac:spMkLst>
        </pc:spChg>
        <pc:spChg chg="del mod">
          <ac:chgData name="Vecchiato, Marco Roberto (IT)" userId="896c4cd8-edcc-4e69-8519-21c0d973cabb" providerId="ADAL" clId="{31033DFE-2549-4922-8A56-304F34F284A9}" dt="2023-06-05T13:19:01.444" v="2796" actId="21"/>
          <ac:spMkLst>
            <pc:docMk/>
            <pc:sldMk cId="3918506296" sldId="11992"/>
            <ac:spMk id="28" creationId="{61F22945-EE8E-CA21-B62E-BB089C0B99B8}"/>
          </ac:spMkLst>
        </pc:spChg>
        <pc:spChg chg="mod">
          <ac:chgData name="Vecchiato, Marco Roberto (IT)" userId="896c4cd8-edcc-4e69-8519-21c0d973cabb" providerId="ADAL" clId="{31033DFE-2549-4922-8A56-304F34F284A9}" dt="2023-06-05T13:18:39.989" v="2787" actId="21"/>
          <ac:spMkLst>
            <pc:docMk/>
            <pc:sldMk cId="3918506296" sldId="11992"/>
            <ac:spMk id="30" creationId="{A27FFE58-7104-093E-75D2-3CC43297907F}"/>
          </ac:spMkLst>
        </pc:spChg>
        <pc:spChg chg="mod">
          <ac:chgData name="Vecchiato, Marco Roberto (IT)" userId="896c4cd8-edcc-4e69-8519-21c0d973cabb" providerId="ADAL" clId="{31033DFE-2549-4922-8A56-304F34F284A9}" dt="2023-06-02T13:20:31.241" v="1140" actId="207"/>
          <ac:spMkLst>
            <pc:docMk/>
            <pc:sldMk cId="3918506296" sldId="11992"/>
            <ac:spMk id="73" creationId="{26753D60-3B90-4169-9F9E-69E08308F72B}"/>
          </ac:spMkLst>
        </pc:spChg>
        <pc:picChg chg="del mod">
          <ac:chgData name="Vecchiato, Marco Roberto (IT)" userId="896c4cd8-edcc-4e69-8519-21c0d973cabb" providerId="ADAL" clId="{31033DFE-2549-4922-8A56-304F34F284A9}" dt="2023-06-05T13:19:01.444" v="2796" actId="21"/>
          <ac:picMkLst>
            <pc:docMk/>
            <pc:sldMk cId="3918506296" sldId="11992"/>
            <ac:picMk id="10" creationId="{B78F23F7-69D5-7041-4C7F-52DD2151C0B4}"/>
          </ac:picMkLst>
        </pc:picChg>
        <pc:picChg chg="del mod">
          <ac:chgData name="Vecchiato, Marco Roberto (IT)" userId="896c4cd8-edcc-4e69-8519-21c0d973cabb" providerId="ADAL" clId="{31033DFE-2549-4922-8A56-304F34F284A9}" dt="2023-06-05T13:19:01.444" v="2796" actId="21"/>
          <ac:picMkLst>
            <pc:docMk/>
            <pc:sldMk cId="3918506296" sldId="11992"/>
            <ac:picMk id="13" creationId="{A7DB54F2-C37F-60E9-D073-B7B937F02DAC}"/>
          </ac:picMkLst>
        </pc:picChg>
        <pc:picChg chg="del mod">
          <ac:chgData name="Vecchiato, Marco Roberto (IT)" userId="896c4cd8-edcc-4e69-8519-21c0d973cabb" providerId="ADAL" clId="{31033DFE-2549-4922-8A56-304F34F284A9}" dt="2023-06-05T13:19:01.444" v="2796" actId="21"/>
          <ac:picMkLst>
            <pc:docMk/>
            <pc:sldMk cId="3918506296" sldId="11992"/>
            <ac:picMk id="14" creationId="{D9F4BDF3-524D-73B1-E232-0471CAD7B145}"/>
          </ac:picMkLst>
        </pc:picChg>
        <pc:picChg chg="del mod">
          <ac:chgData name="Vecchiato, Marco Roberto (IT)" userId="896c4cd8-edcc-4e69-8519-21c0d973cabb" providerId="ADAL" clId="{31033DFE-2549-4922-8A56-304F34F284A9}" dt="2023-06-05T13:19:01.444" v="2796" actId="21"/>
          <ac:picMkLst>
            <pc:docMk/>
            <pc:sldMk cId="3918506296" sldId="11992"/>
            <ac:picMk id="16" creationId="{84C03A3C-DC65-0DA8-C2ED-EDB005A5F1C2}"/>
          </ac:picMkLst>
        </pc:picChg>
        <pc:picChg chg="del mod">
          <ac:chgData name="Vecchiato, Marco Roberto (IT)" userId="896c4cd8-edcc-4e69-8519-21c0d973cabb" providerId="ADAL" clId="{31033DFE-2549-4922-8A56-304F34F284A9}" dt="2023-06-05T13:19:01.444" v="2796" actId="21"/>
          <ac:picMkLst>
            <pc:docMk/>
            <pc:sldMk cId="3918506296" sldId="11992"/>
            <ac:picMk id="18" creationId="{71F27441-72E7-022A-D0DB-FE88348F8A0B}"/>
          </ac:picMkLst>
        </pc:picChg>
        <pc:picChg chg="del mod">
          <ac:chgData name="Vecchiato, Marco Roberto (IT)" userId="896c4cd8-edcc-4e69-8519-21c0d973cabb" providerId="ADAL" clId="{31033DFE-2549-4922-8A56-304F34F284A9}" dt="2023-06-05T13:19:01.444" v="2796" actId="21"/>
          <ac:picMkLst>
            <pc:docMk/>
            <pc:sldMk cId="3918506296" sldId="11992"/>
            <ac:picMk id="20" creationId="{E7441D14-E91B-8B27-F4F3-963D455B9E98}"/>
          </ac:picMkLst>
        </pc:picChg>
        <pc:picChg chg="del mod">
          <ac:chgData name="Vecchiato, Marco Roberto (IT)" userId="896c4cd8-edcc-4e69-8519-21c0d973cabb" providerId="ADAL" clId="{31033DFE-2549-4922-8A56-304F34F284A9}" dt="2023-06-05T13:19:01.444" v="2796" actId="21"/>
          <ac:picMkLst>
            <pc:docMk/>
            <pc:sldMk cId="3918506296" sldId="11992"/>
            <ac:picMk id="22" creationId="{41EDE68E-D57C-4B3D-16BD-511B980BEFCF}"/>
          </ac:picMkLst>
        </pc:picChg>
        <pc:picChg chg="del mod">
          <ac:chgData name="Vecchiato, Marco Roberto (IT)" userId="896c4cd8-edcc-4e69-8519-21c0d973cabb" providerId="ADAL" clId="{31033DFE-2549-4922-8A56-304F34F284A9}" dt="2023-06-05T13:19:01.444" v="2796" actId="21"/>
          <ac:picMkLst>
            <pc:docMk/>
            <pc:sldMk cId="3918506296" sldId="11992"/>
            <ac:picMk id="24" creationId="{E0D1B5E3-0879-59FE-FC81-F76F678F4A78}"/>
          </ac:picMkLst>
        </pc:picChg>
        <pc:picChg chg="del mod">
          <ac:chgData name="Vecchiato, Marco Roberto (IT)" userId="896c4cd8-edcc-4e69-8519-21c0d973cabb" providerId="ADAL" clId="{31033DFE-2549-4922-8A56-304F34F284A9}" dt="2023-06-05T13:19:01.444" v="2796" actId="21"/>
          <ac:picMkLst>
            <pc:docMk/>
            <pc:sldMk cId="3918506296" sldId="11992"/>
            <ac:picMk id="29" creationId="{40079995-1FBF-68AB-1957-0BDF318F0207}"/>
          </ac:picMkLst>
        </pc:picChg>
        <pc:picChg chg="del mod">
          <ac:chgData name="Vecchiato, Marco Roberto (IT)" userId="896c4cd8-edcc-4e69-8519-21c0d973cabb" providerId="ADAL" clId="{31033DFE-2549-4922-8A56-304F34F284A9}" dt="2023-06-05T13:19:01.444" v="2796" actId="21"/>
          <ac:picMkLst>
            <pc:docMk/>
            <pc:sldMk cId="3918506296" sldId="11992"/>
            <ac:picMk id="31" creationId="{3B2624BF-910E-22BF-4D73-DB93D3A11C9F}"/>
          </ac:picMkLst>
        </pc:picChg>
      </pc:sldChg>
      <pc:sldChg chg="delSp modSp add del mod">
        <pc:chgData name="Vecchiato, Marco Roberto (IT)" userId="896c4cd8-edcc-4e69-8519-21c0d973cabb" providerId="ADAL" clId="{31033DFE-2549-4922-8A56-304F34F284A9}" dt="2023-06-05T13:25:45.015" v="2878" actId="47"/>
        <pc:sldMkLst>
          <pc:docMk/>
          <pc:sldMk cId="2775664953" sldId="11993"/>
        </pc:sldMkLst>
        <pc:spChg chg="del mod">
          <ac:chgData name="Vecchiato, Marco Roberto (IT)" userId="896c4cd8-edcc-4e69-8519-21c0d973cabb" providerId="ADAL" clId="{31033DFE-2549-4922-8A56-304F34F284A9}" dt="2023-06-05T13:25:02.783" v="2871" actId="478"/>
          <ac:spMkLst>
            <pc:docMk/>
            <pc:sldMk cId="2775664953" sldId="11993"/>
            <ac:spMk id="2" creationId="{9C0F60B4-4701-30B1-1238-76CF815A324F}"/>
          </ac:spMkLst>
        </pc:spChg>
        <pc:spChg chg="del mod">
          <ac:chgData name="Vecchiato, Marco Roberto (IT)" userId="896c4cd8-edcc-4e69-8519-21c0d973cabb" providerId="ADAL" clId="{31033DFE-2549-4922-8A56-304F34F284A9}" dt="2023-06-05T13:25:30.254" v="2874" actId="21"/>
          <ac:spMkLst>
            <pc:docMk/>
            <pc:sldMk cId="2775664953" sldId="11993"/>
            <ac:spMk id="3" creationId="{CE7C0AC9-FD4E-282B-E584-9995F8B31CAB}"/>
          </ac:spMkLst>
        </pc:spChg>
        <pc:spChg chg="del mod">
          <ac:chgData name="Vecchiato, Marco Roberto (IT)" userId="896c4cd8-edcc-4e69-8519-21c0d973cabb" providerId="ADAL" clId="{31033DFE-2549-4922-8A56-304F34F284A9}" dt="2023-06-05T13:25:30.254" v="2874" actId="21"/>
          <ac:spMkLst>
            <pc:docMk/>
            <pc:sldMk cId="2775664953" sldId="11993"/>
            <ac:spMk id="4" creationId="{1CD02D45-F6AE-8DC7-3170-DB31359A084A}"/>
          </ac:spMkLst>
        </pc:spChg>
        <pc:spChg chg="del mod">
          <ac:chgData name="Vecchiato, Marco Roberto (IT)" userId="896c4cd8-edcc-4e69-8519-21c0d973cabb" providerId="ADAL" clId="{31033DFE-2549-4922-8A56-304F34F284A9}" dt="2023-06-05T13:25:30.254" v="2874" actId="21"/>
          <ac:spMkLst>
            <pc:docMk/>
            <pc:sldMk cId="2775664953" sldId="11993"/>
            <ac:spMk id="5" creationId="{45841EFA-5F2A-A39F-C844-FA48771A0114}"/>
          </ac:spMkLst>
        </pc:spChg>
        <pc:spChg chg="mod">
          <ac:chgData name="Vecchiato, Marco Roberto (IT)" userId="896c4cd8-edcc-4e69-8519-21c0d973cabb" providerId="ADAL" clId="{31033DFE-2549-4922-8A56-304F34F284A9}" dt="2023-06-05T13:24:52.558" v="2869" actId="21"/>
          <ac:spMkLst>
            <pc:docMk/>
            <pc:sldMk cId="2775664953" sldId="11993"/>
            <ac:spMk id="6" creationId="{3EE1FBA9-134A-C776-8C4B-01ED4A3B4AEE}"/>
          </ac:spMkLst>
        </pc:spChg>
        <pc:spChg chg="mod">
          <ac:chgData name="Vecchiato, Marco Roberto (IT)" userId="896c4cd8-edcc-4e69-8519-21c0d973cabb" providerId="ADAL" clId="{31033DFE-2549-4922-8A56-304F34F284A9}" dt="2023-06-05T13:20:06.594" v="2807" actId="21"/>
          <ac:spMkLst>
            <pc:docMk/>
            <pc:sldMk cId="2775664953" sldId="11993"/>
            <ac:spMk id="9" creationId="{F01ABAA3-9B8C-45C6-04FE-A12829B16FCE}"/>
          </ac:spMkLst>
        </pc:spChg>
        <pc:spChg chg="del mod">
          <ac:chgData name="Vecchiato, Marco Roberto (IT)" userId="896c4cd8-edcc-4e69-8519-21c0d973cabb" providerId="ADAL" clId="{31033DFE-2549-4922-8A56-304F34F284A9}" dt="2023-06-05T13:25:30.254" v="2874" actId="21"/>
          <ac:spMkLst>
            <pc:docMk/>
            <pc:sldMk cId="2775664953" sldId="11993"/>
            <ac:spMk id="13" creationId="{288711FF-E822-9543-945C-F5B8111581D3}"/>
          </ac:spMkLst>
        </pc:spChg>
        <pc:spChg chg="del mod">
          <ac:chgData name="Vecchiato, Marco Roberto (IT)" userId="896c4cd8-edcc-4e69-8519-21c0d973cabb" providerId="ADAL" clId="{31033DFE-2549-4922-8A56-304F34F284A9}" dt="2023-06-05T13:25:30.254" v="2874" actId="21"/>
          <ac:spMkLst>
            <pc:docMk/>
            <pc:sldMk cId="2775664953" sldId="11993"/>
            <ac:spMk id="14" creationId="{BAEF9405-53BB-6D84-7B67-C53725436A62}"/>
          </ac:spMkLst>
        </pc:spChg>
        <pc:spChg chg="del mod">
          <ac:chgData name="Vecchiato, Marco Roberto (IT)" userId="896c4cd8-edcc-4e69-8519-21c0d973cabb" providerId="ADAL" clId="{31033DFE-2549-4922-8A56-304F34F284A9}" dt="2023-06-05T13:25:30.254" v="2874" actId="21"/>
          <ac:spMkLst>
            <pc:docMk/>
            <pc:sldMk cId="2775664953" sldId="11993"/>
            <ac:spMk id="15" creationId="{E201E32A-BC47-EE05-88FC-3078A1EEBC6F}"/>
          </ac:spMkLst>
        </pc:spChg>
        <pc:spChg chg="mod">
          <ac:chgData name="Vecchiato, Marco Roberto (IT)" userId="896c4cd8-edcc-4e69-8519-21c0d973cabb" providerId="ADAL" clId="{31033DFE-2549-4922-8A56-304F34F284A9}" dt="2023-06-02T13:20:26.609" v="1138" actId="207"/>
          <ac:spMkLst>
            <pc:docMk/>
            <pc:sldMk cId="2775664953" sldId="11993"/>
            <ac:spMk id="73" creationId="{26753D60-3B90-4169-9F9E-69E08308F72B}"/>
          </ac:spMkLst>
        </pc:spChg>
        <pc:picChg chg="del">
          <ac:chgData name="Vecchiato, Marco Roberto (IT)" userId="896c4cd8-edcc-4e69-8519-21c0d973cabb" providerId="ADAL" clId="{31033DFE-2549-4922-8A56-304F34F284A9}" dt="2023-06-05T13:25:02.783" v="2871" actId="478"/>
          <ac:picMkLst>
            <pc:docMk/>
            <pc:sldMk cId="2775664953" sldId="11993"/>
            <ac:picMk id="10" creationId="{21176D43-D673-EB4B-51F0-FDC20C994436}"/>
          </ac:picMkLst>
        </pc:picChg>
      </pc:sldChg>
      <pc:sldChg chg="add del">
        <pc:chgData name="Vecchiato, Marco Roberto (IT)" userId="896c4cd8-edcc-4e69-8519-21c0d973cabb" providerId="ADAL" clId="{31033DFE-2549-4922-8A56-304F34F284A9}" dt="2023-06-02T12:22:18.142" v="46" actId="2696"/>
        <pc:sldMkLst>
          <pc:docMk/>
          <pc:sldMk cId="3937224739" sldId="11993"/>
        </pc:sldMkLst>
      </pc:sldChg>
      <pc:sldChg chg="delSp modSp add del mod">
        <pc:chgData name="Vecchiato, Marco Roberto (IT)" userId="896c4cd8-edcc-4e69-8519-21c0d973cabb" providerId="ADAL" clId="{31033DFE-2549-4922-8A56-304F34F284A9}" dt="2023-06-05T13:26:01.411" v="2884" actId="47"/>
        <pc:sldMkLst>
          <pc:docMk/>
          <pc:sldMk cId="2569836413" sldId="11994"/>
        </pc:sldMkLst>
        <pc:spChg chg="del mod">
          <ac:chgData name="Vecchiato, Marco Roberto (IT)" userId="896c4cd8-edcc-4e69-8519-21c0d973cabb" providerId="ADAL" clId="{31033DFE-2549-4922-8A56-304F34F284A9}" dt="2023-06-05T13:25:51.080" v="2879" actId="21"/>
          <ac:spMkLst>
            <pc:docMk/>
            <pc:sldMk cId="2569836413" sldId="11994"/>
            <ac:spMk id="5" creationId="{A08DA2BE-F89B-37E3-5321-432E620A9AAA}"/>
          </ac:spMkLst>
        </pc:spChg>
        <pc:spChg chg="del mod">
          <ac:chgData name="Vecchiato, Marco Roberto (IT)" userId="896c4cd8-edcc-4e69-8519-21c0d973cabb" providerId="ADAL" clId="{31033DFE-2549-4922-8A56-304F34F284A9}" dt="2023-06-05T13:25:51.080" v="2879" actId="21"/>
          <ac:spMkLst>
            <pc:docMk/>
            <pc:sldMk cId="2569836413" sldId="11994"/>
            <ac:spMk id="6" creationId="{6C585A4B-2B9D-4DFC-EEB8-FF900184849F}"/>
          </ac:spMkLst>
        </pc:spChg>
        <pc:spChg chg="del mod">
          <ac:chgData name="Vecchiato, Marco Roberto (IT)" userId="896c4cd8-edcc-4e69-8519-21c0d973cabb" providerId="ADAL" clId="{31033DFE-2549-4922-8A56-304F34F284A9}" dt="2023-06-05T13:25:51.080" v="2879" actId="21"/>
          <ac:spMkLst>
            <pc:docMk/>
            <pc:sldMk cId="2569836413" sldId="11994"/>
            <ac:spMk id="7" creationId="{7FC11B5C-A4F3-DEF1-F10F-05A4CEFA3AE5}"/>
          </ac:spMkLst>
        </pc:spChg>
        <pc:spChg chg="del mod">
          <ac:chgData name="Vecchiato, Marco Roberto (IT)" userId="896c4cd8-edcc-4e69-8519-21c0d973cabb" providerId="ADAL" clId="{31033DFE-2549-4922-8A56-304F34F284A9}" dt="2023-06-05T13:25:51.080" v="2879" actId="21"/>
          <ac:spMkLst>
            <pc:docMk/>
            <pc:sldMk cId="2569836413" sldId="11994"/>
            <ac:spMk id="8" creationId="{3CF1879E-89CB-1918-4B9D-54CF3D8171DA}"/>
          </ac:spMkLst>
        </pc:spChg>
        <pc:spChg chg="mod">
          <ac:chgData name="Vecchiato, Marco Roberto (IT)" userId="896c4cd8-edcc-4e69-8519-21c0d973cabb" providerId="ADAL" clId="{31033DFE-2549-4922-8A56-304F34F284A9}" dt="2023-06-02T13:20:19.979" v="1136" actId="2711"/>
          <ac:spMkLst>
            <pc:docMk/>
            <pc:sldMk cId="2569836413" sldId="11994"/>
            <ac:spMk id="9" creationId="{F01ABAA3-9B8C-45C6-04FE-A12829B16FCE}"/>
          </ac:spMkLst>
        </pc:spChg>
        <pc:spChg chg="del mod">
          <ac:chgData name="Vecchiato, Marco Roberto (IT)" userId="896c4cd8-edcc-4e69-8519-21c0d973cabb" providerId="ADAL" clId="{31033DFE-2549-4922-8A56-304F34F284A9}" dt="2023-06-05T13:25:51.080" v="2879" actId="21"/>
          <ac:spMkLst>
            <pc:docMk/>
            <pc:sldMk cId="2569836413" sldId="11994"/>
            <ac:spMk id="21" creationId="{F4A3B91D-6ABC-61D2-E351-A8A446F49FC9}"/>
          </ac:spMkLst>
        </pc:spChg>
        <pc:spChg chg="del mod">
          <ac:chgData name="Vecchiato, Marco Roberto (IT)" userId="896c4cd8-edcc-4e69-8519-21c0d973cabb" providerId="ADAL" clId="{31033DFE-2549-4922-8A56-304F34F284A9}" dt="2023-06-05T13:25:51.080" v="2879" actId="21"/>
          <ac:spMkLst>
            <pc:docMk/>
            <pc:sldMk cId="2569836413" sldId="11994"/>
            <ac:spMk id="22" creationId="{BD2922B6-48EE-DF0E-2202-CB203D0E86B2}"/>
          </ac:spMkLst>
        </pc:spChg>
        <pc:spChg chg="mod">
          <ac:chgData name="Vecchiato, Marco Roberto (IT)" userId="896c4cd8-edcc-4e69-8519-21c0d973cabb" providerId="ADAL" clId="{31033DFE-2549-4922-8A56-304F34F284A9}" dt="2023-06-02T13:20:19.979" v="1136" actId="2711"/>
          <ac:spMkLst>
            <pc:docMk/>
            <pc:sldMk cId="2569836413" sldId="11994"/>
            <ac:spMk id="73" creationId="{26753D60-3B90-4169-9F9E-69E08308F72B}"/>
          </ac:spMkLst>
        </pc:spChg>
      </pc:sldChg>
      <pc:sldChg chg="add del">
        <pc:chgData name="Vecchiato, Marco Roberto (IT)" userId="896c4cd8-edcc-4e69-8519-21c0d973cabb" providerId="ADAL" clId="{31033DFE-2549-4922-8A56-304F34F284A9}" dt="2023-06-02T12:22:18.142" v="46" actId="2696"/>
        <pc:sldMkLst>
          <pc:docMk/>
          <pc:sldMk cId="3353582649" sldId="11994"/>
        </pc:sldMkLst>
      </pc:sldChg>
      <pc:sldChg chg="add del">
        <pc:chgData name="Vecchiato, Marco Roberto (IT)" userId="896c4cd8-edcc-4e69-8519-21c0d973cabb" providerId="ADAL" clId="{31033DFE-2549-4922-8A56-304F34F284A9}" dt="2023-06-02T12:22:18.142" v="46" actId="2696"/>
        <pc:sldMkLst>
          <pc:docMk/>
          <pc:sldMk cId="172587259" sldId="11995"/>
        </pc:sldMkLst>
      </pc:sldChg>
      <pc:sldChg chg="modSp add del mod">
        <pc:chgData name="Vecchiato, Marco Roberto (IT)" userId="896c4cd8-edcc-4e69-8519-21c0d973cabb" providerId="ADAL" clId="{31033DFE-2549-4922-8A56-304F34F284A9}" dt="2023-06-05T13:26:22.808" v="2891" actId="47"/>
        <pc:sldMkLst>
          <pc:docMk/>
          <pc:sldMk cId="2380202404" sldId="11995"/>
        </pc:sldMkLst>
        <pc:spChg chg="mod">
          <ac:chgData name="Vecchiato, Marco Roberto (IT)" userId="896c4cd8-edcc-4e69-8519-21c0d973cabb" providerId="ADAL" clId="{31033DFE-2549-4922-8A56-304F34F284A9}" dt="2023-06-02T13:20:14.406" v="1134" actId="207"/>
          <ac:spMkLst>
            <pc:docMk/>
            <pc:sldMk cId="2380202404" sldId="11995"/>
            <ac:spMk id="9" creationId="{F01ABAA3-9B8C-45C6-04FE-A12829B16FCE}"/>
          </ac:spMkLst>
        </pc:spChg>
        <pc:spChg chg="mod">
          <ac:chgData name="Vecchiato, Marco Roberto (IT)" userId="896c4cd8-edcc-4e69-8519-21c0d973cabb" providerId="ADAL" clId="{31033DFE-2549-4922-8A56-304F34F284A9}" dt="2023-06-02T13:20:14.406" v="1134" actId="207"/>
          <ac:spMkLst>
            <pc:docMk/>
            <pc:sldMk cId="2380202404" sldId="11995"/>
            <ac:spMk id="10" creationId="{2F4C733F-E568-5FDC-2356-C1CC4576CA3A}"/>
          </ac:spMkLst>
        </pc:spChg>
        <pc:spChg chg="mod">
          <ac:chgData name="Vecchiato, Marco Roberto (IT)" userId="896c4cd8-edcc-4e69-8519-21c0d973cabb" providerId="ADAL" clId="{31033DFE-2549-4922-8A56-304F34F284A9}" dt="2023-06-02T13:20:14.406" v="1134" actId="207"/>
          <ac:spMkLst>
            <pc:docMk/>
            <pc:sldMk cId="2380202404" sldId="11995"/>
            <ac:spMk id="11" creationId="{D6B44E1A-3DCA-AADA-010E-19C9AE7C6241}"/>
          </ac:spMkLst>
        </pc:spChg>
        <pc:spChg chg="mod">
          <ac:chgData name="Vecchiato, Marco Roberto (IT)" userId="896c4cd8-edcc-4e69-8519-21c0d973cabb" providerId="ADAL" clId="{31033DFE-2549-4922-8A56-304F34F284A9}" dt="2023-06-02T13:20:14.406" v="1134" actId="207"/>
          <ac:spMkLst>
            <pc:docMk/>
            <pc:sldMk cId="2380202404" sldId="11995"/>
            <ac:spMk id="12" creationId="{3E925765-8B47-9124-E589-782C55514884}"/>
          </ac:spMkLst>
        </pc:spChg>
        <pc:spChg chg="mod">
          <ac:chgData name="Vecchiato, Marco Roberto (IT)" userId="896c4cd8-edcc-4e69-8519-21c0d973cabb" providerId="ADAL" clId="{31033DFE-2549-4922-8A56-304F34F284A9}" dt="2023-06-02T13:20:14.406" v="1134" actId="207"/>
          <ac:spMkLst>
            <pc:docMk/>
            <pc:sldMk cId="2380202404" sldId="11995"/>
            <ac:spMk id="16" creationId="{2791C3A0-252E-C5DF-2827-A5AE88F1DA66}"/>
          </ac:spMkLst>
        </pc:spChg>
        <pc:spChg chg="mod">
          <ac:chgData name="Vecchiato, Marco Roberto (IT)" userId="896c4cd8-edcc-4e69-8519-21c0d973cabb" providerId="ADAL" clId="{31033DFE-2549-4922-8A56-304F34F284A9}" dt="2023-06-02T13:20:14.406" v="1134" actId="207"/>
          <ac:spMkLst>
            <pc:docMk/>
            <pc:sldMk cId="2380202404" sldId="11995"/>
            <ac:spMk id="20" creationId="{CBE77A0E-4BCC-E1FE-8E79-501E3FCE9412}"/>
          </ac:spMkLst>
        </pc:spChg>
        <pc:spChg chg="mod">
          <ac:chgData name="Vecchiato, Marco Roberto (IT)" userId="896c4cd8-edcc-4e69-8519-21c0d973cabb" providerId="ADAL" clId="{31033DFE-2549-4922-8A56-304F34F284A9}" dt="2023-06-02T13:20:14.406" v="1134" actId="207"/>
          <ac:spMkLst>
            <pc:docMk/>
            <pc:sldMk cId="2380202404" sldId="11995"/>
            <ac:spMk id="21" creationId="{1057AB42-F90A-FDE7-B56E-ED6150FE70EF}"/>
          </ac:spMkLst>
        </pc:spChg>
        <pc:spChg chg="mod">
          <ac:chgData name="Vecchiato, Marco Roberto (IT)" userId="896c4cd8-edcc-4e69-8519-21c0d973cabb" providerId="ADAL" clId="{31033DFE-2549-4922-8A56-304F34F284A9}" dt="2023-06-02T13:20:14.406" v="1134" actId="207"/>
          <ac:spMkLst>
            <pc:docMk/>
            <pc:sldMk cId="2380202404" sldId="11995"/>
            <ac:spMk id="73" creationId="{26753D60-3B90-4169-9F9E-69E08308F72B}"/>
          </ac:spMkLst>
        </pc:spChg>
      </pc:sldChg>
      <pc:sldChg chg="add del">
        <pc:chgData name="Vecchiato, Marco Roberto (IT)" userId="896c4cd8-edcc-4e69-8519-21c0d973cabb" providerId="ADAL" clId="{31033DFE-2549-4922-8A56-304F34F284A9}" dt="2023-06-02T12:22:18.142" v="46" actId="2696"/>
        <pc:sldMkLst>
          <pc:docMk/>
          <pc:sldMk cId="3236211711" sldId="11996"/>
        </pc:sldMkLst>
      </pc:sldChg>
      <pc:sldChg chg="delSp modSp add del mod">
        <pc:chgData name="Vecchiato, Marco Roberto (IT)" userId="896c4cd8-edcc-4e69-8519-21c0d973cabb" providerId="ADAL" clId="{31033DFE-2549-4922-8A56-304F34F284A9}" dt="2023-06-05T13:33:07.241" v="2971" actId="47"/>
        <pc:sldMkLst>
          <pc:docMk/>
          <pc:sldMk cId="3645828284" sldId="11996"/>
        </pc:sldMkLst>
        <pc:spChg chg="del mod">
          <ac:chgData name="Vecchiato, Marco Roberto (IT)" userId="896c4cd8-edcc-4e69-8519-21c0d973cabb" providerId="ADAL" clId="{31033DFE-2549-4922-8A56-304F34F284A9}" dt="2023-06-05T13:31:40.550" v="2950" actId="21"/>
          <ac:spMkLst>
            <pc:docMk/>
            <pc:sldMk cId="3645828284" sldId="11996"/>
            <ac:spMk id="3" creationId="{5070439A-988C-CE57-60ED-BAF41F8F60A2}"/>
          </ac:spMkLst>
        </pc:spChg>
        <pc:spChg chg="del mod">
          <ac:chgData name="Vecchiato, Marco Roberto (IT)" userId="896c4cd8-edcc-4e69-8519-21c0d973cabb" providerId="ADAL" clId="{31033DFE-2549-4922-8A56-304F34F284A9}" dt="2023-06-05T13:31:46.419" v="2952" actId="21"/>
          <ac:spMkLst>
            <pc:docMk/>
            <pc:sldMk cId="3645828284" sldId="11996"/>
            <ac:spMk id="5" creationId="{78406F4C-AC30-D529-E142-3E46C81D053A}"/>
          </ac:spMkLst>
        </pc:spChg>
        <pc:spChg chg="del mod">
          <ac:chgData name="Vecchiato, Marco Roberto (IT)" userId="896c4cd8-edcc-4e69-8519-21c0d973cabb" providerId="ADAL" clId="{31033DFE-2549-4922-8A56-304F34F284A9}" dt="2023-06-05T13:31:46.419" v="2952" actId="21"/>
          <ac:spMkLst>
            <pc:docMk/>
            <pc:sldMk cId="3645828284" sldId="11996"/>
            <ac:spMk id="7" creationId="{2AF0717C-39CB-C45B-7254-2FD81C3F9F76}"/>
          </ac:spMkLst>
        </pc:spChg>
        <pc:spChg chg="mod">
          <ac:chgData name="Vecchiato, Marco Roberto (IT)" userId="896c4cd8-edcc-4e69-8519-21c0d973cabb" providerId="ADAL" clId="{31033DFE-2549-4922-8A56-304F34F284A9}" dt="2023-06-05T13:31:29.153" v="2947" actId="21"/>
          <ac:spMkLst>
            <pc:docMk/>
            <pc:sldMk cId="3645828284" sldId="11996"/>
            <ac:spMk id="9" creationId="{F01ABAA3-9B8C-45C6-04FE-A12829B16FCE}"/>
          </ac:spMkLst>
        </pc:spChg>
        <pc:spChg chg="del mod">
          <ac:chgData name="Vecchiato, Marco Roberto (IT)" userId="896c4cd8-edcc-4e69-8519-21c0d973cabb" providerId="ADAL" clId="{31033DFE-2549-4922-8A56-304F34F284A9}" dt="2023-06-05T13:31:46.419" v="2952" actId="21"/>
          <ac:spMkLst>
            <pc:docMk/>
            <pc:sldMk cId="3645828284" sldId="11996"/>
            <ac:spMk id="12" creationId="{0863ECA5-4B86-5079-D8C3-CB4456A7F761}"/>
          </ac:spMkLst>
        </pc:spChg>
        <pc:spChg chg="mod">
          <ac:chgData name="Vecchiato, Marco Roberto (IT)" userId="896c4cd8-edcc-4e69-8519-21c0d973cabb" providerId="ADAL" clId="{31033DFE-2549-4922-8A56-304F34F284A9}" dt="2023-06-02T13:20:07.873" v="1132" actId="207"/>
          <ac:spMkLst>
            <pc:docMk/>
            <pc:sldMk cId="3645828284" sldId="11996"/>
            <ac:spMk id="73" creationId="{26753D60-3B90-4169-9F9E-69E08308F72B}"/>
          </ac:spMkLst>
        </pc:spChg>
        <pc:picChg chg="del">
          <ac:chgData name="Vecchiato, Marco Roberto (IT)" userId="896c4cd8-edcc-4e69-8519-21c0d973cabb" providerId="ADAL" clId="{31033DFE-2549-4922-8A56-304F34F284A9}" dt="2023-06-05T13:31:51.949" v="2954" actId="21"/>
          <ac:picMkLst>
            <pc:docMk/>
            <pc:sldMk cId="3645828284" sldId="11996"/>
            <ac:picMk id="4" creationId="{B045AECB-F2D9-CF85-3441-D65D77255576}"/>
          </ac:picMkLst>
        </pc:picChg>
        <pc:picChg chg="del">
          <ac:chgData name="Vecchiato, Marco Roberto (IT)" userId="896c4cd8-edcc-4e69-8519-21c0d973cabb" providerId="ADAL" clId="{31033DFE-2549-4922-8A56-304F34F284A9}" dt="2023-06-05T13:31:51.949" v="2954" actId="21"/>
          <ac:picMkLst>
            <pc:docMk/>
            <pc:sldMk cId="3645828284" sldId="11996"/>
            <ac:picMk id="6" creationId="{3033E74D-7137-F979-CB53-93B2EFD4B3B6}"/>
          </ac:picMkLst>
        </pc:picChg>
        <pc:picChg chg="del">
          <ac:chgData name="Vecchiato, Marco Roberto (IT)" userId="896c4cd8-edcc-4e69-8519-21c0d973cabb" providerId="ADAL" clId="{31033DFE-2549-4922-8A56-304F34F284A9}" dt="2023-06-05T13:31:51.949" v="2954" actId="21"/>
          <ac:picMkLst>
            <pc:docMk/>
            <pc:sldMk cId="3645828284" sldId="11996"/>
            <ac:picMk id="8" creationId="{448D9B7A-7F50-AA92-1930-2DA5D6206D0F}"/>
          </ac:picMkLst>
        </pc:picChg>
        <pc:picChg chg="del">
          <ac:chgData name="Vecchiato, Marco Roberto (IT)" userId="896c4cd8-edcc-4e69-8519-21c0d973cabb" providerId="ADAL" clId="{31033DFE-2549-4922-8A56-304F34F284A9}" dt="2023-06-05T13:31:51.949" v="2954" actId="21"/>
          <ac:picMkLst>
            <pc:docMk/>
            <pc:sldMk cId="3645828284" sldId="11996"/>
            <ac:picMk id="14" creationId="{1E4EB44C-60CB-26DE-DC76-2D33D2D5CE30}"/>
          </ac:picMkLst>
        </pc:picChg>
      </pc:sldChg>
      <pc:sldChg chg="delSp modSp add del mod">
        <pc:chgData name="Vecchiato, Marco Roberto (IT)" userId="896c4cd8-edcc-4e69-8519-21c0d973cabb" providerId="ADAL" clId="{31033DFE-2549-4922-8A56-304F34F284A9}" dt="2023-06-05T13:41:53.518" v="3245" actId="47"/>
        <pc:sldMkLst>
          <pc:docMk/>
          <pc:sldMk cId="749115638" sldId="11997"/>
        </pc:sldMkLst>
        <pc:spChg chg="del">
          <ac:chgData name="Vecchiato, Marco Roberto (IT)" userId="896c4cd8-edcc-4e69-8519-21c0d973cabb" providerId="ADAL" clId="{31033DFE-2549-4922-8A56-304F34F284A9}" dt="2023-06-05T13:37:48.633" v="3120"/>
          <ac:spMkLst>
            <pc:docMk/>
            <pc:sldMk cId="749115638" sldId="11997"/>
            <ac:spMk id="2" creationId="{9B80B7F5-18D4-285B-8711-5569A5698B68}"/>
          </ac:spMkLst>
        </pc:spChg>
        <pc:spChg chg="mod">
          <ac:chgData name="Vecchiato, Marco Roberto (IT)" userId="896c4cd8-edcc-4e69-8519-21c0d973cabb" providerId="ADAL" clId="{31033DFE-2549-4922-8A56-304F34F284A9}" dt="2023-06-05T13:40:08.441" v="3144" actId="21"/>
          <ac:spMkLst>
            <pc:docMk/>
            <pc:sldMk cId="749115638" sldId="11997"/>
            <ac:spMk id="3" creationId="{1D20DE48-AC7D-515D-71A9-17A3A80CC254}"/>
          </ac:spMkLst>
        </pc:spChg>
        <pc:spChg chg="mod">
          <ac:chgData name="Vecchiato, Marco Roberto (IT)" userId="896c4cd8-edcc-4e69-8519-21c0d973cabb" providerId="ADAL" clId="{31033DFE-2549-4922-8A56-304F34F284A9}" dt="2023-06-02T13:20:03.432" v="1130" actId="207"/>
          <ac:spMkLst>
            <pc:docMk/>
            <pc:sldMk cId="749115638" sldId="11997"/>
            <ac:spMk id="5" creationId="{4B23619F-F483-A697-66E4-09B8BD961120}"/>
          </ac:spMkLst>
        </pc:spChg>
        <pc:spChg chg="mod">
          <ac:chgData name="Vecchiato, Marco Roberto (IT)" userId="896c4cd8-edcc-4e69-8519-21c0d973cabb" providerId="ADAL" clId="{31033DFE-2549-4922-8A56-304F34F284A9}" dt="2023-06-02T13:20:03.432" v="1130" actId="207"/>
          <ac:spMkLst>
            <pc:docMk/>
            <pc:sldMk cId="749115638" sldId="11997"/>
            <ac:spMk id="6" creationId="{A5AA331E-EA7F-ADDC-7D64-A9EE59FE3BB5}"/>
          </ac:spMkLst>
        </pc:spChg>
        <pc:spChg chg="mod">
          <ac:chgData name="Vecchiato, Marco Roberto (IT)" userId="896c4cd8-edcc-4e69-8519-21c0d973cabb" providerId="ADAL" clId="{31033DFE-2549-4922-8A56-304F34F284A9}" dt="2023-06-02T13:20:03.432" v="1130" actId="207"/>
          <ac:spMkLst>
            <pc:docMk/>
            <pc:sldMk cId="749115638" sldId="11997"/>
            <ac:spMk id="7" creationId="{DBD279A5-6F32-3B04-F04C-2D378F546279}"/>
          </ac:spMkLst>
        </pc:spChg>
        <pc:spChg chg="mod">
          <ac:chgData name="Vecchiato, Marco Roberto (IT)" userId="896c4cd8-edcc-4e69-8519-21c0d973cabb" providerId="ADAL" clId="{31033DFE-2549-4922-8A56-304F34F284A9}" dt="2023-06-02T13:20:03.432" v="1130" actId="207"/>
          <ac:spMkLst>
            <pc:docMk/>
            <pc:sldMk cId="749115638" sldId="11997"/>
            <ac:spMk id="8" creationId="{51854DA7-BDFC-0350-1A5E-968954962FDC}"/>
          </ac:spMkLst>
        </pc:spChg>
        <pc:spChg chg="del mod">
          <ac:chgData name="Vecchiato, Marco Roberto (IT)" userId="896c4cd8-edcc-4e69-8519-21c0d973cabb" providerId="ADAL" clId="{31033DFE-2549-4922-8A56-304F34F284A9}" dt="2023-06-05T13:40:32.445" v="3149" actId="21"/>
          <ac:spMkLst>
            <pc:docMk/>
            <pc:sldMk cId="749115638" sldId="11997"/>
            <ac:spMk id="9" creationId="{1BA363F3-B268-A8FA-4502-D64B88FA8AF7}"/>
          </ac:spMkLst>
        </pc:spChg>
        <pc:spChg chg="del mod">
          <ac:chgData name="Vecchiato, Marco Roberto (IT)" userId="896c4cd8-edcc-4e69-8519-21c0d973cabb" providerId="ADAL" clId="{31033DFE-2549-4922-8A56-304F34F284A9}" dt="2023-06-05T13:40:32.445" v="3149" actId="21"/>
          <ac:spMkLst>
            <pc:docMk/>
            <pc:sldMk cId="749115638" sldId="11997"/>
            <ac:spMk id="10" creationId="{37909A33-276B-A66C-0FBE-FE0B36F736BE}"/>
          </ac:spMkLst>
        </pc:spChg>
        <pc:spChg chg="del mod">
          <ac:chgData name="Vecchiato, Marco Roberto (IT)" userId="896c4cd8-edcc-4e69-8519-21c0d973cabb" providerId="ADAL" clId="{31033DFE-2549-4922-8A56-304F34F284A9}" dt="2023-06-05T13:40:32.445" v="3149" actId="21"/>
          <ac:spMkLst>
            <pc:docMk/>
            <pc:sldMk cId="749115638" sldId="11997"/>
            <ac:spMk id="11" creationId="{DBD7B187-D240-E639-1152-58568E3FBF2D}"/>
          </ac:spMkLst>
        </pc:spChg>
        <pc:spChg chg="del mod">
          <ac:chgData name="Vecchiato, Marco Roberto (IT)" userId="896c4cd8-edcc-4e69-8519-21c0d973cabb" providerId="ADAL" clId="{31033DFE-2549-4922-8A56-304F34F284A9}" dt="2023-06-05T13:40:32.445" v="3149" actId="21"/>
          <ac:spMkLst>
            <pc:docMk/>
            <pc:sldMk cId="749115638" sldId="11997"/>
            <ac:spMk id="12" creationId="{F0527357-2817-23EA-D39E-C2DEC075E069}"/>
          </ac:spMkLst>
        </pc:spChg>
        <pc:spChg chg="del mod">
          <ac:chgData name="Vecchiato, Marco Roberto (IT)" userId="896c4cd8-edcc-4e69-8519-21c0d973cabb" providerId="ADAL" clId="{31033DFE-2549-4922-8A56-304F34F284A9}" dt="2023-06-05T13:40:32.445" v="3149" actId="21"/>
          <ac:spMkLst>
            <pc:docMk/>
            <pc:sldMk cId="749115638" sldId="11997"/>
            <ac:spMk id="13" creationId="{5A5AAB53-65E8-601D-EA68-451986136664}"/>
          </ac:spMkLst>
        </pc:spChg>
        <pc:spChg chg="del mod">
          <ac:chgData name="Vecchiato, Marco Roberto (IT)" userId="896c4cd8-edcc-4e69-8519-21c0d973cabb" providerId="ADAL" clId="{31033DFE-2549-4922-8A56-304F34F284A9}" dt="2023-06-05T13:40:32.445" v="3149" actId="21"/>
          <ac:spMkLst>
            <pc:docMk/>
            <pc:sldMk cId="749115638" sldId="11997"/>
            <ac:spMk id="14" creationId="{90FC35E9-3D28-D903-40D2-54BFA9469B88}"/>
          </ac:spMkLst>
        </pc:spChg>
        <pc:spChg chg="del mod">
          <ac:chgData name="Vecchiato, Marco Roberto (IT)" userId="896c4cd8-edcc-4e69-8519-21c0d973cabb" providerId="ADAL" clId="{31033DFE-2549-4922-8A56-304F34F284A9}" dt="2023-06-05T13:40:32.445" v="3149" actId="21"/>
          <ac:spMkLst>
            <pc:docMk/>
            <pc:sldMk cId="749115638" sldId="11997"/>
            <ac:spMk id="15" creationId="{9490A724-BC8B-DED4-880C-F75E86648291}"/>
          </ac:spMkLst>
        </pc:spChg>
        <pc:spChg chg="del mod">
          <ac:chgData name="Vecchiato, Marco Roberto (IT)" userId="896c4cd8-edcc-4e69-8519-21c0d973cabb" providerId="ADAL" clId="{31033DFE-2549-4922-8A56-304F34F284A9}" dt="2023-06-05T13:40:32.445" v="3149" actId="21"/>
          <ac:spMkLst>
            <pc:docMk/>
            <pc:sldMk cId="749115638" sldId="11997"/>
            <ac:spMk id="16" creationId="{BB11EDD5-A30D-ACFE-9758-1132AA312878}"/>
          </ac:spMkLst>
        </pc:spChg>
        <pc:spChg chg="mod">
          <ac:chgData name="Vecchiato, Marco Roberto (IT)" userId="896c4cd8-edcc-4e69-8519-21c0d973cabb" providerId="ADAL" clId="{31033DFE-2549-4922-8A56-304F34F284A9}" dt="2023-06-02T13:20:03.432" v="1130" actId="207"/>
          <ac:spMkLst>
            <pc:docMk/>
            <pc:sldMk cId="749115638" sldId="11997"/>
            <ac:spMk id="18" creationId="{A65A4413-CA36-67DF-235C-6CC14F2FA479}"/>
          </ac:spMkLst>
        </pc:spChg>
        <pc:spChg chg="mod">
          <ac:chgData name="Vecchiato, Marco Roberto (IT)" userId="896c4cd8-edcc-4e69-8519-21c0d973cabb" providerId="ADAL" clId="{31033DFE-2549-4922-8A56-304F34F284A9}" dt="2023-06-02T13:20:03.432" v="1130" actId="207"/>
          <ac:spMkLst>
            <pc:docMk/>
            <pc:sldMk cId="749115638" sldId="11997"/>
            <ac:spMk id="21" creationId="{F4059F7D-E02D-95D5-34FB-729791CBCBEC}"/>
          </ac:spMkLst>
        </pc:spChg>
        <pc:spChg chg="mod">
          <ac:chgData name="Vecchiato, Marco Roberto (IT)" userId="896c4cd8-edcc-4e69-8519-21c0d973cabb" providerId="ADAL" clId="{31033DFE-2549-4922-8A56-304F34F284A9}" dt="2023-06-02T13:20:03.432" v="1130" actId="207"/>
          <ac:spMkLst>
            <pc:docMk/>
            <pc:sldMk cId="749115638" sldId="11997"/>
            <ac:spMk id="24" creationId="{7AF43014-B833-2891-1879-FD92331FE7C7}"/>
          </ac:spMkLst>
        </pc:spChg>
        <pc:spChg chg="mod">
          <ac:chgData name="Vecchiato, Marco Roberto (IT)" userId="896c4cd8-edcc-4e69-8519-21c0d973cabb" providerId="ADAL" clId="{31033DFE-2549-4922-8A56-304F34F284A9}" dt="2023-06-05T13:39:52.726" v="3139" actId="21"/>
          <ac:spMkLst>
            <pc:docMk/>
            <pc:sldMk cId="749115638" sldId="11997"/>
            <ac:spMk id="26" creationId="{C8432ED6-1B38-BB19-CDE2-6DFD4D697617}"/>
          </ac:spMkLst>
        </pc:spChg>
        <pc:spChg chg="del">
          <ac:chgData name="Vecchiato, Marco Roberto (IT)" userId="896c4cd8-edcc-4e69-8519-21c0d973cabb" providerId="ADAL" clId="{31033DFE-2549-4922-8A56-304F34F284A9}" dt="2023-06-05T13:39:00.864" v="3131"/>
          <ac:spMkLst>
            <pc:docMk/>
            <pc:sldMk cId="749115638" sldId="11997"/>
            <ac:spMk id="27" creationId="{D485A72E-275F-5C79-5C20-AAD6DE2C316C}"/>
          </ac:spMkLst>
        </pc:spChg>
        <pc:spChg chg="mod">
          <ac:chgData name="Vecchiato, Marco Roberto (IT)" userId="896c4cd8-edcc-4e69-8519-21c0d973cabb" providerId="ADAL" clId="{31033DFE-2549-4922-8A56-304F34F284A9}" dt="2023-06-02T13:20:03.432" v="1130" actId="207"/>
          <ac:spMkLst>
            <pc:docMk/>
            <pc:sldMk cId="749115638" sldId="11997"/>
            <ac:spMk id="73" creationId="{26753D60-3B90-4169-9F9E-69E08308F72B}"/>
          </ac:spMkLst>
        </pc:spChg>
        <pc:grpChg chg="del">
          <ac:chgData name="Vecchiato, Marco Roberto (IT)" userId="896c4cd8-edcc-4e69-8519-21c0d973cabb" providerId="ADAL" clId="{31033DFE-2549-4922-8A56-304F34F284A9}" dt="2023-06-05T13:40:32.445" v="3149" actId="21"/>
          <ac:grpSpMkLst>
            <pc:docMk/>
            <pc:sldMk cId="749115638" sldId="11997"/>
            <ac:grpSpMk id="4" creationId="{9BAAAE24-544B-ACC3-ABBA-4522CACA4ED5}"/>
          </ac:grpSpMkLst>
        </pc:grpChg>
        <pc:grpChg chg="del">
          <ac:chgData name="Vecchiato, Marco Roberto (IT)" userId="896c4cd8-edcc-4e69-8519-21c0d973cabb" providerId="ADAL" clId="{31033DFE-2549-4922-8A56-304F34F284A9}" dt="2023-06-05T13:40:32.445" v="3149" actId="21"/>
          <ac:grpSpMkLst>
            <pc:docMk/>
            <pc:sldMk cId="749115638" sldId="11997"/>
            <ac:grpSpMk id="17" creationId="{CE261618-F3BC-BDDF-C3AB-9D72663A3623}"/>
          </ac:grpSpMkLst>
        </pc:grpChg>
        <pc:grpChg chg="del">
          <ac:chgData name="Vecchiato, Marco Roberto (IT)" userId="896c4cd8-edcc-4e69-8519-21c0d973cabb" providerId="ADAL" clId="{31033DFE-2549-4922-8A56-304F34F284A9}" dt="2023-06-05T13:40:32.445" v="3149" actId="21"/>
          <ac:grpSpMkLst>
            <pc:docMk/>
            <pc:sldMk cId="749115638" sldId="11997"/>
            <ac:grpSpMk id="20" creationId="{33440E82-CC3E-2EE2-055C-40CBC5816BC2}"/>
          </ac:grpSpMkLst>
        </pc:grpChg>
        <pc:grpChg chg="del">
          <ac:chgData name="Vecchiato, Marco Roberto (IT)" userId="896c4cd8-edcc-4e69-8519-21c0d973cabb" providerId="ADAL" clId="{31033DFE-2549-4922-8A56-304F34F284A9}" dt="2023-06-05T13:40:32.445" v="3149" actId="21"/>
          <ac:grpSpMkLst>
            <pc:docMk/>
            <pc:sldMk cId="749115638" sldId="11997"/>
            <ac:grpSpMk id="23" creationId="{7D5D382F-DD86-ED55-2454-11C5F6D29472}"/>
          </ac:grpSpMkLst>
        </pc:grpChg>
      </pc:sldChg>
      <pc:sldChg chg="add del">
        <pc:chgData name="Vecchiato, Marco Roberto (IT)" userId="896c4cd8-edcc-4e69-8519-21c0d973cabb" providerId="ADAL" clId="{31033DFE-2549-4922-8A56-304F34F284A9}" dt="2023-06-02T12:22:18.142" v="46" actId="2696"/>
        <pc:sldMkLst>
          <pc:docMk/>
          <pc:sldMk cId="2370974330" sldId="11997"/>
        </pc:sldMkLst>
      </pc:sldChg>
      <pc:sldChg chg="delSp modSp add del mod">
        <pc:chgData name="Vecchiato, Marco Roberto (IT)" userId="896c4cd8-edcc-4e69-8519-21c0d973cabb" providerId="ADAL" clId="{31033DFE-2549-4922-8A56-304F34F284A9}" dt="2023-06-05T13:43:40.160" v="3278" actId="47"/>
        <pc:sldMkLst>
          <pc:docMk/>
          <pc:sldMk cId="2357119214" sldId="11998"/>
        </pc:sldMkLst>
        <pc:spChg chg="del">
          <ac:chgData name="Vecchiato, Marco Roberto (IT)" userId="896c4cd8-edcc-4e69-8519-21c0d973cabb" providerId="ADAL" clId="{31033DFE-2549-4922-8A56-304F34F284A9}" dt="2023-06-05T13:37:48.633" v="3120"/>
          <ac:spMkLst>
            <pc:docMk/>
            <pc:sldMk cId="2357119214" sldId="11998"/>
            <ac:spMk id="2" creationId="{31683A20-1279-BA33-E7F6-039298040685}"/>
          </ac:spMkLst>
        </pc:spChg>
        <pc:spChg chg="mod">
          <ac:chgData name="Vecchiato, Marco Roberto (IT)" userId="896c4cd8-edcc-4e69-8519-21c0d973cabb" providerId="ADAL" clId="{31033DFE-2549-4922-8A56-304F34F284A9}" dt="2023-06-05T13:42:04.942" v="3247" actId="21"/>
          <ac:spMkLst>
            <pc:docMk/>
            <pc:sldMk cId="2357119214" sldId="11998"/>
            <ac:spMk id="3" creationId="{534C69C5-4A37-D3C5-EC81-6CF1037FE7FE}"/>
          </ac:spMkLst>
        </pc:spChg>
        <pc:spChg chg="mod">
          <ac:chgData name="Vecchiato, Marco Roberto (IT)" userId="896c4cd8-edcc-4e69-8519-21c0d973cabb" providerId="ADAL" clId="{31033DFE-2549-4922-8A56-304F34F284A9}" dt="2023-06-05T13:42:17.841" v="3252" actId="21"/>
          <ac:spMkLst>
            <pc:docMk/>
            <pc:sldMk cId="2357119214" sldId="11998"/>
            <ac:spMk id="4" creationId="{4926B18A-B625-2ADE-647E-010CC04C7CE7}"/>
          </ac:spMkLst>
        </pc:spChg>
        <pc:spChg chg="mod">
          <ac:chgData name="Vecchiato, Marco Roberto (IT)" userId="896c4cd8-edcc-4e69-8519-21c0d973cabb" providerId="ADAL" clId="{31033DFE-2549-4922-8A56-304F34F284A9}" dt="2023-06-02T13:19:55.350" v="1127" actId="2711"/>
          <ac:spMkLst>
            <pc:docMk/>
            <pc:sldMk cId="2357119214" sldId="11998"/>
            <ac:spMk id="6" creationId="{BBA776EE-23C5-C87D-3F37-B891D265675A}"/>
          </ac:spMkLst>
        </pc:spChg>
        <pc:spChg chg="mod">
          <ac:chgData name="Vecchiato, Marco Roberto (IT)" userId="896c4cd8-edcc-4e69-8519-21c0d973cabb" providerId="ADAL" clId="{31033DFE-2549-4922-8A56-304F34F284A9}" dt="2023-06-02T13:19:55.350" v="1127" actId="2711"/>
          <ac:spMkLst>
            <pc:docMk/>
            <pc:sldMk cId="2357119214" sldId="11998"/>
            <ac:spMk id="7" creationId="{607A34B8-6F29-6E95-0C30-AF25134239F3}"/>
          </ac:spMkLst>
        </pc:spChg>
        <pc:spChg chg="mod">
          <ac:chgData name="Vecchiato, Marco Roberto (IT)" userId="896c4cd8-edcc-4e69-8519-21c0d973cabb" providerId="ADAL" clId="{31033DFE-2549-4922-8A56-304F34F284A9}" dt="2023-06-02T13:19:55.350" v="1127" actId="2711"/>
          <ac:spMkLst>
            <pc:docMk/>
            <pc:sldMk cId="2357119214" sldId="11998"/>
            <ac:spMk id="8" creationId="{4C3C4F26-6A03-858A-ACAB-F33C0BCA6ED4}"/>
          </ac:spMkLst>
        </pc:spChg>
        <pc:spChg chg="mod">
          <ac:chgData name="Vecchiato, Marco Roberto (IT)" userId="896c4cd8-edcc-4e69-8519-21c0d973cabb" providerId="ADAL" clId="{31033DFE-2549-4922-8A56-304F34F284A9}" dt="2023-06-02T13:19:55.350" v="1127" actId="2711"/>
          <ac:spMkLst>
            <pc:docMk/>
            <pc:sldMk cId="2357119214" sldId="11998"/>
            <ac:spMk id="9" creationId="{CC730C10-6CC8-D5E0-9A54-AFEBC1173684}"/>
          </ac:spMkLst>
        </pc:spChg>
        <pc:spChg chg="mod">
          <ac:chgData name="Vecchiato, Marco Roberto (IT)" userId="896c4cd8-edcc-4e69-8519-21c0d973cabb" providerId="ADAL" clId="{31033DFE-2549-4922-8A56-304F34F284A9}" dt="2023-06-02T13:19:55.350" v="1127" actId="2711"/>
          <ac:spMkLst>
            <pc:docMk/>
            <pc:sldMk cId="2357119214" sldId="11998"/>
            <ac:spMk id="10" creationId="{BA8AF541-BCCC-3275-B3AB-277646BD6578}"/>
          </ac:spMkLst>
        </pc:spChg>
        <pc:spChg chg="mod">
          <ac:chgData name="Vecchiato, Marco Roberto (IT)" userId="896c4cd8-edcc-4e69-8519-21c0d973cabb" providerId="ADAL" clId="{31033DFE-2549-4922-8A56-304F34F284A9}" dt="2023-06-02T13:19:55.350" v="1127" actId="2711"/>
          <ac:spMkLst>
            <pc:docMk/>
            <pc:sldMk cId="2357119214" sldId="11998"/>
            <ac:spMk id="11" creationId="{62944ABA-0ABF-2DC3-842A-6F69FA5072A7}"/>
          </ac:spMkLst>
        </pc:spChg>
        <pc:spChg chg="mod">
          <ac:chgData name="Vecchiato, Marco Roberto (IT)" userId="896c4cd8-edcc-4e69-8519-21c0d973cabb" providerId="ADAL" clId="{31033DFE-2549-4922-8A56-304F34F284A9}" dt="2023-06-02T13:19:55.350" v="1127" actId="2711"/>
          <ac:spMkLst>
            <pc:docMk/>
            <pc:sldMk cId="2357119214" sldId="11998"/>
            <ac:spMk id="12" creationId="{6D38C510-5356-FA4A-9FE4-B58154D1932A}"/>
          </ac:spMkLst>
        </pc:spChg>
        <pc:spChg chg="mod">
          <ac:chgData name="Vecchiato, Marco Roberto (IT)" userId="896c4cd8-edcc-4e69-8519-21c0d973cabb" providerId="ADAL" clId="{31033DFE-2549-4922-8A56-304F34F284A9}" dt="2023-06-02T13:19:55.350" v="1127" actId="2711"/>
          <ac:spMkLst>
            <pc:docMk/>
            <pc:sldMk cId="2357119214" sldId="11998"/>
            <ac:spMk id="16" creationId="{8FD5B63C-1543-8478-B943-464527CC6086}"/>
          </ac:spMkLst>
        </pc:spChg>
        <pc:spChg chg="mod">
          <ac:chgData name="Vecchiato, Marco Roberto (IT)" userId="896c4cd8-edcc-4e69-8519-21c0d973cabb" providerId="ADAL" clId="{31033DFE-2549-4922-8A56-304F34F284A9}" dt="2023-06-02T13:19:55.350" v="1127" actId="2711"/>
          <ac:spMkLst>
            <pc:docMk/>
            <pc:sldMk cId="2357119214" sldId="11998"/>
            <ac:spMk id="17" creationId="{FC18D7BF-7BF7-A365-30FE-CEC133802F5E}"/>
          </ac:spMkLst>
        </pc:spChg>
        <pc:spChg chg="mod">
          <ac:chgData name="Vecchiato, Marco Roberto (IT)" userId="896c4cd8-edcc-4e69-8519-21c0d973cabb" providerId="ADAL" clId="{31033DFE-2549-4922-8A56-304F34F284A9}" dt="2023-06-02T13:19:55.350" v="1127" actId="2711"/>
          <ac:spMkLst>
            <pc:docMk/>
            <pc:sldMk cId="2357119214" sldId="11998"/>
            <ac:spMk id="20" creationId="{ADFA083B-0F2C-2644-72DF-09C7FE3A6E30}"/>
          </ac:spMkLst>
        </pc:spChg>
        <pc:spChg chg="mod">
          <ac:chgData name="Vecchiato, Marco Roberto (IT)" userId="896c4cd8-edcc-4e69-8519-21c0d973cabb" providerId="ADAL" clId="{31033DFE-2549-4922-8A56-304F34F284A9}" dt="2023-06-02T13:19:55.350" v="1127" actId="2711"/>
          <ac:spMkLst>
            <pc:docMk/>
            <pc:sldMk cId="2357119214" sldId="11998"/>
            <ac:spMk id="21" creationId="{4E0B9758-9F52-DC8C-8423-E571CD4298E1}"/>
          </ac:spMkLst>
        </pc:spChg>
        <pc:spChg chg="mod">
          <ac:chgData name="Vecchiato, Marco Roberto (IT)" userId="896c4cd8-edcc-4e69-8519-21c0d973cabb" providerId="ADAL" clId="{31033DFE-2549-4922-8A56-304F34F284A9}" dt="2023-06-02T13:19:55.350" v="1127" actId="2711"/>
          <ac:spMkLst>
            <pc:docMk/>
            <pc:sldMk cId="2357119214" sldId="11998"/>
            <ac:spMk id="22" creationId="{738A5BAE-3FAD-F2FD-6592-25DCFC5E6E17}"/>
          </ac:spMkLst>
        </pc:spChg>
        <pc:spChg chg="mod">
          <ac:chgData name="Vecchiato, Marco Roberto (IT)" userId="896c4cd8-edcc-4e69-8519-21c0d973cabb" providerId="ADAL" clId="{31033DFE-2549-4922-8A56-304F34F284A9}" dt="2023-06-02T13:19:55.350" v="1127" actId="2711"/>
          <ac:spMkLst>
            <pc:docMk/>
            <pc:sldMk cId="2357119214" sldId="11998"/>
            <ac:spMk id="27" creationId="{97B99C7B-C129-DB4A-DB7B-1413C7447018}"/>
          </ac:spMkLst>
        </pc:spChg>
        <pc:spChg chg="mod">
          <ac:chgData name="Vecchiato, Marco Roberto (IT)" userId="896c4cd8-edcc-4e69-8519-21c0d973cabb" providerId="ADAL" clId="{31033DFE-2549-4922-8A56-304F34F284A9}" dt="2023-06-02T13:19:55.350" v="1127" actId="2711"/>
          <ac:spMkLst>
            <pc:docMk/>
            <pc:sldMk cId="2357119214" sldId="11998"/>
            <ac:spMk id="32" creationId="{E57853E5-D99C-6BB1-E47F-1752BB867E23}"/>
          </ac:spMkLst>
        </pc:spChg>
        <pc:spChg chg="mod">
          <ac:chgData name="Vecchiato, Marco Roberto (IT)" userId="896c4cd8-edcc-4e69-8519-21c0d973cabb" providerId="ADAL" clId="{31033DFE-2549-4922-8A56-304F34F284A9}" dt="2023-06-02T13:19:55.350" v="1127" actId="2711"/>
          <ac:spMkLst>
            <pc:docMk/>
            <pc:sldMk cId="2357119214" sldId="11998"/>
            <ac:spMk id="34" creationId="{6790BD73-DC12-97D4-EEFE-0DE1D0E87E3B}"/>
          </ac:spMkLst>
        </pc:spChg>
        <pc:spChg chg="mod">
          <ac:chgData name="Vecchiato, Marco Roberto (IT)" userId="896c4cd8-edcc-4e69-8519-21c0d973cabb" providerId="ADAL" clId="{31033DFE-2549-4922-8A56-304F34F284A9}" dt="2023-06-02T13:19:55.350" v="1127" actId="2711"/>
          <ac:spMkLst>
            <pc:docMk/>
            <pc:sldMk cId="2357119214" sldId="11998"/>
            <ac:spMk id="35" creationId="{4EBF8579-0751-6DC9-DF3C-E64C44080F96}"/>
          </ac:spMkLst>
        </pc:spChg>
        <pc:spChg chg="mod">
          <ac:chgData name="Vecchiato, Marco Roberto (IT)" userId="896c4cd8-edcc-4e69-8519-21c0d973cabb" providerId="ADAL" clId="{31033DFE-2549-4922-8A56-304F34F284A9}" dt="2023-06-02T13:19:55.350" v="1127" actId="2711"/>
          <ac:spMkLst>
            <pc:docMk/>
            <pc:sldMk cId="2357119214" sldId="11998"/>
            <ac:spMk id="36" creationId="{760050C3-3C13-05AE-37CC-CE58E11F27DD}"/>
          </ac:spMkLst>
        </pc:spChg>
        <pc:spChg chg="mod">
          <ac:chgData name="Vecchiato, Marco Roberto (IT)" userId="896c4cd8-edcc-4e69-8519-21c0d973cabb" providerId="ADAL" clId="{31033DFE-2549-4922-8A56-304F34F284A9}" dt="2023-06-02T13:19:55.350" v="1127" actId="2711"/>
          <ac:spMkLst>
            <pc:docMk/>
            <pc:sldMk cId="2357119214" sldId="11998"/>
            <ac:spMk id="37" creationId="{88AAD8F9-DF76-9574-5BA4-C5FA25745E06}"/>
          </ac:spMkLst>
        </pc:spChg>
        <pc:spChg chg="mod">
          <ac:chgData name="Vecchiato, Marco Roberto (IT)" userId="896c4cd8-edcc-4e69-8519-21c0d973cabb" providerId="ADAL" clId="{31033DFE-2549-4922-8A56-304F34F284A9}" dt="2023-06-02T13:19:55.350" v="1127" actId="2711"/>
          <ac:spMkLst>
            <pc:docMk/>
            <pc:sldMk cId="2357119214" sldId="11998"/>
            <ac:spMk id="38" creationId="{E13F0F00-C52F-26B7-6F0B-3D0EF7CF585B}"/>
          </ac:spMkLst>
        </pc:spChg>
        <pc:spChg chg="mod">
          <ac:chgData name="Vecchiato, Marco Roberto (IT)" userId="896c4cd8-edcc-4e69-8519-21c0d973cabb" providerId="ADAL" clId="{31033DFE-2549-4922-8A56-304F34F284A9}" dt="2023-06-02T13:19:55.350" v="1127" actId="2711"/>
          <ac:spMkLst>
            <pc:docMk/>
            <pc:sldMk cId="2357119214" sldId="11998"/>
            <ac:spMk id="39" creationId="{3799AFC8-F7F2-80F2-BEAB-7D1B1D9C8AC2}"/>
          </ac:spMkLst>
        </pc:spChg>
        <pc:spChg chg="mod">
          <ac:chgData name="Vecchiato, Marco Roberto (IT)" userId="896c4cd8-edcc-4e69-8519-21c0d973cabb" providerId="ADAL" clId="{31033DFE-2549-4922-8A56-304F34F284A9}" dt="2023-06-02T13:19:55.350" v="1127" actId="2711"/>
          <ac:spMkLst>
            <pc:docMk/>
            <pc:sldMk cId="2357119214" sldId="11998"/>
            <ac:spMk id="40" creationId="{3388B5F7-1935-4997-0C89-0DA420408A58}"/>
          </ac:spMkLst>
        </pc:spChg>
        <pc:spChg chg="mod">
          <ac:chgData name="Vecchiato, Marco Roberto (IT)" userId="896c4cd8-edcc-4e69-8519-21c0d973cabb" providerId="ADAL" clId="{31033DFE-2549-4922-8A56-304F34F284A9}" dt="2023-06-02T13:19:55.350" v="1127" actId="2711"/>
          <ac:spMkLst>
            <pc:docMk/>
            <pc:sldMk cId="2357119214" sldId="11998"/>
            <ac:spMk id="41" creationId="{CC8119DA-AC6C-C177-D892-B1C3BFFCBBF1}"/>
          </ac:spMkLst>
        </pc:spChg>
        <pc:spChg chg="mod">
          <ac:chgData name="Vecchiato, Marco Roberto (IT)" userId="896c4cd8-edcc-4e69-8519-21c0d973cabb" providerId="ADAL" clId="{31033DFE-2549-4922-8A56-304F34F284A9}" dt="2023-06-02T13:19:55.350" v="1127" actId="2711"/>
          <ac:spMkLst>
            <pc:docMk/>
            <pc:sldMk cId="2357119214" sldId="11998"/>
            <ac:spMk id="42" creationId="{152E3DB6-7D40-3E52-0D67-C743E6C36B32}"/>
          </ac:spMkLst>
        </pc:spChg>
        <pc:spChg chg="mod">
          <ac:chgData name="Vecchiato, Marco Roberto (IT)" userId="896c4cd8-edcc-4e69-8519-21c0d973cabb" providerId="ADAL" clId="{31033DFE-2549-4922-8A56-304F34F284A9}" dt="2023-06-02T13:19:55.350" v="1127" actId="2711"/>
          <ac:spMkLst>
            <pc:docMk/>
            <pc:sldMk cId="2357119214" sldId="11998"/>
            <ac:spMk id="43" creationId="{C0C6F423-5899-38AF-5786-3C51EF8F7E8B}"/>
          </ac:spMkLst>
        </pc:spChg>
        <pc:spChg chg="mod">
          <ac:chgData name="Vecchiato, Marco Roberto (IT)" userId="896c4cd8-edcc-4e69-8519-21c0d973cabb" providerId="ADAL" clId="{31033DFE-2549-4922-8A56-304F34F284A9}" dt="2023-06-02T13:19:55.350" v="1127" actId="2711"/>
          <ac:spMkLst>
            <pc:docMk/>
            <pc:sldMk cId="2357119214" sldId="11998"/>
            <ac:spMk id="44" creationId="{6A9BE32E-2554-3B9D-B149-40B7918E12EB}"/>
          </ac:spMkLst>
        </pc:spChg>
        <pc:spChg chg="mod">
          <ac:chgData name="Vecchiato, Marco Roberto (IT)" userId="896c4cd8-edcc-4e69-8519-21c0d973cabb" providerId="ADAL" clId="{31033DFE-2549-4922-8A56-304F34F284A9}" dt="2023-06-02T13:19:55.350" v="1127" actId="2711"/>
          <ac:spMkLst>
            <pc:docMk/>
            <pc:sldMk cId="2357119214" sldId="11998"/>
            <ac:spMk id="45" creationId="{EFE8680B-5C32-4343-A0A7-CC7078FEE314}"/>
          </ac:spMkLst>
        </pc:spChg>
        <pc:spChg chg="mod">
          <ac:chgData name="Vecchiato, Marco Roberto (IT)" userId="896c4cd8-edcc-4e69-8519-21c0d973cabb" providerId="ADAL" clId="{31033DFE-2549-4922-8A56-304F34F284A9}" dt="2023-06-02T13:19:55.350" v="1127" actId="2711"/>
          <ac:spMkLst>
            <pc:docMk/>
            <pc:sldMk cId="2357119214" sldId="11998"/>
            <ac:spMk id="46" creationId="{3526B7D9-BCDA-CBF8-E6F6-33AE32571745}"/>
          </ac:spMkLst>
        </pc:spChg>
        <pc:spChg chg="mod">
          <ac:chgData name="Vecchiato, Marco Roberto (IT)" userId="896c4cd8-edcc-4e69-8519-21c0d973cabb" providerId="ADAL" clId="{31033DFE-2549-4922-8A56-304F34F284A9}" dt="2023-06-02T13:19:55.350" v="1127" actId="2711"/>
          <ac:spMkLst>
            <pc:docMk/>
            <pc:sldMk cId="2357119214" sldId="11998"/>
            <ac:spMk id="47" creationId="{B2527EBD-5FD2-5CCC-A30A-A0F1A7768275}"/>
          </ac:spMkLst>
        </pc:spChg>
        <pc:spChg chg="mod">
          <ac:chgData name="Vecchiato, Marco Roberto (IT)" userId="896c4cd8-edcc-4e69-8519-21c0d973cabb" providerId="ADAL" clId="{31033DFE-2549-4922-8A56-304F34F284A9}" dt="2023-06-02T13:19:55.350" v="1127" actId="2711"/>
          <ac:spMkLst>
            <pc:docMk/>
            <pc:sldMk cId="2357119214" sldId="11998"/>
            <ac:spMk id="48" creationId="{6E5CE872-283D-9E4E-879E-FD8DB79EE2CD}"/>
          </ac:spMkLst>
        </pc:spChg>
        <pc:spChg chg="mod">
          <ac:chgData name="Vecchiato, Marco Roberto (IT)" userId="896c4cd8-edcc-4e69-8519-21c0d973cabb" providerId="ADAL" clId="{31033DFE-2549-4922-8A56-304F34F284A9}" dt="2023-06-02T13:19:55.350" v="1127" actId="2711"/>
          <ac:spMkLst>
            <pc:docMk/>
            <pc:sldMk cId="2357119214" sldId="11998"/>
            <ac:spMk id="49" creationId="{FE33E97B-EFD6-FC6D-7137-021E42862045}"/>
          </ac:spMkLst>
        </pc:spChg>
        <pc:spChg chg="mod">
          <ac:chgData name="Vecchiato, Marco Roberto (IT)" userId="896c4cd8-edcc-4e69-8519-21c0d973cabb" providerId="ADAL" clId="{31033DFE-2549-4922-8A56-304F34F284A9}" dt="2023-06-02T13:19:55.350" v="1127" actId="2711"/>
          <ac:spMkLst>
            <pc:docMk/>
            <pc:sldMk cId="2357119214" sldId="11998"/>
            <ac:spMk id="50" creationId="{919084AD-184A-B95F-8EF4-5D572D2E622C}"/>
          </ac:spMkLst>
        </pc:spChg>
        <pc:spChg chg="mod">
          <ac:chgData name="Vecchiato, Marco Roberto (IT)" userId="896c4cd8-edcc-4e69-8519-21c0d973cabb" providerId="ADAL" clId="{31033DFE-2549-4922-8A56-304F34F284A9}" dt="2023-06-02T13:19:55.350" v="1127" actId="2711"/>
          <ac:spMkLst>
            <pc:docMk/>
            <pc:sldMk cId="2357119214" sldId="11998"/>
            <ac:spMk id="51" creationId="{C0AE21FC-1EAF-5AFD-E18D-6E07136D7761}"/>
          </ac:spMkLst>
        </pc:spChg>
        <pc:spChg chg="mod">
          <ac:chgData name="Vecchiato, Marco Roberto (IT)" userId="896c4cd8-edcc-4e69-8519-21c0d973cabb" providerId="ADAL" clId="{31033DFE-2549-4922-8A56-304F34F284A9}" dt="2023-06-02T13:19:55.350" v="1127" actId="2711"/>
          <ac:spMkLst>
            <pc:docMk/>
            <pc:sldMk cId="2357119214" sldId="11998"/>
            <ac:spMk id="52" creationId="{E5565E97-5D56-E23D-56CB-E9D0A4A828EA}"/>
          </ac:spMkLst>
        </pc:spChg>
        <pc:spChg chg="mod">
          <ac:chgData name="Vecchiato, Marco Roberto (IT)" userId="896c4cd8-edcc-4e69-8519-21c0d973cabb" providerId="ADAL" clId="{31033DFE-2549-4922-8A56-304F34F284A9}" dt="2023-06-02T13:19:55.350" v="1127" actId="2711"/>
          <ac:spMkLst>
            <pc:docMk/>
            <pc:sldMk cId="2357119214" sldId="11998"/>
            <ac:spMk id="53" creationId="{DA1767FA-9089-C7D2-9279-B775A4E1A6AE}"/>
          </ac:spMkLst>
        </pc:spChg>
        <pc:spChg chg="mod">
          <ac:chgData name="Vecchiato, Marco Roberto (IT)" userId="896c4cd8-edcc-4e69-8519-21c0d973cabb" providerId="ADAL" clId="{31033DFE-2549-4922-8A56-304F34F284A9}" dt="2023-06-02T13:19:55.350" v="1127" actId="2711"/>
          <ac:spMkLst>
            <pc:docMk/>
            <pc:sldMk cId="2357119214" sldId="11998"/>
            <ac:spMk id="54" creationId="{A7E62548-5D10-C1EA-2D7A-794470108F6E}"/>
          </ac:spMkLst>
        </pc:spChg>
        <pc:spChg chg="mod">
          <ac:chgData name="Vecchiato, Marco Roberto (IT)" userId="896c4cd8-edcc-4e69-8519-21c0d973cabb" providerId="ADAL" clId="{31033DFE-2549-4922-8A56-304F34F284A9}" dt="2023-06-02T13:19:55.350" v="1127" actId="2711"/>
          <ac:spMkLst>
            <pc:docMk/>
            <pc:sldMk cId="2357119214" sldId="11998"/>
            <ac:spMk id="55" creationId="{5D9CF9D6-E1E0-5166-EAEC-AF1B9D90956C}"/>
          </ac:spMkLst>
        </pc:spChg>
        <pc:spChg chg="mod">
          <ac:chgData name="Vecchiato, Marco Roberto (IT)" userId="896c4cd8-edcc-4e69-8519-21c0d973cabb" providerId="ADAL" clId="{31033DFE-2549-4922-8A56-304F34F284A9}" dt="2023-06-02T13:19:55.350" v="1127" actId="2711"/>
          <ac:spMkLst>
            <pc:docMk/>
            <pc:sldMk cId="2357119214" sldId="11998"/>
            <ac:spMk id="56" creationId="{3D8FEB48-F8FF-EDB6-FD27-A871B42050B0}"/>
          </ac:spMkLst>
        </pc:spChg>
        <pc:spChg chg="mod">
          <ac:chgData name="Vecchiato, Marco Roberto (IT)" userId="896c4cd8-edcc-4e69-8519-21c0d973cabb" providerId="ADAL" clId="{31033DFE-2549-4922-8A56-304F34F284A9}" dt="2023-06-02T13:19:55.350" v="1127" actId="2711"/>
          <ac:spMkLst>
            <pc:docMk/>
            <pc:sldMk cId="2357119214" sldId="11998"/>
            <ac:spMk id="57" creationId="{006B37B5-99DA-9DAD-E678-F03FB9CB9911}"/>
          </ac:spMkLst>
        </pc:spChg>
        <pc:spChg chg="mod">
          <ac:chgData name="Vecchiato, Marco Roberto (IT)" userId="896c4cd8-edcc-4e69-8519-21c0d973cabb" providerId="ADAL" clId="{31033DFE-2549-4922-8A56-304F34F284A9}" dt="2023-06-02T13:19:55.350" v="1127" actId="2711"/>
          <ac:spMkLst>
            <pc:docMk/>
            <pc:sldMk cId="2357119214" sldId="11998"/>
            <ac:spMk id="58" creationId="{6130D57C-6C89-F2DF-E205-800E963BCAB2}"/>
          </ac:spMkLst>
        </pc:spChg>
        <pc:spChg chg="mod">
          <ac:chgData name="Vecchiato, Marco Roberto (IT)" userId="896c4cd8-edcc-4e69-8519-21c0d973cabb" providerId="ADAL" clId="{31033DFE-2549-4922-8A56-304F34F284A9}" dt="2023-06-02T13:19:55.350" v="1127" actId="2711"/>
          <ac:spMkLst>
            <pc:docMk/>
            <pc:sldMk cId="2357119214" sldId="11998"/>
            <ac:spMk id="59" creationId="{82C76248-7BA9-3923-2A78-B4988381D4CB}"/>
          </ac:spMkLst>
        </pc:spChg>
        <pc:spChg chg="mod">
          <ac:chgData name="Vecchiato, Marco Roberto (IT)" userId="896c4cd8-edcc-4e69-8519-21c0d973cabb" providerId="ADAL" clId="{31033DFE-2549-4922-8A56-304F34F284A9}" dt="2023-06-02T13:19:55.350" v="1127" actId="2711"/>
          <ac:spMkLst>
            <pc:docMk/>
            <pc:sldMk cId="2357119214" sldId="11998"/>
            <ac:spMk id="60" creationId="{2B880306-8B6C-35A2-2F61-0C0182E61508}"/>
          </ac:spMkLst>
        </pc:spChg>
        <pc:spChg chg="mod">
          <ac:chgData name="Vecchiato, Marco Roberto (IT)" userId="896c4cd8-edcc-4e69-8519-21c0d973cabb" providerId="ADAL" clId="{31033DFE-2549-4922-8A56-304F34F284A9}" dt="2023-06-02T13:19:55.350" v="1127" actId="2711"/>
          <ac:spMkLst>
            <pc:docMk/>
            <pc:sldMk cId="2357119214" sldId="11998"/>
            <ac:spMk id="61" creationId="{869F09DE-ACB4-C98B-55E1-B3778ED0BF4B}"/>
          </ac:spMkLst>
        </pc:spChg>
        <pc:spChg chg="mod">
          <ac:chgData name="Vecchiato, Marco Roberto (IT)" userId="896c4cd8-edcc-4e69-8519-21c0d973cabb" providerId="ADAL" clId="{31033DFE-2549-4922-8A56-304F34F284A9}" dt="2023-06-02T13:19:55.350" v="1127" actId="2711"/>
          <ac:spMkLst>
            <pc:docMk/>
            <pc:sldMk cId="2357119214" sldId="11998"/>
            <ac:spMk id="62" creationId="{34B0F9CA-366E-4621-A283-AB4E0356C57E}"/>
          </ac:spMkLst>
        </pc:spChg>
        <pc:spChg chg="mod">
          <ac:chgData name="Vecchiato, Marco Roberto (IT)" userId="896c4cd8-edcc-4e69-8519-21c0d973cabb" providerId="ADAL" clId="{31033DFE-2549-4922-8A56-304F34F284A9}" dt="2023-06-02T13:19:55.350" v="1127" actId="2711"/>
          <ac:spMkLst>
            <pc:docMk/>
            <pc:sldMk cId="2357119214" sldId="11998"/>
            <ac:spMk id="63" creationId="{9A6DE99E-9800-3442-2A5C-CC064B3E4D8D}"/>
          </ac:spMkLst>
        </pc:spChg>
        <pc:spChg chg="mod">
          <ac:chgData name="Vecchiato, Marco Roberto (IT)" userId="896c4cd8-edcc-4e69-8519-21c0d973cabb" providerId="ADAL" clId="{31033DFE-2549-4922-8A56-304F34F284A9}" dt="2023-06-02T13:19:55.350" v="1127" actId="2711"/>
          <ac:spMkLst>
            <pc:docMk/>
            <pc:sldMk cId="2357119214" sldId="11998"/>
            <ac:spMk id="64" creationId="{9961D56C-9904-0E62-4FB5-C06080D38EEE}"/>
          </ac:spMkLst>
        </pc:spChg>
        <pc:spChg chg="mod">
          <ac:chgData name="Vecchiato, Marco Roberto (IT)" userId="896c4cd8-edcc-4e69-8519-21c0d973cabb" providerId="ADAL" clId="{31033DFE-2549-4922-8A56-304F34F284A9}" dt="2023-06-02T13:19:55.350" v="1127" actId="2711"/>
          <ac:spMkLst>
            <pc:docMk/>
            <pc:sldMk cId="2357119214" sldId="11998"/>
            <ac:spMk id="65" creationId="{DFF4004B-C1D0-B16F-0E21-AC22378205E9}"/>
          </ac:spMkLst>
        </pc:spChg>
        <pc:spChg chg="mod">
          <ac:chgData name="Vecchiato, Marco Roberto (IT)" userId="896c4cd8-edcc-4e69-8519-21c0d973cabb" providerId="ADAL" clId="{31033DFE-2549-4922-8A56-304F34F284A9}" dt="2023-06-02T13:19:55.350" v="1127" actId="2711"/>
          <ac:spMkLst>
            <pc:docMk/>
            <pc:sldMk cId="2357119214" sldId="11998"/>
            <ac:spMk id="66" creationId="{1DDCF5D6-C8E8-A52A-0741-912F1DA3D252}"/>
          </ac:spMkLst>
        </pc:spChg>
        <pc:spChg chg="mod">
          <ac:chgData name="Vecchiato, Marco Roberto (IT)" userId="896c4cd8-edcc-4e69-8519-21c0d973cabb" providerId="ADAL" clId="{31033DFE-2549-4922-8A56-304F34F284A9}" dt="2023-06-02T13:19:55.350" v="1127" actId="2711"/>
          <ac:spMkLst>
            <pc:docMk/>
            <pc:sldMk cId="2357119214" sldId="11998"/>
            <ac:spMk id="67" creationId="{A25542D3-BC6A-0BED-E984-7D88D7DC9022}"/>
          </ac:spMkLst>
        </pc:spChg>
        <pc:spChg chg="mod">
          <ac:chgData name="Vecchiato, Marco Roberto (IT)" userId="896c4cd8-edcc-4e69-8519-21c0d973cabb" providerId="ADAL" clId="{31033DFE-2549-4922-8A56-304F34F284A9}" dt="2023-06-02T13:19:55.350" v="1127" actId="2711"/>
          <ac:spMkLst>
            <pc:docMk/>
            <pc:sldMk cId="2357119214" sldId="11998"/>
            <ac:spMk id="69" creationId="{8C58FF48-AEC9-72F6-D88B-F68A4C5E76B5}"/>
          </ac:spMkLst>
        </pc:spChg>
        <pc:spChg chg="mod">
          <ac:chgData name="Vecchiato, Marco Roberto (IT)" userId="896c4cd8-edcc-4e69-8519-21c0d973cabb" providerId="ADAL" clId="{31033DFE-2549-4922-8A56-304F34F284A9}" dt="2023-06-02T13:19:55.350" v="1127" actId="2711"/>
          <ac:spMkLst>
            <pc:docMk/>
            <pc:sldMk cId="2357119214" sldId="11998"/>
            <ac:spMk id="70" creationId="{116C8C2A-9AEF-F0ED-60A4-0E3E19260AB2}"/>
          </ac:spMkLst>
        </pc:spChg>
        <pc:spChg chg="mod">
          <ac:chgData name="Vecchiato, Marco Roberto (IT)" userId="896c4cd8-edcc-4e69-8519-21c0d973cabb" providerId="ADAL" clId="{31033DFE-2549-4922-8A56-304F34F284A9}" dt="2023-06-02T13:19:55.350" v="1127" actId="2711"/>
          <ac:spMkLst>
            <pc:docMk/>
            <pc:sldMk cId="2357119214" sldId="11998"/>
            <ac:spMk id="72" creationId="{26798BCD-CCE5-A7DE-56CD-8F64BF6C60BD}"/>
          </ac:spMkLst>
        </pc:spChg>
        <pc:spChg chg="mod">
          <ac:chgData name="Vecchiato, Marco Roberto (IT)" userId="896c4cd8-edcc-4e69-8519-21c0d973cabb" providerId="ADAL" clId="{31033DFE-2549-4922-8A56-304F34F284A9}" dt="2023-06-02T13:19:56.089" v="1128" actId="207"/>
          <ac:spMkLst>
            <pc:docMk/>
            <pc:sldMk cId="2357119214" sldId="11998"/>
            <ac:spMk id="73" creationId="{26753D60-3B90-4169-9F9E-69E08308F72B}"/>
          </ac:spMkLst>
        </pc:spChg>
        <pc:spChg chg="mod">
          <ac:chgData name="Vecchiato, Marco Roberto (IT)" userId="896c4cd8-edcc-4e69-8519-21c0d973cabb" providerId="ADAL" clId="{31033DFE-2549-4922-8A56-304F34F284A9}" dt="2023-06-02T13:19:55.350" v="1127" actId="2711"/>
          <ac:spMkLst>
            <pc:docMk/>
            <pc:sldMk cId="2357119214" sldId="11998"/>
            <ac:spMk id="74" creationId="{0B116A17-B9EA-0A53-92E9-F2464A50AA76}"/>
          </ac:spMkLst>
        </pc:spChg>
        <pc:spChg chg="del mod">
          <ac:chgData name="Vecchiato, Marco Roberto (IT)" userId="896c4cd8-edcc-4e69-8519-21c0d973cabb" providerId="ADAL" clId="{31033DFE-2549-4922-8A56-304F34F284A9}" dt="2023-06-05T13:42:32.581" v="3255" actId="21"/>
          <ac:spMkLst>
            <pc:docMk/>
            <pc:sldMk cId="2357119214" sldId="11998"/>
            <ac:spMk id="75" creationId="{7AA2E768-A38E-65EF-D8E6-413FD6D0FA66}"/>
          </ac:spMkLst>
        </pc:spChg>
        <pc:spChg chg="del">
          <ac:chgData name="Vecchiato, Marco Roberto (IT)" userId="896c4cd8-edcc-4e69-8519-21c0d973cabb" providerId="ADAL" clId="{31033DFE-2549-4922-8A56-304F34F284A9}" dt="2023-06-05T13:39:00.864" v="3131"/>
          <ac:spMkLst>
            <pc:docMk/>
            <pc:sldMk cId="2357119214" sldId="11998"/>
            <ac:spMk id="76" creationId="{792CE9CD-AE4D-0A0B-012C-5219C3D6B42E}"/>
          </ac:spMkLst>
        </pc:spChg>
        <pc:grpChg chg="del mod">
          <ac:chgData name="Vecchiato, Marco Roberto (IT)" userId="896c4cd8-edcc-4e69-8519-21c0d973cabb" providerId="ADAL" clId="{31033DFE-2549-4922-8A56-304F34F284A9}" dt="2023-06-05T13:42:32.581" v="3255" actId="21"/>
          <ac:grpSpMkLst>
            <pc:docMk/>
            <pc:sldMk cId="2357119214" sldId="11998"/>
            <ac:grpSpMk id="5" creationId="{23AAFAFD-98D0-42CA-8E71-A4D170272533}"/>
          </ac:grpSpMkLst>
        </pc:grpChg>
        <pc:grpChg chg="mod">
          <ac:chgData name="Vecchiato, Marco Roberto (IT)" userId="896c4cd8-edcc-4e69-8519-21c0d973cabb" providerId="ADAL" clId="{31033DFE-2549-4922-8A56-304F34F284A9}" dt="2023-06-02T13:19:55.350" v="1127" actId="2711"/>
          <ac:grpSpMkLst>
            <pc:docMk/>
            <pc:sldMk cId="2357119214" sldId="11998"/>
            <ac:grpSpMk id="13" creationId="{FE92FEB0-93DA-C437-F659-26D0156BF607}"/>
          </ac:grpSpMkLst>
        </pc:grpChg>
        <pc:grpChg chg="mod">
          <ac:chgData name="Vecchiato, Marco Roberto (IT)" userId="896c4cd8-edcc-4e69-8519-21c0d973cabb" providerId="ADAL" clId="{31033DFE-2549-4922-8A56-304F34F284A9}" dt="2023-06-02T13:19:55.350" v="1127" actId="2711"/>
          <ac:grpSpMkLst>
            <pc:docMk/>
            <pc:sldMk cId="2357119214" sldId="11998"/>
            <ac:grpSpMk id="14" creationId="{F0637D95-5D76-F591-BCB4-5B0BCEA76B2B}"/>
          </ac:grpSpMkLst>
        </pc:grpChg>
        <pc:grpChg chg="mod">
          <ac:chgData name="Vecchiato, Marco Roberto (IT)" userId="896c4cd8-edcc-4e69-8519-21c0d973cabb" providerId="ADAL" clId="{31033DFE-2549-4922-8A56-304F34F284A9}" dt="2023-06-02T13:19:55.350" v="1127" actId="2711"/>
          <ac:grpSpMkLst>
            <pc:docMk/>
            <pc:sldMk cId="2357119214" sldId="11998"/>
            <ac:grpSpMk id="15" creationId="{77EE6CAE-6B52-BB9E-3343-620118C638E5}"/>
          </ac:grpSpMkLst>
        </pc:grpChg>
        <pc:grpChg chg="mod">
          <ac:chgData name="Vecchiato, Marco Roberto (IT)" userId="896c4cd8-edcc-4e69-8519-21c0d973cabb" providerId="ADAL" clId="{31033DFE-2549-4922-8A56-304F34F284A9}" dt="2023-06-02T13:19:55.350" v="1127" actId="2711"/>
          <ac:grpSpMkLst>
            <pc:docMk/>
            <pc:sldMk cId="2357119214" sldId="11998"/>
            <ac:grpSpMk id="18" creationId="{8BD700A6-42E4-C9A2-2BE5-982E06B5C111}"/>
          </ac:grpSpMkLst>
        </pc:grpChg>
        <pc:grpChg chg="mod">
          <ac:chgData name="Vecchiato, Marco Roberto (IT)" userId="896c4cd8-edcc-4e69-8519-21c0d973cabb" providerId="ADAL" clId="{31033DFE-2549-4922-8A56-304F34F284A9}" dt="2023-06-02T13:19:55.350" v="1127" actId="2711"/>
          <ac:grpSpMkLst>
            <pc:docMk/>
            <pc:sldMk cId="2357119214" sldId="11998"/>
            <ac:grpSpMk id="19" creationId="{EB5975DB-2EC7-9667-C7E2-433EA8B2B8B2}"/>
          </ac:grpSpMkLst>
        </pc:grpChg>
        <pc:picChg chg="mod">
          <ac:chgData name="Vecchiato, Marco Roberto (IT)" userId="896c4cd8-edcc-4e69-8519-21c0d973cabb" providerId="ADAL" clId="{31033DFE-2549-4922-8A56-304F34F284A9}" dt="2023-06-02T13:19:55.350" v="1127" actId="2711"/>
          <ac:picMkLst>
            <pc:docMk/>
            <pc:sldMk cId="2357119214" sldId="11998"/>
            <ac:picMk id="28" creationId="{3B503B22-09B7-E337-CDA7-8ECD8D1BB510}"/>
          </ac:picMkLst>
        </pc:picChg>
        <pc:picChg chg="mod">
          <ac:chgData name="Vecchiato, Marco Roberto (IT)" userId="896c4cd8-edcc-4e69-8519-21c0d973cabb" providerId="ADAL" clId="{31033DFE-2549-4922-8A56-304F34F284A9}" dt="2023-06-02T13:19:55.350" v="1127" actId="2711"/>
          <ac:picMkLst>
            <pc:docMk/>
            <pc:sldMk cId="2357119214" sldId="11998"/>
            <ac:picMk id="29" creationId="{77CF64E8-6DC6-835B-34FE-E0B935D09386}"/>
          </ac:picMkLst>
        </pc:picChg>
        <pc:picChg chg="mod">
          <ac:chgData name="Vecchiato, Marco Roberto (IT)" userId="896c4cd8-edcc-4e69-8519-21c0d973cabb" providerId="ADAL" clId="{31033DFE-2549-4922-8A56-304F34F284A9}" dt="2023-06-02T13:19:55.350" v="1127" actId="2711"/>
          <ac:picMkLst>
            <pc:docMk/>
            <pc:sldMk cId="2357119214" sldId="11998"/>
            <ac:picMk id="30" creationId="{7B779011-4F39-F83D-6DF2-577B90835676}"/>
          </ac:picMkLst>
        </pc:picChg>
        <pc:picChg chg="mod">
          <ac:chgData name="Vecchiato, Marco Roberto (IT)" userId="896c4cd8-edcc-4e69-8519-21c0d973cabb" providerId="ADAL" clId="{31033DFE-2549-4922-8A56-304F34F284A9}" dt="2023-06-02T13:19:55.350" v="1127" actId="2711"/>
          <ac:picMkLst>
            <pc:docMk/>
            <pc:sldMk cId="2357119214" sldId="11998"/>
            <ac:picMk id="31" creationId="{F5714345-84C6-7179-FDD0-B787E42BA17C}"/>
          </ac:picMkLst>
        </pc:picChg>
        <pc:picChg chg="mod">
          <ac:chgData name="Vecchiato, Marco Roberto (IT)" userId="896c4cd8-edcc-4e69-8519-21c0d973cabb" providerId="ADAL" clId="{31033DFE-2549-4922-8A56-304F34F284A9}" dt="2023-06-02T13:19:55.350" v="1127" actId="2711"/>
          <ac:picMkLst>
            <pc:docMk/>
            <pc:sldMk cId="2357119214" sldId="11998"/>
            <ac:picMk id="33" creationId="{7EC6850C-030E-B711-E93C-9CFD0318C80F}"/>
          </ac:picMkLst>
        </pc:picChg>
        <pc:picChg chg="mod">
          <ac:chgData name="Vecchiato, Marco Roberto (IT)" userId="896c4cd8-edcc-4e69-8519-21c0d973cabb" providerId="ADAL" clId="{31033DFE-2549-4922-8A56-304F34F284A9}" dt="2023-06-02T13:19:55.350" v="1127" actId="2711"/>
          <ac:picMkLst>
            <pc:docMk/>
            <pc:sldMk cId="2357119214" sldId="11998"/>
            <ac:picMk id="68" creationId="{2F4BA7F5-BE75-067D-4257-6E515C4ECEEF}"/>
          </ac:picMkLst>
        </pc:picChg>
        <pc:picChg chg="mod">
          <ac:chgData name="Vecchiato, Marco Roberto (IT)" userId="896c4cd8-edcc-4e69-8519-21c0d973cabb" providerId="ADAL" clId="{31033DFE-2549-4922-8A56-304F34F284A9}" dt="2023-06-02T13:19:55.350" v="1127" actId="2711"/>
          <ac:picMkLst>
            <pc:docMk/>
            <pc:sldMk cId="2357119214" sldId="11998"/>
            <ac:picMk id="71" creationId="{9C554464-2155-7FCD-9A1B-53EE65B9E146}"/>
          </ac:picMkLst>
        </pc:picChg>
        <pc:cxnChg chg="mod">
          <ac:chgData name="Vecchiato, Marco Roberto (IT)" userId="896c4cd8-edcc-4e69-8519-21c0d973cabb" providerId="ADAL" clId="{31033DFE-2549-4922-8A56-304F34F284A9}" dt="2023-06-02T13:19:55.350" v="1127" actId="2711"/>
          <ac:cxnSpMkLst>
            <pc:docMk/>
            <pc:sldMk cId="2357119214" sldId="11998"/>
            <ac:cxnSpMk id="23" creationId="{597D750E-98D3-3E4D-8779-DC6BB65928E7}"/>
          </ac:cxnSpMkLst>
        </pc:cxnChg>
        <pc:cxnChg chg="mod">
          <ac:chgData name="Vecchiato, Marco Roberto (IT)" userId="896c4cd8-edcc-4e69-8519-21c0d973cabb" providerId="ADAL" clId="{31033DFE-2549-4922-8A56-304F34F284A9}" dt="2023-06-02T13:19:55.350" v="1127" actId="2711"/>
          <ac:cxnSpMkLst>
            <pc:docMk/>
            <pc:sldMk cId="2357119214" sldId="11998"/>
            <ac:cxnSpMk id="24" creationId="{99B9948C-95B6-E4E5-6D41-AF571B01B62E}"/>
          </ac:cxnSpMkLst>
        </pc:cxnChg>
        <pc:cxnChg chg="mod">
          <ac:chgData name="Vecchiato, Marco Roberto (IT)" userId="896c4cd8-edcc-4e69-8519-21c0d973cabb" providerId="ADAL" clId="{31033DFE-2549-4922-8A56-304F34F284A9}" dt="2023-06-02T13:19:55.350" v="1127" actId="2711"/>
          <ac:cxnSpMkLst>
            <pc:docMk/>
            <pc:sldMk cId="2357119214" sldId="11998"/>
            <ac:cxnSpMk id="25" creationId="{057DF7DE-488D-F5F3-3649-2A60A53EB44F}"/>
          </ac:cxnSpMkLst>
        </pc:cxnChg>
        <pc:cxnChg chg="mod">
          <ac:chgData name="Vecchiato, Marco Roberto (IT)" userId="896c4cd8-edcc-4e69-8519-21c0d973cabb" providerId="ADAL" clId="{31033DFE-2549-4922-8A56-304F34F284A9}" dt="2023-06-02T13:19:55.350" v="1127" actId="2711"/>
          <ac:cxnSpMkLst>
            <pc:docMk/>
            <pc:sldMk cId="2357119214" sldId="11998"/>
            <ac:cxnSpMk id="26" creationId="{51041FF8-BBB8-0C40-30E6-4AD7A873D65F}"/>
          </ac:cxnSpMkLst>
        </pc:cxnChg>
      </pc:sldChg>
      <pc:sldChg chg="add del">
        <pc:chgData name="Vecchiato, Marco Roberto (IT)" userId="896c4cd8-edcc-4e69-8519-21c0d973cabb" providerId="ADAL" clId="{31033DFE-2549-4922-8A56-304F34F284A9}" dt="2023-06-02T12:22:18.142" v="46" actId="2696"/>
        <pc:sldMkLst>
          <pc:docMk/>
          <pc:sldMk cId="3956683092" sldId="11998"/>
        </pc:sldMkLst>
      </pc:sldChg>
      <pc:sldChg chg="delSp modSp add del mod">
        <pc:chgData name="Vecchiato, Marco Roberto (IT)" userId="896c4cd8-edcc-4e69-8519-21c0d973cabb" providerId="ADAL" clId="{31033DFE-2549-4922-8A56-304F34F284A9}" dt="2023-06-05T13:44:46.517" v="3296" actId="47"/>
        <pc:sldMkLst>
          <pc:docMk/>
          <pc:sldMk cId="2220540774" sldId="11999"/>
        </pc:sldMkLst>
        <pc:spChg chg="del">
          <ac:chgData name="Vecchiato, Marco Roberto (IT)" userId="896c4cd8-edcc-4e69-8519-21c0d973cabb" providerId="ADAL" clId="{31033DFE-2549-4922-8A56-304F34F284A9}" dt="2023-06-05T13:37:48.633" v="3120"/>
          <ac:spMkLst>
            <pc:docMk/>
            <pc:sldMk cId="2220540774" sldId="11999"/>
            <ac:spMk id="2" creationId="{9FE758E7-4AAD-874E-74E4-ABCAEF138F8F}"/>
          </ac:spMkLst>
        </pc:spChg>
        <pc:spChg chg="del mod">
          <ac:chgData name="Vecchiato, Marco Roberto (IT)" userId="896c4cd8-edcc-4e69-8519-21c0d973cabb" providerId="ADAL" clId="{31033DFE-2549-4922-8A56-304F34F284A9}" dt="2023-06-05T13:44:39.418" v="3293" actId="21"/>
          <ac:spMkLst>
            <pc:docMk/>
            <pc:sldMk cId="2220540774" sldId="11999"/>
            <ac:spMk id="5" creationId="{C3455D81-5B1C-5DB8-DB23-86773BE5A784}"/>
          </ac:spMkLst>
        </pc:spChg>
        <pc:spChg chg="del mod">
          <ac:chgData name="Vecchiato, Marco Roberto (IT)" userId="896c4cd8-edcc-4e69-8519-21c0d973cabb" providerId="ADAL" clId="{31033DFE-2549-4922-8A56-304F34F284A9}" dt="2023-06-05T13:44:39.418" v="3293" actId="21"/>
          <ac:spMkLst>
            <pc:docMk/>
            <pc:sldMk cId="2220540774" sldId="11999"/>
            <ac:spMk id="6" creationId="{EF38FBFD-22C4-105D-E545-756C6ECB42E0}"/>
          </ac:spMkLst>
        </pc:spChg>
        <pc:spChg chg="del mod">
          <ac:chgData name="Vecchiato, Marco Roberto (IT)" userId="896c4cd8-edcc-4e69-8519-21c0d973cabb" providerId="ADAL" clId="{31033DFE-2549-4922-8A56-304F34F284A9}" dt="2023-06-05T13:44:39.418" v="3293" actId="21"/>
          <ac:spMkLst>
            <pc:docMk/>
            <pc:sldMk cId="2220540774" sldId="11999"/>
            <ac:spMk id="8" creationId="{BE4971F0-C661-17F8-4078-9FD02973B0BF}"/>
          </ac:spMkLst>
        </pc:spChg>
        <pc:spChg chg="del mod">
          <ac:chgData name="Vecchiato, Marco Roberto (IT)" userId="896c4cd8-edcc-4e69-8519-21c0d973cabb" providerId="ADAL" clId="{31033DFE-2549-4922-8A56-304F34F284A9}" dt="2023-06-05T13:44:39.418" v="3293" actId="21"/>
          <ac:spMkLst>
            <pc:docMk/>
            <pc:sldMk cId="2220540774" sldId="11999"/>
            <ac:spMk id="9" creationId="{9CFF06BD-80ED-C429-CACD-DBA39E77BB5B}"/>
          </ac:spMkLst>
        </pc:spChg>
        <pc:spChg chg="del mod">
          <ac:chgData name="Vecchiato, Marco Roberto (IT)" userId="896c4cd8-edcc-4e69-8519-21c0d973cabb" providerId="ADAL" clId="{31033DFE-2549-4922-8A56-304F34F284A9}" dt="2023-06-05T13:44:39.418" v="3293" actId="21"/>
          <ac:spMkLst>
            <pc:docMk/>
            <pc:sldMk cId="2220540774" sldId="11999"/>
            <ac:spMk id="10" creationId="{7867539E-B118-E3B5-20EC-12212C648E99}"/>
          </ac:spMkLst>
        </pc:spChg>
        <pc:spChg chg="del mod">
          <ac:chgData name="Vecchiato, Marco Roberto (IT)" userId="896c4cd8-edcc-4e69-8519-21c0d973cabb" providerId="ADAL" clId="{31033DFE-2549-4922-8A56-304F34F284A9}" dt="2023-06-05T13:44:39.418" v="3293" actId="21"/>
          <ac:spMkLst>
            <pc:docMk/>
            <pc:sldMk cId="2220540774" sldId="11999"/>
            <ac:spMk id="11" creationId="{C17241C5-2E70-F7B6-73FE-77480535C8BE}"/>
          </ac:spMkLst>
        </pc:spChg>
        <pc:spChg chg="del mod">
          <ac:chgData name="Vecchiato, Marco Roberto (IT)" userId="896c4cd8-edcc-4e69-8519-21c0d973cabb" providerId="ADAL" clId="{31033DFE-2549-4922-8A56-304F34F284A9}" dt="2023-06-05T13:44:39.418" v="3293" actId="21"/>
          <ac:spMkLst>
            <pc:docMk/>
            <pc:sldMk cId="2220540774" sldId="11999"/>
            <ac:spMk id="15" creationId="{B5D7FCCE-E559-AEF2-5934-4B0E153E4F86}"/>
          </ac:spMkLst>
        </pc:spChg>
        <pc:spChg chg="del mod">
          <ac:chgData name="Vecchiato, Marco Roberto (IT)" userId="896c4cd8-edcc-4e69-8519-21c0d973cabb" providerId="ADAL" clId="{31033DFE-2549-4922-8A56-304F34F284A9}" dt="2023-06-05T13:44:39.418" v="3293" actId="21"/>
          <ac:spMkLst>
            <pc:docMk/>
            <pc:sldMk cId="2220540774" sldId="11999"/>
            <ac:spMk id="16" creationId="{EE8890CC-602B-BAC4-C4A4-9125F6ECDB3D}"/>
          </ac:spMkLst>
        </pc:spChg>
        <pc:spChg chg="del mod">
          <ac:chgData name="Vecchiato, Marco Roberto (IT)" userId="896c4cd8-edcc-4e69-8519-21c0d973cabb" providerId="ADAL" clId="{31033DFE-2549-4922-8A56-304F34F284A9}" dt="2023-06-05T13:44:39.418" v="3293" actId="21"/>
          <ac:spMkLst>
            <pc:docMk/>
            <pc:sldMk cId="2220540774" sldId="11999"/>
            <ac:spMk id="17" creationId="{CA6F4088-A4E8-D543-2C96-C9A73D536176}"/>
          </ac:spMkLst>
        </pc:spChg>
        <pc:spChg chg="del mod">
          <ac:chgData name="Vecchiato, Marco Roberto (IT)" userId="896c4cd8-edcc-4e69-8519-21c0d973cabb" providerId="ADAL" clId="{31033DFE-2549-4922-8A56-304F34F284A9}" dt="2023-06-05T13:44:39.418" v="3293" actId="21"/>
          <ac:spMkLst>
            <pc:docMk/>
            <pc:sldMk cId="2220540774" sldId="11999"/>
            <ac:spMk id="18" creationId="{7740D86C-64B4-ACBB-2F30-D17F1CDDB396}"/>
          </ac:spMkLst>
        </pc:spChg>
        <pc:spChg chg="del mod">
          <ac:chgData name="Vecchiato, Marco Roberto (IT)" userId="896c4cd8-edcc-4e69-8519-21c0d973cabb" providerId="ADAL" clId="{31033DFE-2549-4922-8A56-304F34F284A9}" dt="2023-06-05T13:44:39.418" v="3293" actId="21"/>
          <ac:spMkLst>
            <pc:docMk/>
            <pc:sldMk cId="2220540774" sldId="11999"/>
            <ac:spMk id="19" creationId="{E913D4AE-376A-E31B-0593-91AAFAB2C367}"/>
          </ac:spMkLst>
        </pc:spChg>
        <pc:spChg chg="del mod">
          <ac:chgData name="Vecchiato, Marco Roberto (IT)" userId="896c4cd8-edcc-4e69-8519-21c0d973cabb" providerId="ADAL" clId="{31033DFE-2549-4922-8A56-304F34F284A9}" dt="2023-06-05T13:44:39.418" v="3293" actId="21"/>
          <ac:spMkLst>
            <pc:docMk/>
            <pc:sldMk cId="2220540774" sldId="11999"/>
            <ac:spMk id="20" creationId="{36521A8E-2683-1D4D-B9D5-B1772FBE6178}"/>
          </ac:spMkLst>
        </pc:spChg>
        <pc:spChg chg="mod">
          <ac:chgData name="Vecchiato, Marco Roberto (IT)" userId="896c4cd8-edcc-4e69-8519-21c0d973cabb" providerId="ADAL" clId="{31033DFE-2549-4922-8A56-304F34F284A9}" dt="2023-06-05T13:44:07.372" v="3280" actId="21"/>
          <ac:spMkLst>
            <pc:docMk/>
            <pc:sldMk cId="2220540774" sldId="11999"/>
            <ac:spMk id="21" creationId="{B9E28BE7-B9BB-89C9-5797-D0397ACE6F6D}"/>
          </ac:spMkLst>
        </pc:spChg>
        <pc:spChg chg="mod">
          <ac:chgData name="Vecchiato, Marco Roberto (IT)" userId="896c4cd8-edcc-4e69-8519-21c0d973cabb" providerId="ADAL" clId="{31033DFE-2549-4922-8A56-304F34F284A9}" dt="2023-06-05T13:44:24.921" v="3284" actId="21"/>
          <ac:spMkLst>
            <pc:docMk/>
            <pc:sldMk cId="2220540774" sldId="11999"/>
            <ac:spMk id="22" creationId="{8DCEBBD9-63EB-34C1-B0A1-AC69CD16420E}"/>
          </ac:spMkLst>
        </pc:spChg>
        <pc:spChg chg="del">
          <ac:chgData name="Vecchiato, Marco Roberto (IT)" userId="896c4cd8-edcc-4e69-8519-21c0d973cabb" providerId="ADAL" clId="{31033DFE-2549-4922-8A56-304F34F284A9}" dt="2023-06-05T13:39:00.864" v="3131"/>
          <ac:spMkLst>
            <pc:docMk/>
            <pc:sldMk cId="2220540774" sldId="11999"/>
            <ac:spMk id="23" creationId="{4B8A8564-A988-DD4B-B2A3-D8379780B789}"/>
          </ac:spMkLst>
        </pc:spChg>
        <pc:spChg chg="mod">
          <ac:chgData name="Vecchiato, Marco Roberto (IT)" userId="896c4cd8-edcc-4e69-8519-21c0d973cabb" providerId="ADAL" clId="{31033DFE-2549-4922-8A56-304F34F284A9}" dt="2023-06-02T13:19:46.428" v="1126" actId="207"/>
          <ac:spMkLst>
            <pc:docMk/>
            <pc:sldMk cId="2220540774" sldId="11999"/>
            <ac:spMk id="73" creationId="{26753D60-3B90-4169-9F9E-69E08308F72B}"/>
          </ac:spMkLst>
        </pc:spChg>
        <pc:picChg chg="del">
          <ac:chgData name="Vecchiato, Marco Roberto (IT)" userId="896c4cd8-edcc-4e69-8519-21c0d973cabb" providerId="ADAL" clId="{31033DFE-2549-4922-8A56-304F34F284A9}" dt="2023-06-05T13:44:39.418" v="3293" actId="21"/>
          <ac:picMkLst>
            <pc:docMk/>
            <pc:sldMk cId="2220540774" sldId="11999"/>
            <ac:picMk id="3" creationId="{79DF5BE2-498D-71FE-9482-D10C139E3FF7}"/>
          </ac:picMkLst>
        </pc:picChg>
        <pc:picChg chg="del">
          <ac:chgData name="Vecchiato, Marco Roberto (IT)" userId="896c4cd8-edcc-4e69-8519-21c0d973cabb" providerId="ADAL" clId="{31033DFE-2549-4922-8A56-304F34F284A9}" dt="2023-06-05T13:44:39.418" v="3293" actId="21"/>
          <ac:picMkLst>
            <pc:docMk/>
            <pc:sldMk cId="2220540774" sldId="11999"/>
            <ac:picMk id="4" creationId="{24C3DBDF-550C-0949-A5A1-42FFAF75201D}"/>
          </ac:picMkLst>
        </pc:picChg>
        <pc:picChg chg="del">
          <ac:chgData name="Vecchiato, Marco Roberto (IT)" userId="896c4cd8-edcc-4e69-8519-21c0d973cabb" providerId="ADAL" clId="{31033DFE-2549-4922-8A56-304F34F284A9}" dt="2023-06-05T13:44:39.418" v="3293" actId="21"/>
          <ac:picMkLst>
            <pc:docMk/>
            <pc:sldMk cId="2220540774" sldId="11999"/>
            <ac:picMk id="7" creationId="{AAF02CAF-44F4-8A6B-38CD-613D177EA527}"/>
          </ac:picMkLst>
        </pc:picChg>
        <pc:picChg chg="del">
          <ac:chgData name="Vecchiato, Marco Roberto (IT)" userId="896c4cd8-edcc-4e69-8519-21c0d973cabb" providerId="ADAL" clId="{31033DFE-2549-4922-8A56-304F34F284A9}" dt="2023-06-05T13:44:39.418" v="3293" actId="21"/>
          <ac:picMkLst>
            <pc:docMk/>
            <pc:sldMk cId="2220540774" sldId="11999"/>
            <ac:picMk id="12" creationId="{AFDC43F6-AF6D-6CDF-D261-680FF03BA50A}"/>
          </ac:picMkLst>
        </pc:picChg>
        <pc:picChg chg="del">
          <ac:chgData name="Vecchiato, Marco Roberto (IT)" userId="896c4cd8-edcc-4e69-8519-21c0d973cabb" providerId="ADAL" clId="{31033DFE-2549-4922-8A56-304F34F284A9}" dt="2023-06-05T13:44:39.418" v="3293" actId="21"/>
          <ac:picMkLst>
            <pc:docMk/>
            <pc:sldMk cId="2220540774" sldId="11999"/>
            <ac:picMk id="13" creationId="{A661ADED-8BC3-4A89-2DFA-B84DAB9E7A1E}"/>
          </ac:picMkLst>
        </pc:picChg>
        <pc:picChg chg="del">
          <ac:chgData name="Vecchiato, Marco Roberto (IT)" userId="896c4cd8-edcc-4e69-8519-21c0d973cabb" providerId="ADAL" clId="{31033DFE-2549-4922-8A56-304F34F284A9}" dt="2023-06-05T13:44:39.418" v="3293" actId="21"/>
          <ac:picMkLst>
            <pc:docMk/>
            <pc:sldMk cId="2220540774" sldId="11999"/>
            <ac:picMk id="14" creationId="{E11E5B2E-8DA1-66A4-323C-05C331873EA5}"/>
          </ac:picMkLst>
        </pc:picChg>
      </pc:sldChg>
      <pc:sldChg chg="add del">
        <pc:chgData name="Vecchiato, Marco Roberto (IT)" userId="896c4cd8-edcc-4e69-8519-21c0d973cabb" providerId="ADAL" clId="{31033DFE-2549-4922-8A56-304F34F284A9}" dt="2023-06-02T12:22:18.142" v="46" actId="2696"/>
        <pc:sldMkLst>
          <pc:docMk/>
          <pc:sldMk cId="3366295887" sldId="11999"/>
        </pc:sldMkLst>
      </pc:sldChg>
      <pc:sldChg chg="add del">
        <pc:chgData name="Vecchiato, Marco Roberto (IT)" userId="896c4cd8-edcc-4e69-8519-21c0d973cabb" providerId="ADAL" clId="{31033DFE-2549-4922-8A56-304F34F284A9}" dt="2023-06-02T12:21:19.979" v="43" actId="47"/>
        <pc:sldMkLst>
          <pc:docMk/>
          <pc:sldMk cId="80663958" sldId="12000"/>
        </pc:sldMkLst>
      </pc:sldChg>
      <pc:sldChg chg="addSp delSp modSp new mod ord">
        <pc:chgData name="Vecchiato, Marco Roberto (IT)" userId="896c4cd8-edcc-4e69-8519-21c0d973cabb" providerId="ADAL" clId="{31033DFE-2549-4922-8A56-304F34F284A9}" dt="2023-06-07T14:55:04.100" v="5165" actId="20577"/>
        <pc:sldMkLst>
          <pc:docMk/>
          <pc:sldMk cId="2192170881" sldId="12000"/>
        </pc:sldMkLst>
        <pc:spChg chg="add del mod">
          <ac:chgData name="Vecchiato, Marco Roberto (IT)" userId="896c4cd8-edcc-4e69-8519-21c0d973cabb" providerId="ADAL" clId="{31033DFE-2549-4922-8A56-304F34F284A9}" dt="2023-06-05T13:21:10.890" v="2819"/>
          <ac:spMkLst>
            <pc:docMk/>
            <pc:sldMk cId="2192170881" sldId="12000"/>
            <ac:spMk id="2" creationId="{DC3011E9-2CCA-F650-3CA6-4FD1FAAD6CA7}"/>
          </ac:spMkLst>
        </pc:spChg>
        <pc:spChg chg="del">
          <ac:chgData name="Vecchiato, Marco Roberto (IT)" userId="896c4cd8-edcc-4e69-8519-21c0d973cabb" providerId="ADAL" clId="{31033DFE-2549-4922-8A56-304F34F284A9}" dt="2023-06-02T12:26:16.342" v="60" actId="478"/>
          <ac:spMkLst>
            <pc:docMk/>
            <pc:sldMk cId="2192170881" sldId="12000"/>
            <ac:spMk id="3" creationId="{0624D5FF-0613-FBA0-B312-EE1BC12D84E1}"/>
          </ac:spMkLst>
        </pc:spChg>
        <pc:spChg chg="add mod">
          <ac:chgData name="Vecchiato, Marco Roberto (IT)" userId="896c4cd8-edcc-4e69-8519-21c0d973cabb" providerId="ADAL" clId="{31033DFE-2549-4922-8A56-304F34F284A9}" dt="2023-06-05T13:21:13.925" v="2820"/>
          <ac:spMkLst>
            <pc:docMk/>
            <pc:sldMk cId="2192170881" sldId="12000"/>
            <ac:spMk id="3" creationId="{FBF07CD7-2CBA-B894-53EB-CF6352D65782}"/>
          </ac:spMkLst>
        </pc:spChg>
        <pc:spChg chg="add del mod">
          <ac:chgData name="Vecchiato, Marco Roberto (IT)" userId="896c4cd8-edcc-4e69-8519-21c0d973cabb" providerId="ADAL" clId="{31033DFE-2549-4922-8A56-304F34F284A9}" dt="2023-06-02T13:24:44.679" v="1204" actId="478"/>
          <ac:spMkLst>
            <pc:docMk/>
            <pc:sldMk cId="2192170881" sldId="12000"/>
            <ac:spMk id="4" creationId="{29040C5E-374C-2891-C0B9-BE73BA699A10}"/>
          </ac:spMkLst>
        </pc:spChg>
        <pc:spChg chg="del">
          <ac:chgData name="Vecchiato, Marco Roberto (IT)" userId="896c4cd8-edcc-4e69-8519-21c0d973cabb" providerId="ADAL" clId="{31033DFE-2549-4922-8A56-304F34F284A9}" dt="2023-06-05T13:37:48.633" v="3120"/>
          <ac:spMkLst>
            <pc:docMk/>
            <pc:sldMk cId="2192170881" sldId="12000"/>
            <ac:spMk id="4" creationId="{FEDA46DC-C323-858B-C7F8-4630BCC47CDD}"/>
          </ac:spMkLst>
        </pc:spChg>
        <pc:spChg chg="add mod">
          <ac:chgData name="Vecchiato, Marco Roberto (IT)" userId="896c4cd8-edcc-4e69-8519-21c0d973cabb" providerId="ADAL" clId="{31033DFE-2549-4922-8A56-304F34F284A9}" dt="2023-06-02T13:34:39.196" v="1814" actId="113"/>
          <ac:spMkLst>
            <pc:docMk/>
            <pc:sldMk cId="2192170881" sldId="12000"/>
            <ac:spMk id="6" creationId="{CD22CFF8-582A-92F7-42AC-1E58EE0CB783}"/>
          </ac:spMkLst>
        </pc:spChg>
        <pc:spChg chg="del">
          <ac:chgData name="Vecchiato, Marco Roberto (IT)" userId="896c4cd8-edcc-4e69-8519-21c0d973cabb" providerId="ADAL" clId="{31033DFE-2549-4922-8A56-304F34F284A9}" dt="2023-06-05T13:39:00.864" v="3131"/>
          <ac:spMkLst>
            <pc:docMk/>
            <pc:sldMk cId="2192170881" sldId="12000"/>
            <ac:spMk id="7" creationId="{3E317A4A-F59A-197D-D560-E2DD3D2672B2}"/>
          </ac:spMkLst>
        </pc:spChg>
        <pc:graphicFrameChg chg="add mod modGraphic">
          <ac:chgData name="Vecchiato, Marco Roberto (IT)" userId="896c4cd8-edcc-4e69-8519-21c0d973cabb" providerId="ADAL" clId="{31033DFE-2549-4922-8A56-304F34F284A9}" dt="2023-06-07T14:55:04.100" v="5165" actId="20577"/>
          <ac:graphicFrameMkLst>
            <pc:docMk/>
            <pc:sldMk cId="2192170881" sldId="12000"/>
            <ac:graphicFrameMk id="5" creationId="{97667971-6782-D115-786E-955C4530E7F0}"/>
          </ac:graphicFrameMkLst>
        </pc:graphicFrameChg>
      </pc:sldChg>
      <pc:sldChg chg="addSp delSp modSp add mod setBg addAnim modAnim">
        <pc:chgData name="Vecchiato, Marco Roberto (IT)" userId="896c4cd8-edcc-4e69-8519-21c0d973cabb" providerId="ADAL" clId="{31033DFE-2549-4922-8A56-304F34F284A9}" dt="2023-06-05T14:18:54.656" v="3824" actId="2711"/>
        <pc:sldMkLst>
          <pc:docMk/>
          <pc:sldMk cId="651827912" sldId="12001"/>
        </pc:sldMkLst>
        <pc:spChg chg="mod">
          <ac:chgData name="Vecchiato, Marco Roberto (IT)" userId="896c4cd8-edcc-4e69-8519-21c0d973cabb" providerId="ADAL" clId="{31033DFE-2549-4922-8A56-304F34F284A9}" dt="2023-06-05T14:18:54.656" v="3824" actId="2711"/>
          <ac:spMkLst>
            <pc:docMk/>
            <pc:sldMk cId="651827912" sldId="12001"/>
            <ac:spMk id="2" creationId="{DC3011E9-2CCA-F650-3CA6-4FD1FAAD6CA7}"/>
          </ac:spMkLst>
        </pc:spChg>
        <pc:spChg chg="add del">
          <ac:chgData name="Vecchiato, Marco Roberto (IT)" userId="896c4cd8-edcc-4e69-8519-21c0d973cabb" providerId="ADAL" clId="{31033DFE-2549-4922-8A56-304F34F284A9}" dt="2023-06-02T13:46:18.862" v="1865" actId="478"/>
          <ac:spMkLst>
            <pc:docMk/>
            <pc:sldMk cId="651827912" sldId="12001"/>
            <ac:spMk id="3" creationId="{3DFDB433-CE53-D27E-1F74-3AC97D89BC41}"/>
          </ac:spMkLst>
        </pc:spChg>
        <pc:spChg chg="del">
          <ac:chgData name="Vecchiato, Marco Roberto (IT)" userId="896c4cd8-edcc-4e69-8519-21c0d973cabb" providerId="ADAL" clId="{31033DFE-2549-4922-8A56-304F34F284A9}" dt="2023-06-05T13:37:48.633" v="3120"/>
          <ac:spMkLst>
            <pc:docMk/>
            <pc:sldMk cId="651827912" sldId="12001"/>
            <ac:spMk id="3" creationId="{9E6E23DC-6B40-6D8D-9B8D-1DCA43976E64}"/>
          </ac:spMkLst>
        </pc:spChg>
        <pc:spChg chg="add del">
          <ac:chgData name="Vecchiato, Marco Roberto (IT)" userId="896c4cd8-edcc-4e69-8519-21c0d973cabb" providerId="ADAL" clId="{31033DFE-2549-4922-8A56-304F34F284A9}" dt="2023-06-02T13:46:26.743" v="1867" actId="478"/>
          <ac:spMkLst>
            <pc:docMk/>
            <pc:sldMk cId="651827912" sldId="12001"/>
            <ac:spMk id="4" creationId="{B100CAB9-9315-192E-0326-4BD8E459C946}"/>
          </ac:spMkLst>
        </pc:spChg>
        <pc:spChg chg="add del">
          <ac:chgData name="Vecchiato, Marco Roberto (IT)" userId="896c4cd8-edcc-4e69-8519-21c0d973cabb" providerId="ADAL" clId="{31033DFE-2549-4922-8A56-304F34F284A9}" dt="2023-06-05T13:39:00.864" v="3131"/>
          <ac:spMkLst>
            <pc:docMk/>
            <pc:sldMk cId="651827912" sldId="12001"/>
            <ac:spMk id="4" creationId="{C612C10F-67F8-4D0F-3F4D-29FB52DE686A}"/>
          </ac:spMkLst>
        </pc:spChg>
        <pc:spChg chg="add del">
          <ac:chgData name="Vecchiato, Marco Roberto (IT)" userId="896c4cd8-edcc-4e69-8519-21c0d973cabb" providerId="ADAL" clId="{31033DFE-2549-4922-8A56-304F34F284A9}" dt="2023-06-02T13:46:34.917" v="1869" actId="478"/>
          <ac:spMkLst>
            <pc:docMk/>
            <pc:sldMk cId="651827912" sldId="12001"/>
            <ac:spMk id="5" creationId="{736E9A42-9BFE-6A03-E983-0B55DD14BAA8}"/>
          </ac:spMkLst>
        </pc:spChg>
        <pc:spChg chg="add del">
          <ac:chgData name="Vecchiato, Marco Roberto (IT)" userId="896c4cd8-edcc-4e69-8519-21c0d973cabb" providerId="ADAL" clId="{31033DFE-2549-4922-8A56-304F34F284A9}" dt="2023-06-02T13:46:40.401" v="1871" actId="478"/>
          <ac:spMkLst>
            <pc:docMk/>
            <pc:sldMk cId="651827912" sldId="12001"/>
            <ac:spMk id="6" creationId="{1308753C-ABA0-E930-F9D1-B3E474429668}"/>
          </ac:spMkLst>
        </pc:spChg>
        <pc:spChg chg="add del">
          <ac:chgData name="Vecchiato, Marco Roberto (IT)" userId="896c4cd8-edcc-4e69-8519-21c0d973cabb" providerId="ADAL" clId="{31033DFE-2549-4922-8A56-304F34F284A9}" dt="2023-06-02T13:37:37.624" v="1830" actId="26606"/>
          <ac:spMkLst>
            <pc:docMk/>
            <pc:sldMk cId="651827912" sldId="12001"/>
            <ac:spMk id="4103" creationId="{06DA9DF9-31F7-4056-B42E-878CC92417B8}"/>
          </ac:spMkLst>
        </pc:spChg>
        <pc:spChg chg="add del">
          <ac:chgData name="Vecchiato, Marco Roberto (IT)" userId="896c4cd8-edcc-4e69-8519-21c0d973cabb" providerId="ADAL" clId="{31033DFE-2549-4922-8A56-304F34F284A9}" dt="2023-06-02T13:46:58.866" v="1873" actId="26606"/>
          <ac:spMkLst>
            <pc:docMk/>
            <pc:sldMk cId="651827912" sldId="12001"/>
            <ac:spMk id="4108" creationId="{06DA9DF9-31F7-4056-B42E-878CC92417B8}"/>
          </ac:spMkLst>
        </pc:spChg>
        <pc:spChg chg="add">
          <ac:chgData name="Vecchiato, Marco Roberto (IT)" userId="896c4cd8-edcc-4e69-8519-21c0d973cabb" providerId="ADAL" clId="{31033DFE-2549-4922-8A56-304F34F284A9}" dt="2023-06-02T13:46:58.866" v="1873" actId="26606"/>
          <ac:spMkLst>
            <pc:docMk/>
            <pc:sldMk cId="651827912" sldId="12001"/>
            <ac:spMk id="4115" creationId="{06DA9DF9-31F7-4056-B42E-878CC92417B8}"/>
          </ac:spMkLst>
        </pc:spChg>
        <pc:picChg chg="add del mod">
          <ac:chgData name="Vecchiato, Marco Roberto (IT)" userId="896c4cd8-edcc-4e69-8519-21c0d973cabb" providerId="ADAL" clId="{31033DFE-2549-4922-8A56-304F34F284A9}" dt="2023-06-02T13:36:27.962" v="1828" actId="478"/>
          <ac:picMkLst>
            <pc:docMk/>
            <pc:sldMk cId="651827912" sldId="12001"/>
            <ac:picMk id="4098" creationId="{B8220359-6300-FC6E-6F3E-7AF93D54EB3C}"/>
          </ac:picMkLst>
        </pc:picChg>
        <pc:picChg chg="add del mod">
          <ac:chgData name="Vecchiato, Marco Roberto (IT)" userId="896c4cd8-edcc-4e69-8519-21c0d973cabb" providerId="ADAL" clId="{31033DFE-2549-4922-8A56-304F34F284A9}" dt="2023-06-02T13:45:02.027" v="1863" actId="478"/>
          <ac:picMkLst>
            <pc:docMk/>
            <pc:sldMk cId="651827912" sldId="12001"/>
            <ac:picMk id="4100" creationId="{AEC65AA2-1EC2-963B-0157-50AA39077374}"/>
          </ac:picMkLst>
        </pc:picChg>
        <pc:picChg chg="add mod">
          <ac:chgData name="Vecchiato, Marco Roberto (IT)" userId="896c4cd8-edcc-4e69-8519-21c0d973cabb" providerId="ADAL" clId="{31033DFE-2549-4922-8A56-304F34F284A9}" dt="2023-06-02T13:46:58.866" v="1873" actId="26606"/>
          <ac:picMkLst>
            <pc:docMk/>
            <pc:sldMk cId="651827912" sldId="12001"/>
            <ac:picMk id="4110" creationId="{73B2336C-7847-23EA-77E2-C64AB0EE6A8E}"/>
          </ac:picMkLst>
        </pc:picChg>
      </pc:sldChg>
      <pc:sldChg chg="addSp delSp modSp add mod setBg addAnim modAnim">
        <pc:chgData name="Vecchiato, Marco Roberto (IT)" userId="896c4cd8-edcc-4e69-8519-21c0d973cabb" providerId="ADAL" clId="{31033DFE-2549-4922-8A56-304F34F284A9}" dt="2023-06-05T14:18:41.654" v="3823" actId="14100"/>
        <pc:sldMkLst>
          <pc:docMk/>
          <pc:sldMk cId="2624274186" sldId="12002"/>
        </pc:sldMkLst>
        <pc:spChg chg="mod">
          <ac:chgData name="Vecchiato, Marco Roberto (IT)" userId="896c4cd8-edcc-4e69-8519-21c0d973cabb" providerId="ADAL" clId="{31033DFE-2549-4922-8A56-304F34F284A9}" dt="2023-06-05T14:18:41.654" v="3823" actId="14100"/>
          <ac:spMkLst>
            <pc:docMk/>
            <pc:sldMk cId="2624274186" sldId="12002"/>
            <ac:spMk id="2" creationId="{DC3011E9-2CCA-F650-3CA6-4FD1FAAD6CA7}"/>
          </ac:spMkLst>
        </pc:spChg>
        <pc:spChg chg="del">
          <ac:chgData name="Vecchiato, Marco Roberto (IT)" userId="896c4cd8-edcc-4e69-8519-21c0d973cabb" providerId="ADAL" clId="{31033DFE-2549-4922-8A56-304F34F284A9}" dt="2023-06-05T13:37:48.633" v="3120"/>
          <ac:spMkLst>
            <pc:docMk/>
            <pc:sldMk cId="2624274186" sldId="12002"/>
            <ac:spMk id="3" creationId="{8433BC36-5C27-8F26-A746-DDF1CDE6B7E0}"/>
          </ac:spMkLst>
        </pc:spChg>
        <pc:spChg chg="add del">
          <ac:chgData name="Vecchiato, Marco Roberto (IT)" userId="896c4cd8-edcc-4e69-8519-21c0d973cabb" providerId="ADAL" clId="{31033DFE-2549-4922-8A56-304F34F284A9}" dt="2023-06-05T13:39:00.864" v="3131"/>
          <ac:spMkLst>
            <pc:docMk/>
            <pc:sldMk cId="2624274186" sldId="12002"/>
            <ac:spMk id="4" creationId="{39F336ED-33DA-22FD-EEB5-6465215BC65D}"/>
          </ac:spMkLst>
        </pc:spChg>
        <pc:spChg chg="add">
          <ac:chgData name="Vecchiato, Marco Roberto (IT)" userId="896c4cd8-edcc-4e69-8519-21c0d973cabb" providerId="ADAL" clId="{31033DFE-2549-4922-8A56-304F34F284A9}" dt="2023-06-02T13:40:32.024" v="1836" actId="26606"/>
          <ac:spMkLst>
            <pc:docMk/>
            <pc:sldMk cId="2624274186" sldId="12002"/>
            <ac:spMk id="5127" creationId="{06DA9DF9-31F7-4056-B42E-878CC92417B8}"/>
          </ac:spMkLst>
        </pc:spChg>
        <pc:picChg chg="add mod">
          <ac:chgData name="Vecchiato, Marco Roberto (IT)" userId="896c4cd8-edcc-4e69-8519-21c0d973cabb" providerId="ADAL" clId="{31033DFE-2549-4922-8A56-304F34F284A9}" dt="2023-06-02T13:40:32.024" v="1836" actId="26606"/>
          <ac:picMkLst>
            <pc:docMk/>
            <pc:sldMk cId="2624274186" sldId="12002"/>
            <ac:picMk id="5122" creationId="{D7A95FB4-8D64-BB93-50F7-812B39C24BC1}"/>
          </ac:picMkLst>
        </pc:picChg>
      </pc:sldChg>
      <pc:sldChg chg="addSp delSp modSp new mod setBg addAnim modAnim">
        <pc:chgData name="Vecchiato, Marco Roberto (IT)" userId="896c4cd8-edcc-4e69-8519-21c0d973cabb" providerId="ADAL" clId="{31033DFE-2549-4922-8A56-304F34F284A9}" dt="2023-06-05T14:18:23.534" v="3820" actId="2711"/>
        <pc:sldMkLst>
          <pc:docMk/>
          <pc:sldMk cId="3034948894" sldId="12003"/>
        </pc:sldMkLst>
        <pc:spChg chg="mod">
          <ac:chgData name="Vecchiato, Marco Roberto (IT)" userId="896c4cd8-edcc-4e69-8519-21c0d973cabb" providerId="ADAL" clId="{31033DFE-2549-4922-8A56-304F34F284A9}" dt="2023-06-05T14:18:23.534" v="3820" actId="2711"/>
          <ac:spMkLst>
            <pc:docMk/>
            <pc:sldMk cId="3034948894" sldId="12003"/>
            <ac:spMk id="2" creationId="{9831AB71-18C6-7A1E-8152-6FDD12B3CC75}"/>
          </ac:spMkLst>
        </pc:spChg>
        <pc:spChg chg="del">
          <ac:chgData name="Vecchiato, Marco Roberto (IT)" userId="896c4cd8-edcc-4e69-8519-21c0d973cabb" providerId="ADAL" clId="{31033DFE-2549-4922-8A56-304F34F284A9}" dt="2023-06-05T13:37:48.633" v="3120"/>
          <ac:spMkLst>
            <pc:docMk/>
            <pc:sldMk cId="3034948894" sldId="12003"/>
            <ac:spMk id="3" creationId="{129B3F38-C11D-5BB4-6DAF-9A6ECEA02E5F}"/>
          </ac:spMkLst>
        </pc:spChg>
        <pc:spChg chg="del">
          <ac:chgData name="Vecchiato, Marco Roberto (IT)" userId="896c4cd8-edcc-4e69-8519-21c0d973cabb" providerId="ADAL" clId="{31033DFE-2549-4922-8A56-304F34F284A9}" dt="2023-06-02T12:29:52.767" v="188" actId="478"/>
          <ac:spMkLst>
            <pc:docMk/>
            <pc:sldMk cId="3034948894" sldId="12003"/>
            <ac:spMk id="3" creationId="{F93340D4-4FBD-E428-B703-D0AB224CA2E5}"/>
          </ac:spMkLst>
        </pc:spChg>
        <pc:spChg chg="del">
          <ac:chgData name="Vecchiato, Marco Roberto (IT)" userId="896c4cd8-edcc-4e69-8519-21c0d973cabb" providerId="ADAL" clId="{31033DFE-2549-4922-8A56-304F34F284A9}" dt="2023-06-05T13:39:00.864" v="3131"/>
          <ac:spMkLst>
            <pc:docMk/>
            <pc:sldMk cId="3034948894" sldId="12003"/>
            <ac:spMk id="4" creationId="{31BB0420-A612-D44E-AB44-E3AE9F69D170}"/>
          </ac:spMkLst>
        </pc:spChg>
        <pc:spChg chg="add">
          <ac:chgData name="Vecchiato, Marco Roberto (IT)" userId="896c4cd8-edcc-4e69-8519-21c0d973cabb" providerId="ADAL" clId="{31033DFE-2549-4922-8A56-304F34F284A9}" dt="2023-06-02T13:41:25.387" v="1841" actId="26606"/>
          <ac:spMkLst>
            <pc:docMk/>
            <pc:sldMk cId="3034948894" sldId="12003"/>
            <ac:spMk id="6151" creationId="{06DA9DF9-31F7-4056-B42E-878CC92417B8}"/>
          </ac:spMkLst>
        </pc:spChg>
        <pc:picChg chg="add mod">
          <ac:chgData name="Vecchiato, Marco Roberto (IT)" userId="896c4cd8-edcc-4e69-8519-21c0d973cabb" providerId="ADAL" clId="{31033DFE-2549-4922-8A56-304F34F284A9}" dt="2023-06-02T13:41:25.387" v="1841" actId="26606"/>
          <ac:picMkLst>
            <pc:docMk/>
            <pc:sldMk cId="3034948894" sldId="12003"/>
            <ac:picMk id="6146" creationId="{FA95FEAD-7BD1-0699-ECBC-AD18E6BC47B5}"/>
          </ac:picMkLst>
        </pc:picChg>
      </pc:sldChg>
      <pc:sldChg chg="modSp add del mod ord">
        <pc:chgData name="Vecchiato, Marco Roberto (IT)" userId="896c4cd8-edcc-4e69-8519-21c0d973cabb" providerId="ADAL" clId="{31033DFE-2549-4922-8A56-304F34F284A9}" dt="2023-06-02T13:32:13.326" v="1452" actId="47"/>
        <pc:sldMkLst>
          <pc:docMk/>
          <pc:sldMk cId="3212750951" sldId="12004"/>
        </pc:sldMkLst>
        <pc:spChg chg="mod">
          <ac:chgData name="Vecchiato, Marco Roberto (IT)" userId="896c4cd8-edcc-4e69-8519-21c0d973cabb" providerId="ADAL" clId="{31033DFE-2549-4922-8A56-304F34F284A9}" dt="2023-06-02T13:11:28.092" v="966" actId="113"/>
          <ac:spMkLst>
            <pc:docMk/>
            <pc:sldMk cId="3212750951" sldId="12004"/>
            <ac:spMk id="2" creationId="{DC3011E9-2CCA-F650-3CA6-4FD1FAAD6CA7}"/>
          </ac:spMkLst>
        </pc:spChg>
      </pc:sldChg>
      <pc:sldChg chg="delSp modSp add del mod">
        <pc:chgData name="Vecchiato, Marco Roberto (IT)" userId="896c4cd8-edcc-4e69-8519-21c0d973cabb" providerId="ADAL" clId="{31033DFE-2549-4922-8A56-304F34F284A9}" dt="2023-06-05T12:39:37.145" v="2022" actId="47"/>
        <pc:sldMkLst>
          <pc:docMk/>
          <pc:sldMk cId="2988259123" sldId="12005"/>
        </pc:sldMkLst>
        <pc:spChg chg="del mod">
          <ac:chgData name="Vecchiato, Marco Roberto (IT)" userId="896c4cd8-edcc-4e69-8519-21c0d973cabb" providerId="ADAL" clId="{31033DFE-2549-4922-8A56-304F34F284A9}" dt="2023-06-05T12:39:36.026" v="2021" actId="21"/>
          <ac:spMkLst>
            <pc:docMk/>
            <pc:sldMk cId="2988259123" sldId="12005"/>
            <ac:spMk id="3" creationId="{A8C60BB9-304D-442C-A405-F44759E1A8FB}"/>
          </ac:spMkLst>
        </pc:spChg>
        <pc:spChg chg="mod">
          <ac:chgData name="Vecchiato, Marco Roberto (IT)" userId="896c4cd8-edcc-4e69-8519-21c0d973cabb" providerId="ADAL" clId="{31033DFE-2549-4922-8A56-304F34F284A9}" dt="2023-06-05T12:39:23.797" v="2016" actId="21"/>
          <ac:spMkLst>
            <pc:docMk/>
            <pc:sldMk cId="2988259123" sldId="12005"/>
            <ac:spMk id="4" creationId="{81A49A80-1EDB-49A4-9958-3BE204F79858}"/>
          </ac:spMkLst>
        </pc:spChg>
        <pc:spChg chg="mod">
          <ac:chgData name="Vecchiato, Marco Roberto (IT)" userId="896c4cd8-edcc-4e69-8519-21c0d973cabb" providerId="ADAL" clId="{31033DFE-2549-4922-8A56-304F34F284A9}" dt="2023-06-02T13:12:31.322" v="978" actId="207"/>
          <ac:spMkLst>
            <pc:docMk/>
            <pc:sldMk cId="2988259123" sldId="12005"/>
            <ac:spMk id="6" creationId="{44DE163F-E013-4411-A99B-13763770A2CB}"/>
          </ac:spMkLst>
        </pc:spChg>
      </pc:sldChg>
      <pc:sldChg chg="addSp delSp modSp new mod setBg">
        <pc:chgData name="Vecchiato, Marco Roberto (IT)" userId="896c4cd8-edcc-4e69-8519-21c0d973cabb" providerId="ADAL" clId="{31033DFE-2549-4922-8A56-304F34F284A9}" dt="2023-06-05T14:17:39.537" v="3817" actId="2711"/>
        <pc:sldMkLst>
          <pc:docMk/>
          <pc:sldMk cId="2129085539" sldId="12006"/>
        </pc:sldMkLst>
        <pc:spChg chg="mod">
          <ac:chgData name="Vecchiato, Marco Roberto (IT)" userId="896c4cd8-edcc-4e69-8519-21c0d973cabb" providerId="ADAL" clId="{31033DFE-2549-4922-8A56-304F34F284A9}" dt="2023-06-05T14:17:39.537" v="3817" actId="2711"/>
          <ac:spMkLst>
            <pc:docMk/>
            <pc:sldMk cId="2129085539" sldId="12006"/>
            <ac:spMk id="2" creationId="{883503D6-A04F-E0C4-7050-154DCF0EE8AA}"/>
          </ac:spMkLst>
        </pc:spChg>
        <pc:spChg chg="del">
          <ac:chgData name="Vecchiato, Marco Roberto (IT)" userId="896c4cd8-edcc-4e69-8519-21c0d973cabb" providerId="ADAL" clId="{31033DFE-2549-4922-8A56-304F34F284A9}" dt="2023-06-05T13:37:48.633" v="3120"/>
          <ac:spMkLst>
            <pc:docMk/>
            <pc:sldMk cId="2129085539" sldId="12006"/>
            <ac:spMk id="3" creationId="{51744FC0-4645-BEC3-0C8C-8C16D954E704}"/>
          </ac:spMkLst>
        </pc:spChg>
        <pc:spChg chg="del">
          <ac:chgData name="Vecchiato, Marco Roberto (IT)" userId="896c4cd8-edcc-4e69-8519-21c0d973cabb" providerId="ADAL" clId="{31033DFE-2549-4922-8A56-304F34F284A9}" dt="2023-06-02T12:47:55.015" v="309" actId="478"/>
          <ac:spMkLst>
            <pc:docMk/>
            <pc:sldMk cId="2129085539" sldId="12006"/>
            <ac:spMk id="3" creationId="{D0571221-6527-F07F-D33B-F1188F4065D4}"/>
          </ac:spMkLst>
        </pc:spChg>
        <pc:spChg chg="del">
          <ac:chgData name="Vecchiato, Marco Roberto (IT)" userId="896c4cd8-edcc-4e69-8519-21c0d973cabb" providerId="ADAL" clId="{31033DFE-2549-4922-8A56-304F34F284A9}" dt="2023-06-05T13:39:00.864" v="3131"/>
          <ac:spMkLst>
            <pc:docMk/>
            <pc:sldMk cId="2129085539" sldId="12006"/>
            <ac:spMk id="4" creationId="{47072C93-F6A2-708C-6E6E-858FDCA61F55}"/>
          </ac:spMkLst>
        </pc:spChg>
        <pc:spChg chg="add">
          <ac:chgData name="Vecchiato, Marco Roberto (IT)" userId="896c4cd8-edcc-4e69-8519-21c0d973cabb" providerId="ADAL" clId="{31033DFE-2549-4922-8A56-304F34F284A9}" dt="2023-06-02T13:44:51.146" v="1861" actId="26606"/>
          <ac:spMkLst>
            <pc:docMk/>
            <pc:sldMk cId="2129085539" sldId="12006"/>
            <ac:spMk id="8199" creationId="{06DA9DF9-31F7-4056-B42E-878CC92417B8}"/>
          </ac:spMkLst>
        </pc:spChg>
        <pc:picChg chg="add mod">
          <ac:chgData name="Vecchiato, Marco Roberto (IT)" userId="896c4cd8-edcc-4e69-8519-21c0d973cabb" providerId="ADAL" clId="{31033DFE-2549-4922-8A56-304F34F284A9}" dt="2023-06-02T13:44:51.146" v="1861" actId="26606"/>
          <ac:picMkLst>
            <pc:docMk/>
            <pc:sldMk cId="2129085539" sldId="12006"/>
            <ac:picMk id="8194" creationId="{E90DB14F-6746-933E-BCE2-2E090EDA78DE}"/>
          </ac:picMkLst>
        </pc:picChg>
      </pc:sldChg>
      <pc:sldChg chg="addSp delSp modSp add del mod">
        <pc:chgData name="Vecchiato, Marco Roberto (IT)" userId="896c4cd8-edcc-4e69-8519-21c0d973cabb" providerId="ADAL" clId="{31033DFE-2549-4922-8A56-304F34F284A9}" dt="2023-06-02T13:08:36.357" v="959" actId="2696"/>
        <pc:sldMkLst>
          <pc:docMk/>
          <pc:sldMk cId="1270762072" sldId="12007"/>
        </pc:sldMkLst>
        <pc:spChg chg="add del mod">
          <ac:chgData name="Vecchiato, Marco Roberto (IT)" userId="896c4cd8-edcc-4e69-8519-21c0d973cabb" providerId="ADAL" clId="{31033DFE-2549-4922-8A56-304F34F284A9}" dt="2023-06-02T12:56:03.768" v="384" actId="21"/>
          <ac:spMkLst>
            <pc:docMk/>
            <pc:sldMk cId="1270762072" sldId="12007"/>
            <ac:spMk id="3" creationId="{AA0D1222-8162-A844-9CEC-40DEEFAD20E3}"/>
          </ac:spMkLst>
        </pc:spChg>
        <pc:spChg chg="add mod">
          <ac:chgData name="Vecchiato, Marco Roberto (IT)" userId="896c4cd8-edcc-4e69-8519-21c0d973cabb" providerId="ADAL" clId="{31033DFE-2549-4922-8A56-304F34F284A9}" dt="2023-06-02T12:56:20.659" v="427" actId="1076"/>
          <ac:spMkLst>
            <pc:docMk/>
            <pc:sldMk cId="1270762072" sldId="12007"/>
            <ac:spMk id="4" creationId="{C93863AD-F94E-2071-5EE4-E8432A158BF4}"/>
          </ac:spMkLst>
        </pc:spChg>
        <pc:spChg chg="add mod">
          <ac:chgData name="Vecchiato, Marco Roberto (IT)" userId="896c4cd8-edcc-4e69-8519-21c0d973cabb" providerId="ADAL" clId="{31033DFE-2549-4922-8A56-304F34F284A9}" dt="2023-06-02T12:56:44.801" v="432" actId="1076"/>
          <ac:spMkLst>
            <pc:docMk/>
            <pc:sldMk cId="1270762072" sldId="12007"/>
            <ac:spMk id="7" creationId="{3E96506D-E48F-EACE-0AD1-952DFE8FA24B}"/>
          </ac:spMkLst>
        </pc:spChg>
        <pc:spChg chg="add mod">
          <ac:chgData name="Vecchiato, Marco Roberto (IT)" userId="896c4cd8-edcc-4e69-8519-21c0d973cabb" providerId="ADAL" clId="{31033DFE-2549-4922-8A56-304F34F284A9}" dt="2023-06-02T12:56:56.742" v="460" actId="20577"/>
          <ac:spMkLst>
            <pc:docMk/>
            <pc:sldMk cId="1270762072" sldId="12007"/>
            <ac:spMk id="8" creationId="{777F7372-5465-8D8D-620D-BEED38EC4A59}"/>
          </ac:spMkLst>
        </pc:spChg>
        <pc:spChg chg="add mod">
          <ac:chgData name="Vecchiato, Marco Roberto (IT)" userId="896c4cd8-edcc-4e69-8519-21c0d973cabb" providerId="ADAL" clId="{31033DFE-2549-4922-8A56-304F34F284A9}" dt="2023-06-02T12:57:53.392" v="464" actId="1076"/>
          <ac:spMkLst>
            <pc:docMk/>
            <pc:sldMk cId="1270762072" sldId="12007"/>
            <ac:spMk id="10" creationId="{0C7DE7CA-3ED0-C686-921C-7EA6407E282B}"/>
          </ac:spMkLst>
        </pc:spChg>
        <pc:spChg chg="add mod">
          <ac:chgData name="Vecchiato, Marco Roberto (IT)" userId="896c4cd8-edcc-4e69-8519-21c0d973cabb" providerId="ADAL" clId="{31033DFE-2549-4922-8A56-304F34F284A9}" dt="2023-06-02T12:58:05.101" v="481" actId="20577"/>
          <ac:spMkLst>
            <pc:docMk/>
            <pc:sldMk cId="1270762072" sldId="12007"/>
            <ac:spMk id="11" creationId="{CB8CCB40-95F3-9647-6E5C-1A1DFCA81242}"/>
          </ac:spMkLst>
        </pc:spChg>
        <pc:spChg chg="mod">
          <ac:chgData name="Vecchiato, Marco Roberto (IT)" userId="896c4cd8-edcc-4e69-8519-21c0d973cabb" providerId="ADAL" clId="{31033DFE-2549-4922-8A56-304F34F284A9}" dt="2023-06-02T13:04:46.694" v="778" actId="20577"/>
          <ac:spMkLst>
            <pc:docMk/>
            <pc:sldMk cId="1270762072" sldId="12007"/>
            <ac:spMk id="20" creationId="{8F28E1B9-0803-339E-490E-C6DFBA3F5197}"/>
          </ac:spMkLst>
        </pc:spChg>
        <pc:grpChg chg="del">
          <ac:chgData name="Vecchiato, Marco Roberto (IT)" userId="896c4cd8-edcc-4e69-8519-21c0d973cabb" providerId="ADAL" clId="{31033DFE-2549-4922-8A56-304F34F284A9}" dt="2023-06-02T12:50:41.433" v="325" actId="478"/>
          <ac:grpSpMkLst>
            <pc:docMk/>
            <pc:sldMk cId="1270762072" sldId="12007"/>
            <ac:grpSpMk id="13" creationId="{AB8CF30A-AB16-0E77-B1A6-89EEEA82A4FC}"/>
          </ac:grpSpMkLst>
        </pc:grpChg>
        <pc:picChg chg="del">
          <ac:chgData name="Vecchiato, Marco Roberto (IT)" userId="896c4cd8-edcc-4e69-8519-21c0d973cabb" providerId="ADAL" clId="{31033DFE-2549-4922-8A56-304F34F284A9}" dt="2023-06-02T12:50:42.497" v="326" actId="478"/>
          <ac:picMkLst>
            <pc:docMk/>
            <pc:sldMk cId="1270762072" sldId="12007"/>
            <ac:picMk id="16" creationId="{3406811E-87CC-B71C-6F8D-3E4C61AC24CB}"/>
          </ac:picMkLst>
        </pc:picChg>
        <pc:picChg chg="del">
          <ac:chgData name="Vecchiato, Marco Roberto (IT)" userId="896c4cd8-edcc-4e69-8519-21c0d973cabb" providerId="ADAL" clId="{31033DFE-2549-4922-8A56-304F34F284A9}" dt="2023-06-02T12:50:45.966" v="329" actId="478"/>
          <ac:picMkLst>
            <pc:docMk/>
            <pc:sldMk cId="1270762072" sldId="12007"/>
            <ac:picMk id="17" creationId="{0CE73921-2F66-C112-745F-7DAA2CF2901D}"/>
          </ac:picMkLst>
        </pc:picChg>
        <pc:picChg chg="del">
          <ac:chgData name="Vecchiato, Marco Roberto (IT)" userId="896c4cd8-edcc-4e69-8519-21c0d973cabb" providerId="ADAL" clId="{31033DFE-2549-4922-8A56-304F34F284A9}" dt="2023-06-02T12:50:43.482" v="327" actId="478"/>
          <ac:picMkLst>
            <pc:docMk/>
            <pc:sldMk cId="1270762072" sldId="12007"/>
            <ac:picMk id="18" creationId="{3DF3B0F5-8460-50A0-EF05-116716BA292B}"/>
          </ac:picMkLst>
        </pc:picChg>
        <pc:picChg chg="del">
          <ac:chgData name="Vecchiato, Marco Roberto (IT)" userId="896c4cd8-edcc-4e69-8519-21c0d973cabb" providerId="ADAL" clId="{31033DFE-2549-4922-8A56-304F34F284A9}" dt="2023-06-02T12:50:44.752" v="328" actId="478"/>
          <ac:picMkLst>
            <pc:docMk/>
            <pc:sldMk cId="1270762072" sldId="12007"/>
            <ac:picMk id="19" creationId="{8119E416-F6EE-8E7D-2D08-0F0EF08B8B27}"/>
          </ac:picMkLst>
        </pc:picChg>
      </pc:sldChg>
      <pc:sldChg chg="addSp delSp modSp add mod setBg">
        <pc:chgData name="Vecchiato, Marco Roberto (IT)" userId="896c4cd8-edcc-4e69-8519-21c0d973cabb" providerId="ADAL" clId="{31033DFE-2549-4922-8A56-304F34F284A9}" dt="2023-06-07T13:58:52.367" v="4881" actId="113"/>
        <pc:sldMkLst>
          <pc:docMk/>
          <pc:sldMk cId="1650706612" sldId="12007"/>
        </pc:sldMkLst>
        <pc:spChg chg="del">
          <ac:chgData name="Vecchiato, Marco Roberto (IT)" userId="896c4cd8-edcc-4e69-8519-21c0d973cabb" providerId="ADAL" clId="{31033DFE-2549-4922-8A56-304F34F284A9}" dt="2023-06-05T13:37:48.633" v="3120"/>
          <ac:spMkLst>
            <pc:docMk/>
            <pc:sldMk cId="1650706612" sldId="12007"/>
            <ac:spMk id="2" creationId="{F6E70B3F-27A9-034C-98AB-14B112B2E27B}"/>
          </ac:spMkLst>
        </pc:spChg>
        <pc:spChg chg="del mod">
          <ac:chgData name="Vecchiato, Marco Roberto (IT)" userId="896c4cd8-edcc-4e69-8519-21c0d973cabb" providerId="ADAL" clId="{31033DFE-2549-4922-8A56-304F34F284A9}" dt="2023-06-05T13:47:12.789" v="3342"/>
          <ac:spMkLst>
            <pc:docMk/>
            <pc:sldMk cId="1650706612" sldId="12007"/>
            <ac:spMk id="3" creationId="{AA0D1222-8162-A844-9CEC-40DEEFAD20E3}"/>
          </ac:spMkLst>
        </pc:spChg>
        <pc:spChg chg="del mod">
          <ac:chgData name="Vecchiato, Marco Roberto (IT)" userId="896c4cd8-edcc-4e69-8519-21c0d973cabb" providerId="ADAL" clId="{31033DFE-2549-4922-8A56-304F34F284A9}" dt="2023-06-05T13:47:22.180" v="3346" actId="21"/>
          <ac:spMkLst>
            <pc:docMk/>
            <pc:sldMk cId="1650706612" sldId="12007"/>
            <ac:spMk id="4" creationId="{C93863AD-F94E-2071-5EE4-E8432A158BF4}"/>
          </ac:spMkLst>
        </pc:spChg>
        <pc:spChg chg="del">
          <ac:chgData name="Vecchiato, Marco Roberto (IT)" userId="896c4cd8-edcc-4e69-8519-21c0d973cabb" providerId="ADAL" clId="{31033DFE-2549-4922-8A56-304F34F284A9}" dt="2023-06-05T13:39:00.864" v="3131"/>
          <ac:spMkLst>
            <pc:docMk/>
            <pc:sldMk cId="1650706612" sldId="12007"/>
            <ac:spMk id="5" creationId="{6DE78C2E-E6BC-18DC-A100-5B7AB2624ADF}"/>
          </ac:spMkLst>
        </pc:spChg>
        <pc:spChg chg="del mod">
          <ac:chgData name="Vecchiato, Marco Roberto (IT)" userId="896c4cd8-edcc-4e69-8519-21c0d973cabb" providerId="ADAL" clId="{31033DFE-2549-4922-8A56-304F34F284A9}" dt="2023-06-05T13:51:13.369" v="3426" actId="478"/>
          <ac:spMkLst>
            <pc:docMk/>
            <pc:sldMk cId="1650706612" sldId="12007"/>
            <ac:spMk id="6" creationId="{44DE163F-E013-4411-A99B-13763770A2CB}"/>
          </ac:spMkLst>
        </pc:spChg>
        <pc:spChg chg="del mod">
          <ac:chgData name="Vecchiato, Marco Roberto (IT)" userId="896c4cd8-edcc-4e69-8519-21c0d973cabb" providerId="ADAL" clId="{31033DFE-2549-4922-8A56-304F34F284A9}" dt="2023-06-05T13:48:35.471" v="3369"/>
          <ac:spMkLst>
            <pc:docMk/>
            <pc:sldMk cId="1650706612" sldId="12007"/>
            <ac:spMk id="7" creationId="{3E96506D-E48F-EACE-0AD1-952DFE8FA24B}"/>
          </ac:spMkLst>
        </pc:spChg>
        <pc:spChg chg="del mod">
          <ac:chgData name="Vecchiato, Marco Roberto (IT)" userId="896c4cd8-edcc-4e69-8519-21c0d973cabb" providerId="ADAL" clId="{31033DFE-2549-4922-8A56-304F34F284A9}" dt="2023-06-05T13:48:25.003" v="3364"/>
          <ac:spMkLst>
            <pc:docMk/>
            <pc:sldMk cId="1650706612" sldId="12007"/>
            <ac:spMk id="8" creationId="{777F7372-5465-8D8D-620D-BEED38EC4A59}"/>
          </ac:spMkLst>
        </pc:spChg>
        <pc:spChg chg="add mod">
          <ac:chgData name="Vecchiato, Marco Roberto (IT)" userId="896c4cd8-edcc-4e69-8519-21c0d973cabb" providerId="ADAL" clId="{31033DFE-2549-4922-8A56-304F34F284A9}" dt="2023-06-07T13:55:46.410" v="4832" actId="20577"/>
          <ac:spMkLst>
            <pc:docMk/>
            <pc:sldMk cId="1650706612" sldId="12007"/>
            <ac:spMk id="9" creationId="{DE4D88BD-435A-63B6-DA8E-48C3E5203DBA}"/>
          </ac:spMkLst>
        </pc:spChg>
        <pc:spChg chg="del mod">
          <ac:chgData name="Vecchiato, Marco Roberto (IT)" userId="896c4cd8-edcc-4e69-8519-21c0d973cabb" providerId="ADAL" clId="{31033DFE-2549-4922-8A56-304F34F284A9}" dt="2023-06-05T13:49:03.293" v="3381"/>
          <ac:spMkLst>
            <pc:docMk/>
            <pc:sldMk cId="1650706612" sldId="12007"/>
            <ac:spMk id="10" creationId="{0C7DE7CA-3ED0-C686-921C-7EA6407E282B}"/>
          </ac:spMkLst>
        </pc:spChg>
        <pc:spChg chg="del mod">
          <ac:chgData name="Vecchiato, Marco Roberto (IT)" userId="896c4cd8-edcc-4e69-8519-21c0d973cabb" providerId="ADAL" clId="{31033DFE-2549-4922-8A56-304F34F284A9}" dt="2023-06-05T13:48:55.734" v="3376"/>
          <ac:spMkLst>
            <pc:docMk/>
            <pc:sldMk cId="1650706612" sldId="12007"/>
            <ac:spMk id="11" creationId="{CB8CCB40-95F3-9647-6E5C-1A1DFCA81242}"/>
          </ac:spMkLst>
        </pc:spChg>
        <pc:spChg chg="add mod">
          <ac:chgData name="Vecchiato, Marco Roberto (IT)" userId="896c4cd8-edcc-4e69-8519-21c0d973cabb" providerId="ADAL" clId="{31033DFE-2549-4922-8A56-304F34F284A9}" dt="2023-06-07T13:58:52.367" v="4881" actId="113"/>
          <ac:spMkLst>
            <pc:docMk/>
            <pc:sldMk cId="1650706612" sldId="12007"/>
            <ac:spMk id="12" creationId="{99347EB6-73FE-6F81-1E50-060E7E29A1D3}"/>
          </ac:spMkLst>
        </pc:spChg>
        <pc:spChg chg="add mod">
          <ac:chgData name="Vecchiato, Marco Roberto (IT)" userId="896c4cd8-edcc-4e69-8519-21c0d973cabb" providerId="ADAL" clId="{31033DFE-2549-4922-8A56-304F34F284A9}" dt="2023-06-05T13:49:35.475" v="3392" actId="14100"/>
          <ac:spMkLst>
            <pc:docMk/>
            <pc:sldMk cId="1650706612" sldId="12007"/>
            <ac:spMk id="13" creationId="{0CA88EB3-C035-7DAE-4340-D6CD80B12759}"/>
          </ac:spMkLst>
        </pc:spChg>
        <pc:spChg chg="del mod">
          <ac:chgData name="Vecchiato, Marco Roberto (IT)" userId="896c4cd8-edcc-4e69-8519-21c0d973cabb" providerId="ADAL" clId="{31033DFE-2549-4922-8A56-304F34F284A9}" dt="2023-06-05T13:49:16.674" v="3384" actId="478"/>
          <ac:spMkLst>
            <pc:docMk/>
            <pc:sldMk cId="1650706612" sldId="12007"/>
            <ac:spMk id="20" creationId="{8F28E1B9-0803-339E-490E-C6DFBA3F5197}"/>
          </ac:spMkLst>
        </pc:spChg>
      </pc:sldChg>
      <pc:sldChg chg="addSp delSp modSp add mod setBg">
        <pc:chgData name="Vecchiato, Marco Roberto (IT)" userId="896c4cd8-edcc-4e69-8519-21c0d973cabb" providerId="ADAL" clId="{31033DFE-2549-4922-8A56-304F34F284A9}" dt="2023-06-07T13:55:52.048" v="4836" actId="20577"/>
        <pc:sldMkLst>
          <pc:docMk/>
          <pc:sldMk cId="2029118497" sldId="12008"/>
        </pc:sldMkLst>
        <pc:spChg chg="del">
          <ac:chgData name="Vecchiato, Marco Roberto (IT)" userId="896c4cd8-edcc-4e69-8519-21c0d973cabb" providerId="ADAL" clId="{31033DFE-2549-4922-8A56-304F34F284A9}" dt="2023-06-05T13:37:48.633" v="3120"/>
          <ac:spMkLst>
            <pc:docMk/>
            <pc:sldMk cId="2029118497" sldId="12008"/>
            <ac:spMk id="2" creationId="{B0DB40EE-6F55-9F4A-6693-A4CD6A94A5DD}"/>
          </ac:spMkLst>
        </pc:spChg>
        <pc:spChg chg="del mod">
          <ac:chgData name="Vecchiato, Marco Roberto (IT)" userId="896c4cd8-edcc-4e69-8519-21c0d973cabb" providerId="ADAL" clId="{31033DFE-2549-4922-8A56-304F34F284A9}" dt="2023-06-05T13:50:41.675" v="3422"/>
          <ac:spMkLst>
            <pc:docMk/>
            <pc:sldMk cId="2029118497" sldId="12008"/>
            <ac:spMk id="3" creationId="{AA0D1222-8162-A844-9CEC-40DEEFAD20E3}"/>
          </ac:spMkLst>
        </pc:spChg>
        <pc:spChg chg="del mod">
          <ac:chgData name="Vecchiato, Marco Roberto (IT)" userId="896c4cd8-edcc-4e69-8519-21c0d973cabb" providerId="ADAL" clId="{31033DFE-2549-4922-8A56-304F34F284A9}" dt="2023-06-05T13:50:41.674" v="3420"/>
          <ac:spMkLst>
            <pc:docMk/>
            <pc:sldMk cId="2029118497" sldId="12008"/>
            <ac:spMk id="4" creationId="{C93863AD-F94E-2071-5EE4-E8432A158BF4}"/>
          </ac:spMkLst>
        </pc:spChg>
        <pc:spChg chg="del mod">
          <ac:chgData name="Vecchiato, Marco Roberto (IT)" userId="896c4cd8-edcc-4e69-8519-21c0d973cabb" providerId="ADAL" clId="{31033DFE-2549-4922-8A56-304F34F284A9}" dt="2023-06-05T13:49:40.873" v="3395"/>
          <ac:spMkLst>
            <pc:docMk/>
            <pc:sldMk cId="2029118497" sldId="12008"/>
            <ac:spMk id="5" creationId="{CFBFD610-E5DB-B9C0-25C5-458D9140250C}"/>
          </ac:spMkLst>
        </pc:spChg>
        <pc:spChg chg="del mod">
          <ac:chgData name="Vecchiato, Marco Roberto (IT)" userId="896c4cd8-edcc-4e69-8519-21c0d973cabb" providerId="ADAL" clId="{31033DFE-2549-4922-8A56-304F34F284A9}" dt="2023-06-05T13:50:41.674" v="3418" actId="478"/>
          <ac:spMkLst>
            <pc:docMk/>
            <pc:sldMk cId="2029118497" sldId="12008"/>
            <ac:spMk id="6" creationId="{44DE163F-E013-4411-A99B-13763770A2CB}"/>
          </ac:spMkLst>
        </pc:spChg>
        <pc:spChg chg="del">
          <ac:chgData name="Vecchiato, Marco Roberto (IT)" userId="896c4cd8-edcc-4e69-8519-21c0d973cabb" providerId="ADAL" clId="{31033DFE-2549-4922-8A56-304F34F284A9}" dt="2023-06-05T13:39:00.864" v="3131"/>
          <ac:spMkLst>
            <pc:docMk/>
            <pc:sldMk cId="2029118497" sldId="12008"/>
            <ac:spMk id="7" creationId="{E9A7C030-5F18-E773-6858-611F398F2DBF}"/>
          </ac:spMkLst>
        </pc:spChg>
        <pc:spChg chg="add del mod">
          <ac:chgData name="Vecchiato, Marco Roberto (IT)" userId="896c4cd8-edcc-4e69-8519-21c0d973cabb" providerId="ADAL" clId="{31033DFE-2549-4922-8A56-304F34F284A9}" dt="2023-06-05T14:00:24.146" v="3550" actId="20577"/>
          <ac:spMkLst>
            <pc:docMk/>
            <pc:sldMk cId="2029118497" sldId="12008"/>
            <ac:spMk id="8" creationId="{301F0016-0C47-4C80-974E-EAE52A7A3DFB}"/>
          </ac:spMkLst>
        </pc:spChg>
        <pc:spChg chg="del mod">
          <ac:chgData name="Vecchiato, Marco Roberto (IT)" userId="896c4cd8-edcc-4e69-8519-21c0d973cabb" providerId="ADAL" clId="{31033DFE-2549-4922-8A56-304F34F284A9}" dt="2023-06-05T13:49:29.527" v="3390"/>
          <ac:spMkLst>
            <pc:docMk/>
            <pc:sldMk cId="2029118497" sldId="12008"/>
            <ac:spMk id="9" creationId="{E8F72238-087B-254A-1A14-03D4EFF8DD9E}"/>
          </ac:spMkLst>
        </pc:spChg>
        <pc:spChg chg="add mod">
          <ac:chgData name="Vecchiato, Marco Roberto (IT)" userId="896c4cd8-edcc-4e69-8519-21c0d973cabb" providerId="ADAL" clId="{31033DFE-2549-4922-8A56-304F34F284A9}" dt="2023-06-05T13:59:47.342" v="3537" actId="20577"/>
          <ac:spMkLst>
            <pc:docMk/>
            <pc:sldMk cId="2029118497" sldId="12008"/>
            <ac:spMk id="10" creationId="{C18176E6-F3E5-8705-7033-0DD2C9025D99}"/>
          </ac:spMkLst>
        </pc:spChg>
        <pc:spChg chg="add mod">
          <ac:chgData name="Vecchiato, Marco Roberto (IT)" userId="896c4cd8-edcc-4e69-8519-21c0d973cabb" providerId="ADAL" clId="{31033DFE-2549-4922-8A56-304F34F284A9}" dt="2023-06-05T14:01:07.272" v="3570" actId="113"/>
          <ac:spMkLst>
            <pc:docMk/>
            <pc:sldMk cId="2029118497" sldId="12008"/>
            <ac:spMk id="11" creationId="{0F809AEA-B8A3-CB1F-4548-831B06674646}"/>
          </ac:spMkLst>
        </pc:spChg>
        <pc:spChg chg="del mod">
          <ac:chgData name="Vecchiato, Marco Roberto (IT)" userId="896c4cd8-edcc-4e69-8519-21c0d973cabb" providerId="ADAL" clId="{31033DFE-2549-4922-8A56-304F34F284A9}" dt="2023-06-05T13:51:50.926" v="3436"/>
          <ac:spMkLst>
            <pc:docMk/>
            <pc:sldMk cId="2029118497" sldId="12008"/>
            <ac:spMk id="12" creationId="{2DD25577-F713-B374-2B89-DE2241CCA432}"/>
          </ac:spMkLst>
        </pc:spChg>
        <pc:spChg chg="del mod">
          <ac:chgData name="Vecchiato, Marco Roberto (IT)" userId="896c4cd8-edcc-4e69-8519-21c0d973cabb" providerId="ADAL" clId="{31033DFE-2549-4922-8A56-304F34F284A9}" dt="2023-06-05T13:51:50.925" v="3434"/>
          <ac:spMkLst>
            <pc:docMk/>
            <pc:sldMk cId="2029118497" sldId="12008"/>
            <ac:spMk id="13" creationId="{0FC0A984-EA08-7FDE-1C2B-251A1CA350D6}"/>
          </ac:spMkLst>
        </pc:spChg>
        <pc:spChg chg="add mod">
          <ac:chgData name="Vecchiato, Marco Roberto (IT)" userId="896c4cd8-edcc-4e69-8519-21c0d973cabb" providerId="ADAL" clId="{31033DFE-2549-4922-8A56-304F34F284A9}" dt="2023-06-05T14:00:03.867" v="3542" actId="1076"/>
          <ac:spMkLst>
            <pc:docMk/>
            <pc:sldMk cId="2029118497" sldId="12008"/>
            <ac:spMk id="14" creationId="{0E5797D3-2541-DFFD-F96C-6CE7AAA222A7}"/>
          </ac:spMkLst>
        </pc:spChg>
        <pc:spChg chg="add del mod">
          <ac:chgData name="Vecchiato, Marco Roberto (IT)" userId="896c4cd8-edcc-4e69-8519-21c0d973cabb" providerId="ADAL" clId="{31033DFE-2549-4922-8A56-304F34F284A9}" dt="2023-06-05T13:52:59.762" v="3479" actId="478"/>
          <ac:spMkLst>
            <pc:docMk/>
            <pc:sldMk cId="2029118497" sldId="12008"/>
            <ac:spMk id="16" creationId="{2AB4C1C9-63A6-431F-FFAD-2A3BAED514A9}"/>
          </ac:spMkLst>
        </pc:spChg>
        <pc:spChg chg="add mod">
          <ac:chgData name="Vecchiato, Marco Roberto (IT)" userId="896c4cd8-edcc-4e69-8519-21c0d973cabb" providerId="ADAL" clId="{31033DFE-2549-4922-8A56-304F34F284A9}" dt="2023-06-07T13:55:52.048" v="4836" actId="20577"/>
          <ac:spMkLst>
            <pc:docMk/>
            <pc:sldMk cId="2029118497" sldId="12008"/>
            <ac:spMk id="17" creationId="{A83CBACF-EE2B-CC47-9A64-212B7F35767D}"/>
          </ac:spMkLst>
        </pc:spChg>
        <pc:spChg chg="del mod">
          <ac:chgData name="Vecchiato, Marco Roberto (IT)" userId="896c4cd8-edcc-4e69-8519-21c0d973cabb" providerId="ADAL" clId="{31033DFE-2549-4922-8A56-304F34F284A9}" dt="2023-06-05T13:52:57.756" v="3478" actId="478"/>
          <ac:spMkLst>
            <pc:docMk/>
            <pc:sldMk cId="2029118497" sldId="12008"/>
            <ac:spMk id="20" creationId="{8F28E1B9-0803-339E-490E-C6DFBA3F5197}"/>
          </ac:spMkLst>
        </pc:spChg>
      </pc:sldChg>
      <pc:sldChg chg="addSp delSp modSp add del mod">
        <pc:chgData name="Vecchiato, Marco Roberto (IT)" userId="896c4cd8-edcc-4e69-8519-21c0d973cabb" providerId="ADAL" clId="{31033DFE-2549-4922-8A56-304F34F284A9}" dt="2023-06-02T13:08:36.357" v="959" actId="2696"/>
        <pc:sldMkLst>
          <pc:docMk/>
          <pc:sldMk cId="3792781581" sldId="12008"/>
        </pc:sldMkLst>
        <pc:spChg chg="mod">
          <ac:chgData name="Vecchiato, Marco Roberto (IT)" userId="896c4cd8-edcc-4e69-8519-21c0d973cabb" providerId="ADAL" clId="{31033DFE-2549-4922-8A56-304F34F284A9}" dt="2023-06-02T13:03:46.325" v="774" actId="14100"/>
          <ac:spMkLst>
            <pc:docMk/>
            <pc:sldMk cId="3792781581" sldId="12008"/>
            <ac:spMk id="3" creationId="{AA0D1222-8162-A844-9CEC-40DEEFAD20E3}"/>
          </ac:spMkLst>
        </pc:spChg>
        <pc:spChg chg="mod">
          <ac:chgData name="Vecchiato, Marco Roberto (IT)" userId="896c4cd8-edcc-4e69-8519-21c0d973cabb" providerId="ADAL" clId="{31033DFE-2549-4922-8A56-304F34F284A9}" dt="2023-06-02T13:03:46.325" v="774" actId="14100"/>
          <ac:spMkLst>
            <pc:docMk/>
            <pc:sldMk cId="3792781581" sldId="12008"/>
            <ac:spMk id="4" creationId="{C93863AD-F94E-2071-5EE4-E8432A158BF4}"/>
          </ac:spMkLst>
        </pc:spChg>
        <pc:spChg chg="add mod">
          <ac:chgData name="Vecchiato, Marco Roberto (IT)" userId="896c4cd8-edcc-4e69-8519-21c0d973cabb" providerId="ADAL" clId="{31033DFE-2549-4922-8A56-304F34F284A9}" dt="2023-06-02T13:03:52.629" v="775" actId="1076"/>
          <ac:spMkLst>
            <pc:docMk/>
            <pc:sldMk cId="3792781581" sldId="12008"/>
            <ac:spMk id="5" creationId="{CFBFD610-E5DB-B9C0-25C5-458D9140250C}"/>
          </ac:spMkLst>
        </pc:spChg>
        <pc:spChg chg="del">
          <ac:chgData name="Vecchiato, Marco Roberto (IT)" userId="896c4cd8-edcc-4e69-8519-21c0d973cabb" providerId="ADAL" clId="{31033DFE-2549-4922-8A56-304F34F284A9}" dt="2023-06-02T12:58:52.420" v="500" actId="478"/>
          <ac:spMkLst>
            <pc:docMk/>
            <pc:sldMk cId="3792781581" sldId="12008"/>
            <ac:spMk id="7" creationId="{3E96506D-E48F-EACE-0AD1-952DFE8FA24B}"/>
          </ac:spMkLst>
        </pc:spChg>
        <pc:spChg chg="del">
          <ac:chgData name="Vecchiato, Marco Roberto (IT)" userId="896c4cd8-edcc-4e69-8519-21c0d973cabb" providerId="ADAL" clId="{31033DFE-2549-4922-8A56-304F34F284A9}" dt="2023-06-02T12:58:52.420" v="500" actId="478"/>
          <ac:spMkLst>
            <pc:docMk/>
            <pc:sldMk cId="3792781581" sldId="12008"/>
            <ac:spMk id="8" creationId="{777F7372-5465-8D8D-620D-BEED38EC4A59}"/>
          </ac:spMkLst>
        </pc:spChg>
        <pc:spChg chg="add mod">
          <ac:chgData name="Vecchiato, Marco Roberto (IT)" userId="896c4cd8-edcc-4e69-8519-21c0d973cabb" providerId="ADAL" clId="{31033DFE-2549-4922-8A56-304F34F284A9}" dt="2023-06-02T13:03:52.629" v="775" actId="1076"/>
          <ac:spMkLst>
            <pc:docMk/>
            <pc:sldMk cId="3792781581" sldId="12008"/>
            <ac:spMk id="9" creationId="{E8F72238-087B-254A-1A14-03D4EFF8DD9E}"/>
          </ac:spMkLst>
        </pc:spChg>
        <pc:spChg chg="del">
          <ac:chgData name="Vecchiato, Marco Roberto (IT)" userId="896c4cd8-edcc-4e69-8519-21c0d973cabb" providerId="ADAL" clId="{31033DFE-2549-4922-8A56-304F34F284A9}" dt="2023-06-02T12:58:52.420" v="500" actId="478"/>
          <ac:spMkLst>
            <pc:docMk/>
            <pc:sldMk cId="3792781581" sldId="12008"/>
            <ac:spMk id="10" creationId="{0C7DE7CA-3ED0-C686-921C-7EA6407E282B}"/>
          </ac:spMkLst>
        </pc:spChg>
        <pc:spChg chg="del">
          <ac:chgData name="Vecchiato, Marco Roberto (IT)" userId="896c4cd8-edcc-4e69-8519-21c0d973cabb" providerId="ADAL" clId="{31033DFE-2549-4922-8A56-304F34F284A9}" dt="2023-06-02T12:58:52.420" v="500" actId="478"/>
          <ac:spMkLst>
            <pc:docMk/>
            <pc:sldMk cId="3792781581" sldId="12008"/>
            <ac:spMk id="11" creationId="{CB8CCB40-95F3-9647-6E5C-1A1DFCA81242}"/>
          </ac:spMkLst>
        </pc:spChg>
        <pc:spChg chg="add mod">
          <ac:chgData name="Vecchiato, Marco Roberto (IT)" userId="896c4cd8-edcc-4e69-8519-21c0d973cabb" providerId="ADAL" clId="{31033DFE-2549-4922-8A56-304F34F284A9}" dt="2023-06-02T13:03:36.912" v="772" actId="1076"/>
          <ac:spMkLst>
            <pc:docMk/>
            <pc:sldMk cId="3792781581" sldId="12008"/>
            <ac:spMk id="12" creationId="{2DD25577-F713-B374-2B89-DE2241CCA432}"/>
          </ac:spMkLst>
        </pc:spChg>
        <pc:spChg chg="add mod">
          <ac:chgData name="Vecchiato, Marco Roberto (IT)" userId="896c4cd8-edcc-4e69-8519-21c0d973cabb" providerId="ADAL" clId="{31033DFE-2549-4922-8A56-304F34F284A9}" dt="2023-06-02T13:03:36.912" v="772" actId="1076"/>
          <ac:spMkLst>
            <pc:docMk/>
            <pc:sldMk cId="3792781581" sldId="12008"/>
            <ac:spMk id="13" creationId="{0FC0A984-EA08-7FDE-1C2B-251A1CA350D6}"/>
          </ac:spMkLst>
        </pc:spChg>
        <pc:spChg chg="mod">
          <ac:chgData name="Vecchiato, Marco Roberto (IT)" userId="896c4cd8-edcc-4e69-8519-21c0d973cabb" providerId="ADAL" clId="{31033DFE-2549-4922-8A56-304F34F284A9}" dt="2023-06-02T13:04:49.991" v="780" actId="20577"/>
          <ac:spMkLst>
            <pc:docMk/>
            <pc:sldMk cId="3792781581" sldId="12008"/>
            <ac:spMk id="20" creationId="{8F28E1B9-0803-339E-490E-C6DFBA3F5197}"/>
          </ac:spMkLst>
        </pc:spChg>
      </pc:sldChg>
      <pc:sldChg chg="addSp delSp modSp add mod setBg">
        <pc:chgData name="Vecchiato, Marco Roberto (IT)" userId="896c4cd8-edcc-4e69-8519-21c0d973cabb" providerId="ADAL" clId="{31033DFE-2549-4922-8A56-304F34F284A9}" dt="2023-06-07T13:55:57.481" v="4840" actId="20577"/>
        <pc:sldMkLst>
          <pc:docMk/>
          <pc:sldMk cId="1779448297" sldId="12009"/>
        </pc:sldMkLst>
        <pc:spChg chg="del">
          <ac:chgData name="Vecchiato, Marco Roberto (IT)" userId="896c4cd8-edcc-4e69-8519-21c0d973cabb" providerId="ADAL" clId="{31033DFE-2549-4922-8A56-304F34F284A9}" dt="2023-06-05T13:37:48.633" v="3120"/>
          <ac:spMkLst>
            <pc:docMk/>
            <pc:sldMk cId="1779448297" sldId="12009"/>
            <ac:spMk id="2" creationId="{026769FF-9CC2-51EC-87CC-312274733C1D}"/>
          </ac:spMkLst>
        </pc:spChg>
        <pc:spChg chg="del">
          <ac:chgData name="Vecchiato, Marco Roberto (IT)" userId="896c4cd8-edcc-4e69-8519-21c0d973cabb" providerId="ADAL" clId="{31033DFE-2549-4922-8A56-304F34F284A9}" dt="2023-06-05T13:39:00.864" v="3131"/>
          <ac:spMkLst>
            <pc:docMk/>
            <pc:sldMk cId="1779448297" sldId="12009"/>
            <ac:spMk id="3" creationId="{3EC463C9-EBE2-6DF1-19CB-2FF69D3428EB}"/>
          </ac:spMkLst>
        </pc:spChg>
        <pc:spChg chg="add mod">
          <ac:chgData name="Vecchiato, Marco Roberto (IT)" userId="896c4cd8-edcc-4e69-8519-21c0d973cabb" providerId="ADAL" clId="{31033DFE-2549-4922-8A56-304F34F284A9}" dt="2023-06-05T14:02:06.710" v="3578" actId="113"/>
          <ac:spMkLst>
            <pc:docMk/>
            <pc:sldMk cId="1779448297" sldId="12009"/>
            <ac:spMk id="4" creationId="{7613F424-7D04-8B7F-9772-A339AE9AA714}"/>
          </ac:spMkLst>
        </pc:spChg>
        <pc:spChg chg="del mod">
          <ac:chgData name="Vecchiato, Marco Roberto (IT)" userId="896c4cd8-edcc-4e69-8519-21c0d973cabb" providerId="ADAL" clId="{31033DFE-2549-4922-8A56-304F34F284A9}" dt="2023-06-05T13:52:37.414" v="3475"/>
          <ac:spMkLst>
            <pc:docMk/>
            <pc:sldMk cId="1779448297" sldId="12009"/>
            <ac:spMk id="5" creationId="{CFBFD610-E5DB-B9C0-25C5-458D9140250C}"/>
          </ac:spMkLst>
        </pc:spChg>
        <pc:spChg chg="del mod">
          <ac:chgData name="Vecchiato, Marco Roberto (IT)" userId="896c4cd8-edcc-4e69-8519-21c0d973cabb" providerId="ADAL" clId="{31033DFE-2549-4922-8A56-304F34F284A9}" dt="2023-06-05T13:52:07.325" v="3439" actId="478"/>
          <ac:spMkLst>
            <pc:docMk/>
            <pc:sldMk cId="1779448297" sldId="12009"/>
            <ac:spMk id="6" creationId="{44DE163F-E013-4411-A99B-13763770A2CB}"/>
          </ac:spMkLst>
        </pc:spChg>
        <pc:spChg chg="add mod">
          <ac:chgData name="Vecchiato, Marco Roberto (IT)" userId="896c4cd8-edcc-4e69-8519-21c0d973cabb" providerId="ADAL" clId="{31033DFE-2549-4922-8A56-304F34F284A9}" dt="2023-06-05T13:52:17.642" v="3444" actId="113"/>
          <ac:spMkLst>
            <pc:docMk/>
            <pc:sldMk cId="1779448297" sldId="12009"/>
            <ac:spMk id="7" creationId="{EC6F2932-E24C-451E-CFFD-E7A376CA5992}"/>
          </ac:spMkLst>
        </pc:spChg>
        <pc:spChg chg="del mod">
          <ac:chgData name="Vecchiato, Marco Roberto (IT)" userId="896c4cd8-edcc-4e69-8519-21c0d973cabb" providerId="ADAL" clId="{31033DFE-2549-4922-8A56-304F34F284A9}" dt="2023-06-05T13:52:37.413" v="3473"/>
          <ac:spMkLst>
            <pc:docMk/>
            <pc:sldMk cId="1779448297" sldId="12009"/>
            <ac:spMk id="9" creationId="{E8F72238-087B-254A-1A14-03D4EFF8DD9E}"/>
          </ac:spMkLst>
        </pc:spChg>
        <pc:spChg chg="add del mod">
          <ac:chgData name="Vecchiato, Marco Roberto (IT)" userId="896c4cd8-edcc-4e69-8519-21c0d973cabb" providerId="ADAL" clId="{31033DFE-2549-4922-8A56-304F34F284A9}" dt="2023-06-05T13:53:13.244" v="3484" actId="478"/>
          <ac:spMkLst>
            <pc:docMk/>
            <pc:sldMk cId="1779448297" sldId="12009"/>
            <ac:spMk id="10" creationId="{4A412991-7ECF-586E-8365-11F503EAFBB7}"/>
          </ac:spMkLst>
        </pc:spChg>
        <pc:spChg chg="add mod">
          <ac:chgData name="Vecchiato, Marco Roberto (IT)" userId="896c4cd8-edcc-4e69-8519-21c0d973cabb" providerId="ADAL" clId="{31033DFE-2549-4922-8A56-304F34F284A9}" dt="2023-06-07T13:55:57.481" v="4840" actId="20577"/>
          <ac:spMkLst>
            <pc:docMk/>
            <pc:sldMk cId="1779448297" sldId="12009"/>
            <ac:spMk id="11" creationId="{A360B89C-D4EC-67F3-2954-8C5E7AB5FB95}"/>
          </ac:spMkLst>
        </pc:spChg>
        <pc:spChg chg="del mod">
          <ac:chgData name="Vecchiato, Marco Roberto (IT)" userId="896c4cd8-edcc-4e69-8519-21c0d973cabb" providerId="ADAL" clId="{31033DFE-2549-4922-8A56-304F34F284A9}" dt="2023-06-05T13:53:11.329" v="3483" actId="478"/>
          <ac:spMkLst>
            <pc:docMk/>
            <pc:sldMk cId="1779448297" sldId="12009"/>
            <ac:spMk id="20" creationId="{8F28E1B9-0803-339E-490E-C6DFBA3F5197}"/>
          </ac:spMkLst>
        </pc:spChg>
      </pc:sldChg>
      <pc:sldChg chg="delSp modSp add del mod">
        <pc:chgData name="Vecchiato, Marco Roberto (IT)" userId="896c4cd8-edcc-4e69-8519-21c0d973cabb" providerId="ADAL" clId="{31033DFE-2549-4922-8A56-304F34F284A9}" dt="2023-06-02T13:08:36.357" v="959" actId="2696"/>
        <pc:sldMkLst>
          <pc:docMk/>
          <pc:sldMk cId="2348419410" sldId="12009"/>
        </pc:sldMkLst>
        <pc:spChg chg="del">
          <ac:chgData name="Vecchiato, Marco Roberto (IT)" userId="896c4cd8-edcc-4e69-8519-21c0d973cabb" providerId="ADAL" clId="{31033DFE-2549-4922-8A56-304F34F284A9}" dt="2023-06-02T13:04:56.939" v="785" actId="478"/>
          <ac:spMkLst>
            <pc:docMk/>
            <pc:sldMk cId="2348419410" sldId="12009"/>
            <ac:spMk id="3" creationId="{AA0D1222-8162-A844-9CEC-40DEEFAD20E3}"/>
          </ac:spMkLst>
        </pc:spChg>
        <pc:spChg chg="del">
          <ac:chgData name="Vecchiato, Marco Roberto (IT)" userId="896c4cd8-edcc-4e69-8519-21c0d973cabb" providerId="ADAL" clId="{31033DFE-2549-4922-8A56-304F34F284A9}" dt="2023-06-02T13:04:56.939" v="785" actId="478"/>
          <ac:spMkLst>
            <pc:docMk/>
            <pc:sldMk cId="2348419410" sldId="12009"/>
            <ac:spMk id="4" creationId="{C93863AD-F94E-2071-5EE4-E8432A158BF4}"/>
          </ac:spMkLst>
        </pc:spChg>
        <pc:spChg chg="mod">
          <ac:chgData name="Vecchiato, Marco Roberto (IT)" userId="896c4cd8-edcc-4e69-8519-21c0d973cabb" providerId="ADAL" clId="{31033DFE-2549-4922-8A56-304F34F284A9}" dt="2023-06-02T13:05:48.319" v="882"/>
          <ac:spMkLst>
            <pc:docMk/>
            <pc:sldMk cId="2348419410" sldId="12009"/>
            <ac:spMk id="5" creationId="{CFBFD610-E5DB-B9C0-25C5-458D9140250C}"/>
          </ac:spMkLst>
        </pc:spChg>
        <pc:spChg chg="mod">
          <ac:chgData name="Vecchiato, Marco Roberto (IT)" userId="896c4cd8-edcc-4e69-8519-21c0d973cabb" providerId="ADAL" clId="{31033DFE-2549-4922-8A56-304F34F284A9}" dt="2023-06-02T13:06:16.286" v="934" actId="20577"/>
          <ac:spMkLst>
            <pc:docMk/>
            <pc:sldMk cId="2348419410" sldId="12009"/>
            <ac:spMk id="9" creationId="{E8F72238-087B-254A-1A14-03D4EFF8DD9E}"/>
          </ac:spMkLst>
        </pc:spChg>
        <pc:spChg chg="del">
          <ac:chgData name="Vecchiato, Marco Roberto (IT)" userId="896c4cd8-edcc-4e69-8519-21c0d973cabb" providerId="ADAL" clId="{31033DFE-2549-4922-8A56-304F34F284A9}" dt="2023-06-02T13:04:58.408" v="786" actId="478"/>
          <ac:spMkLst>
            <pc:docMk/>
            <pc:sldMk cId="2348419410" sldId="12009"/>
            <ac:spMk id="12" creationId="{2DD25577-F713-B374-2B89-DE2241CCA432}"/>
          </ac:spMkLst>
        </pc:spChg>
        <pc:spChg chg="del">
          <ac:chgData name="Vecchiato, Marco Roberto (IT)" userId="896c4cd8-edcc-4e69-8519-21c0d973cabb" providerId="ADAL" clId="{31033DFE-2549-4922-8A56-304F34F284A9}" dt="2023-06-02T13:04:58.408" v="786" actId="478"/>
          <ac:spMkLst>
            <pc:docMk/>
            <pc:sldMk cId="2348419410" sldId="12009"/>
            <ac:spMk id="13" creationId="{0FC0A984-EA08-7FDE-1C2B-251A1CA350D6}"/>
          </ac:spMkLst>
        </pc:spChg>
        <pc:spChg chg="mod">
          <ac:chgData name="Vecchiato, Marco Roberto (IT)" userId="896c4cd8-edcc-4e69-8519-21c0d973cabb" providerId="ADAL" clId="{31033DFE-2549-4922-8A56-304F34F284A9}" dt="2023-06-02T13:04:54.203" v="784" actId="20577"/>
          <ac:spMkLst>
            <pc:docMk/>
            <pc:sldMk cId="2348419410" sldId="12009"/>
            <ac:spMk id="20" creationId="{8F28E1B9-0803-339E-490E-C6DFBA3F5197}"/>
          </ac:spMkLst>
        </pc:spChg>
      </pc:sldChg>
      <pc:sldChg chg="modSp add del mod">
        <pc:chgData name="Vecchiato, Marco Roberto (IT)" userId="896c4cd8-edcc-4e69-8519-21c0d973cabb" providerId="ADAL" clId="{31033DFE-2549-4922-8A56-304F34F284A9}" dt="2023-06-02T13:08:36.357" v="959" actId="2696"/>
        <pc:sldMkLst>
          <pc:docMk/>
          <pc:sldMk cId="1330602285" sldId="12010"/>
        </pc:sldMkLst>
        <pc:spChg chg="mod">
          <ac:chgData name="Vecchiato, Marco Roberto (IT)" userId="896c4cd8-edcc-4e69-8519-21c0d973cabb" providerId="ADAL" clId="{31033DFE-2549-4922-8A56-304F34F284A9}" dt="2023-06-02T13:08:20.033" v="958" actId="20577"/>
          <ac:spMkLst>
            <pc:docMk/>
            <pc:sldMk cId="1330602285" sldId="12010"/>
            <ac:spMk id="2" creationId="{DC3011E9-2CCA-F650-3CA6-4FD1FAAD6CA7}"/>
          </ac:spMkLst>
        </pc:spChg>
      </pc:sldChg>
      <pc:sldChg chg="addSp delSp modSp add mod setBg addAnim delAnim modAnim">
        <pc:chgData name="Vecchiato, Marco Roberto (IT)" userId="896c4cd8-edcc-4e69-8519-21c0d973cabb" providerId="ADAL" clId="{31033DFE-2549-4922-8A56-304F34F284A9}" dt="2023-06-05T14:17:52.167" v="3819" actId="2711"/>
        <pc:sldMkLst>
          <pc:docMk/>
          <pc:sldMk cId="1642933240" sldId="12010"/>
        </pc:sldMkLst>
        <pc:spChg chg="mod">
          <ac:chgData name="Vecchiato, Marco Roberto (IT)" userId="896c4cd8-edcc-4e69-8519-21c0d973cabb" providerId="ADAL" clId="{31033DFE-2549-4922-8A56-304F34F284A9}" dt="2023-06-05T14:17:52.167" v="3819" actId="2711"/>
          <ac:spMkLst>
            <pc:docMk/>
            <pc:sldMk cId="1642933240" sldId="12010"/>
            <ac:spMk id="2" creationId="{DC3011E9-2CCA-F650-3CA6-4FD1FAAD6CA7}"/>
          </ac:spMkLst>
        </pc:spChg>
        <pc:spChg chg="del">
          <ac:chgData name="Vecchiato, Marco Roberto (IT)" userId="896c4cd8-edcc-4e69-8519-21c0d973cabb" providerId="ADAL" clId="{31033DFE-2549-4922-8A56-304F34F284A9}" dt="2023-06-05T13:37:48.633" v="3120"/>
          <ac:spMkLst>
            <pc:docMk/>
            <pc:sldMk cId="1642933240" sldId="12010"/>
            <ac:spMk id="3" creationId="{2BD04059-B67C-A0EF-D8F4-9FF9FB3BE6DD}"/>
          </ac:spMkLst>
        </pc:spChg>
        <pc:spChg chg="add del">
          <ac:chgData name="Vecchiato, Marco Roberto (IT)" userId="896c4cd8-edcc-4e69-8519-21c0d973cabb" providerId="ADAL" clId="{31033DFE-2549-4922-8A56-304F34F284A9}" dt="2023-06-02T13:43:05.046" v="1856"/>
          <ac:spMkLst>
            <pc:docMk/>
            <pc:sldMk cId="1642933240" sldId="12010"/>
            <ac:spMk id="3" creationId="{783ECCE4-BE0B-CBCF-48CC-012502CCFBB5}"/>
          </ac:spMkLst>
        </pc:spChg>
        <pc:spChg chg="del">
          <ac:chgData name="Vecchiato, Marco Roberto (IT)" userId="896c4cd8-edcc-4e69-8519-21c0d973cabb" providerId="ADAL" clId="{31033DFE-2549-4922-8A56-304F34F284A9}" dt="2023-06-05T13:39:00.864" v="3131"/>
          <ac:spMkLst>
            <pc:docMk/>
            <pc:sldMk cId="1642933240" sldId="12010"/>
            <ac:spMk id="4" creationId="{7BE941CE-DA15-1C57-7D96-104F7CDECC85}"/>
          </ac:spMkLst>
        </pc:spChg>
        <pc:spChg chg="add del">
          <ac:chgData name="Vecchiato, Marco Roberto (IT)" userId="896c4cd8-edcc-4e69-8519-21c0d973cabb" providerId="ADAL" clId="{31033DFE-2549-4922-8A56-304F34F284A9}" dt="2023-06-05T14:12:47.276" v="3724" actId="478"/>
          <ac:spMkLst>
            <pc:docMk/>
            <pc:sldMk cId="1642933240" sldId="12010"/>
            <ac:spMk id="7" creationId="{F5F44372-ED7F-CEBD-61F5-20DD0100E05D}"/>
          </ac:spMkLst>
        </pc:spChg>
        <pc:spChg chg="add del">
          <ac:chgData name="Vecchiato, Marco Roberto (IT)" userId="896c4cd8-edcc-4e69-8519-21c0d973cabb" providerId="ADAL" clId="{31033DFE-2549-4922-8A56-304F34F284A9}" dt="2023-06-05T14:12:59.450" v="3726" actId="478"/>
          <ac:spMkLst>
            <pc:docMk/>
            <pc:sldMk cId="1642933240" sldId="12010"/>
            <ac:spMk id="8" creationId="{F5D1830A-D502-1BD7-BAA3-782D3F2ACB13}"/>
          </ac:spMkLst>
        </pc:spChg>
        <pc:spChg chg="add mod">
          <ac:chgData name="Vecchiato, Marco Roberto (IT)" userId="896c4cd8-edcc-4e69-8519-21c0d973cabb" providerId="ADAL" clId="{31033DFE-2549-4922-8A56-304F34F284A9}" dt="2023-06-05T14:16:37.360" v="3806" actId="113"/>
          <ac:spMkLst>
            <pc:docMk/>
            <pc:sldMk cId="1642933240" sldId="12010"/>
            <ac:spMk id="12" creationId="{5AF57366-A8F4-CE9F-C32D-1FE333B1F212}"/>
          </ac:spMkLst>
        </pc:spChg>
        <pc:spChg chg="add del">
          <ac:chgData name="Vecchiato, Marco Roberto (IT)" userId="896c4cd8-edcc-4e69-8519-21c0d973cabb" providerId="ADAL" clId="{31033DFE-2549-4922-8A56-304F34F284A9}" dt="2023-06-02T13:42:16.443" v="1848" actId="26606"/>
          <ac:spMkLst>
            <pc:docMk/>
            <pc:sldMk cId="1642933240" sldId="12010"/>
            <ac:spMk id="7175" creationId="{06DA9DF9-31F7-4056-B42E-878CC92417B8}"/>
          </ac:spMkLst>
        </pc:spChg>
        <pc:spChg chg="add del">
          <ac:chgData name="Vecchiato, Marco Roberto (IT)" userId="896c4cd8-edcc-4e69-8519-21c0d973cabb" providerId="ADAL" clId="{31033DFE-2549-4922-8A56-304F34F284A9}" dt="2023-06-02T13:42:21.728" v="1851" actId="26606"/>
          <ac:spMkLst>
            <pc:docMk/>
            <pc:sldMk cId="1642933240" sldId="12010"/>
            <ac:spMk id="7177" creationId="{F49775AF-8896-43EE-92C6-83497D6DC56F}"/>
          </ac:spMkLst>
        </pc:spChg>
        <pc:spChg chg="add del">
          <ac:chgData name="Vecchiato, Marco Roberto (IT)" userId="896c4cd8-edcc-4e69-8519-21c0d973cabb" providerId="ADAL" clId="{31033DFE-2549-4922-8A56-304F34F284A9}" dt="2023-06-02T13:42:21.728" v="1851" actId="26606"/>
          <ac:spMkLst>
            <pc:docMk/>
            <pc:sldMk cId="1642933240" sldId="12010"/>
            <ac:spMk id="7178" creationId="{9B7AD9F6-8CE7-4299-8FC6-328F4DCD3FF9}"/>
          </ac:spMkLst>
        </pc:spChg>
        <pc:spChg chg="add del">
          <ac:chgData name="Vecchiato, Marco Roberto (IT)" userId="896c4cd8-edcc-4e69-8519-21c0d973cabb" providerId="ADAL" clId="{31033DFE-2549-4922-8A56-304F34F284A9}" dt="2023-06-02T13:43:35.133" v="1858" actId="26606"/>
          <ac:spMkLst>
            <pc:docMk/>
            <pc:sldMk cId="1642933240" sldId="12010"/>
            <ac:spMk id="7180" creationId="{06DA9DF9-31F7-4056-B42E-878CC92417B8}"/>
          </ac:spMkLst>
        </pc:spChg>
        <pc:spChg chg="add">
          <ac:chgData name="Vecchiato, Marco Roberto (IT)" userId="896c4cd8-edcc-4e69-8519-21c0d973cabb" providerId="ADAL" clId="{31033DFE-2549-4922-8A56-304F34F284A9}" dt="2023-06-02T13:43:35.133" v="1858" actId="26606"/>
          <ac:spMkLst>
            <pc:docMk/>
            <pc:sldMk cId="1642933240" sldId="12010"/>
            <ac:spMk id="7185" creationId="{06DA9DF9-31F7-4056-B42E-878CC92417B8}"/>
          </ac:spMkLst>
        </pc:spChg>
        <pc:picChg chg="add del">
          <ac:chgData name="Vecchiato, Marco Roberto (IT)" userId="896c4cd8-edcc-4e69-8519-21c0d973cabb" providerId="ADAL" clId="{31033DFE-2549-4922-8A56-304F34F284A9}" dt="2023-06-05T14:12:38.208" v="3722" actId="478"/>
          <ac:picMkLst>
            <pc:docMk/>
            <pc:sldMk cId="1642933240" sldId="12010"/>
            <ac:picMk id="6" creationId="{7C40F044-668F-69DC-8FE0-C1CBD7771C14}"/>
          </ac:picMkLst>
        </pc:picChg>
        <pc:picChg chg="add del mod">
          <ac:chgData name="Vecchiato, Marco Roberto (IT)" userId="896c4cd8-edcc-4e69-8519-21c0d973cabb" providerId="ADAL" clId="{31033DFE-2549-4922-8A56-304F34F284A9}" dt="2023-06-05T14:15:55.176" v="3766" actId="14100"/>
          <ac:picMkLst>
            <pc:docMk/>
            <pc:sldMk cId="1642933240" sldId="12010"/>
            <ac:picMk id="9" creationId="{7D0DEAF8-8542-185E-5409-58DD9F434784}"/>
          </ac:picMkLst>
        </pc:picChg>
        <pc:picChg chg="add del mod">
          <ac:chgData name="Vecchiato, Marco Roberto (IT)" userId="896c4cd8-edcc-4e69-8519-21c0d973cabb" providerId="ADAL" clId="{31033DFE-2549-4922-8A56-304F34F284A9}" dt="2023-06-05T14:15:33.551" v="3760"/>
          <ac:picMkLst>
            <pc:docMk/>
            <pc:sldMk cId="1642933240" sldId="12010"/>
            <ac:picMk id="10" creationId="{A5CB319B-1973-D95B-50AE-B97882848AC4}"/>
          </ac:picMkLst>
        </pc:picChg>
        <pc:picChg chg="add del mod">
          <ac:chgData name="Vecchiato, Marco Roberto (IT)" userId="896c4cd8-edcc-4e69-8519-21c0d973cabb" providerId="ADAL" clId="{31033DFE-2549-4922-8A56-304F34F284A9}" dt="2023-06-05T14:14:25.517" v="3748"/>
          <ac:picMkLst>
            <pc:docMk/>
            <pc:sldMk cId="1642933240" sldId="12010"/>
            <ac:picMk id="2054" creationId="{7F00BCD8-7A65-E705-9D02-18F766839962}"/>
          </ac:picMkLst>
        </pc:picChg>
        <pc:picChg chg="add del mod">
          <ac:chgData name="Vecchiato, Marco Roberto (IT)" userId="896c4cd8-edcc-4e69-8519-21c0d973cabb" providerId="ADAL" clId="{31033DFE-2549-4922-8A56-304F34F284A9}" dt="2023-06-05T14:15:22.451" v="3756" actId="21"/>
          <ac:picMkLst>
            <pc:docMk/>
            <pc:sldMk cId="1642933240" sldId="12010"/>
            <ac:picMk id="2056" creationId="{B0C58398-2CAB-2FEE-F520-C1185EABFDF0}"/>
          </ac:picMkLst>
        </pc:picChg>
        <pc:picChg chg="add del mod">
          <ac:chgData name="Vecchiato, Marco Roberto (IT)" userId="896c4cd8-edcc-4e69-8519-21c0d973cabb" providerId="ADAL" clId="{31033DFE-2549-4922-8A56-304F34F284A9}" dt="2023-06-02T13:42:59.147" v="1854" actId="478"/>
          <ac:picMkLst>
            <pc:docMk/>
            <pc:sldMk cId="1642933240" sldId="12010"/>
            <ac:picMk id="7170" creationId="{0A8DF532-7A16-C7E6-DB90-881F6AF46C43}"/>
          </ac:picMkLst>
        </pc:picChg>
        <pc:picChg chg="add del mod">
          <ac:chgData name="Vecchiato, Marco Roberto (IT)" userId="896c4cd8-edcc-4e69-8519-21c0d973cabb" providerId="ADAL" clId="{31033DFE-2549-4922-8A56-304F34F284A9}" dt="2023-06-05T14:12:07.328" v="3720" actId="478"/>
          <ac:picMkLst>
            <pc:docMk/>
            <pc:sldMk cId="1642933240" sldId="12010"/>
            <ac:picMk id="7174" creationId="{A38EAC05-6ED7-5CB9-D072-0ACEDCF70537}"/>
          </ac:picMkLst>
        </pc:picChg>
      </pc:sldChg>
      <pc:sldChg chg="addSp delSp modSp add mod setBg addAnim modAnim">
        <pc:chgData name="Vecchiato, Marco Roberto (IT)" userId="896c4cd8-edcc-4e69-8519-21c0d973cabb" providerId="ADAL" clId="{31033DFE-2549-4922-8A56-304F34F284A9}" dt="2023-06-05T14:17:32.405" v="3816" actId="2711"/>
        <pc:sldMkLst>
          <pc:docMk/>
          <pc:sldMk cId="3637998122" sldId="12011"/>
        </pc:sldMkLst>
        <pc:spChg chg="mod ord">
          <ac:chgData name="Vecchiato, Marco Roberto (IT)" userId="896c4cd8-edcc-4e69-8519-21c0d973cabb" providerId="ADAL" clId="{31033DFE-2549-4922-8A56-304F34F284A9}" dt="2023-06-05T14:17:32.405" v="3816" actId="2711"/>
          <ac:spMkLst>
            <pc:docMk/>
            <pc:sldMk cId="3637998122" sldId="12011"/>
            <ac:spMk id="2" creationId="{883503D6-A04F-E0C4-7050-154DCF0EE8AA}"/>
          </ac:spMkLst>
        </pc:spChg>
        <pc:spChg chg="del">
          <ac:chgData name="Vecchiato, Marco Roberto (IT)" userId="896c4cd8-edcc-4e69-8519-21c0d973cabb" providerId="ADAL" clId="{31033DFE-2549-4922-8A56-304F34F284A9}" dt="2023-06-05T13:37:48.633" v="3120"/>
          <ac:spMkLst>
            <pc:docMk/>
            <pc:sldMk cId="3637998122" sldId="12011"/>
            <ac:spMk id="4" creationId="{CD671ABB-448D-329C-0FFC-25ECD3B4F3AE}"/>
          </ac:spMkLst>
        </pc:spChg>
        <pc:spChg chg="del">
          <ac:chgData name="Vecchiato, Marco Roberto (IT)" userId="896c4cd8-edcc-4e69-8519-21c0d973cabb" providerId="ADAL" clId="{31033DFE-2549-4922-8A56-304F34F284A9}" dt="2023-06-05T13:39:00.864" v="3131"/>
          <ac:spMkLst>
            <pc:docMk/>
            <pc:sldMk cId="3637998122" sldId="12011"/>
            <ac:spMk id="5" creationId="{C4932DFD-958F-4AD9-F133-F3EDB46BF79C}"/>
          </ac:spMkLst>
        </pc:spChg>
        <pc:spChg chg="add">
          <ac:chgData name="Vecchiato, Marco Roberto (IT)" userId="896c4cd8-edcc-4e69-8519-21c0d973cabb" providerId="ADAL" clId="{31033DFE-2549-4922-8A56-304F34F284A9}" dt="2023-06-02T13:47:39.871" v="1879" actId="26606"/>
          <ac:spMkLst>
            <pc:docMk/>
            <pc:sldMk cId="3637998122" sldId="12011"/>
            <ac:spMk id="8" creationId="{06DA9DF9-31F7-4056-B42E-878CC92417B8}"/>
          </ac:spMkLst>
        </pc:spChg>
        <pc:spChg chg="add del">
          <ac:chgData name="Vecchiato, Marco Roberto (IT)" userId="896c4cd8-edcc-4e69-8519-21c0d973cabb" providerId="ADAL" clId="{31033DFE-2549-4922-8A56-304F34F284A9}" dt="2023-06-02T13:17:56.250" v="1052" actId="26606"/>
          <ac:spMkLst>
            <pc:docMk/>
            <pc:sldMk cId="3637998122" sldId="12011"/>
            <ac:spMk id="1031" creationId="{E91DC736-0EF8-4F87-9146-EBF1D2EE4D3D}"/>
          </ac:spMkLst>
        </pc:spChg>
        <pc:spChg chg="add del">
          <ac:chgData name="Vecchiato, Marco Roberto (IT)" userId="896c4cd8-edcc-4e69-8519-21c0d973cabb" providerId="ADAL" clId="{31033DFE-2549-4922-8A56-304F34F284A9}" dt="2023-06-02T13:17:56.250" v="1052" actId="26606"/>
          <ac:spMkLst>
            <pc:docMk/>
            <pc:sldMk cId="3637998122" sldId="12011"/>
            <ac:spMk id="1033" creationId="{097CD68E-23E3-4007-8847-CD0944C4F7BE}"/>
          </ac:spMkLst>
        </pc:spChg>
        <pc:spChg chg="add del">
          <ac:chgData name="Vecchiato, Marco Roberto (IT)" userId="896c4cd8-edcc-4e69-8519-21c0d973cabb" providerId="ADAL" clId="{31033DFE-2549-4922-8A56-304F34F284A9}" dt="2023-06-02T13:17:56.250" v="1052" actId="26606"/>
          <ac:spMkLst>
            <pc:docMk/>
            <pc:sldMk cId="3637998122" sldId="12011"/>
            <ac:spMk id="1035" creationId="{AF2F604E-43BE-4DC3-B983-E071523364F8}"/>
          </ac:spMkLst>
        </pc:spChg>
        <pc:spChg chg="add del">
          <ac:chgData name="Vecchiato, Marco Roberto (IT)" userId="896c4cd8-edcc-4e69-8519-21c0d973cabb" providerId="ADAL" clId="{31033DFE-2549-4922-8A56-304F34F284A9}" dt="2023-06-02T13:17:56.250" v="1052" actId="26606"/>
          <ac:spMkLst>
            <pc:docMk/>
            <pc:sldMk cId="3637998122" sldId="12011"/>
            <ac:spMk id="1037" creationId="{08C9B587-E65E-4B52-B37C-ABEBB6E87928}"/>
          </ac:spMkLst>
        </pc:spChg>
        <pc:picChg chg="add mod">
          <ac:chgData name="Vecchiato, Marco Roberto (IT)" userId="896c4cd8-edcc-4e69-8519-21c0d973cabb" providerId="ADAL" clId="{31033DFE-2549-4922-8A56-304F34F284A9}" dt="2023-06-02T13:47:39.871" v="1879" actId="26606"/>
          <ac:picMkLst>
            <pc:docMk/>
            <pc:sldMk cId="3637998122" sldId="12011"/>
            <ac:picMk id="3" creationId="{6D8D3A03-A2B1-E78F-E7D1-3887BAA1B4E4}"/>
          </ac:picMkLst>
        </pc:picChg>
        <pc:picChg chg="add del mod">
          <ac:chgData name="Vecchiato, Marco Roberto (IT)" userId="896c4cd8-edcc-4e69-8519-21c0d973cabb" providerId="ADAL" clId="{31033DFE-2549-4922-8A56-304F34F284A9}" dt="2023-06-02T13:47:37.637" v="1877" actId="478"/>
          <ac:picMkLst>
            <pc:docMk/>
            <pc:sldMk cId="3637998122" sldId="12011"/>
            <ac:picMk id="1026" creationId="{C960CFE3-F0F9-7BC4-EA55-1A44AE4E0B04}"/>
          </ac:picMkLst>
        </pc:picChg>
      </pc:sldChg>
      <pc:sldChg chg="addSp delSp modSp add mod setBg addAnim modAnim">
        <pc:chgData name="Vecchiato, Marco Roberto (IT)" userId="896c4cd8-edcc-4e69-8519-21c0d973cabb" providerId="ADAL" clId="{31033DFE-2549-4922-8A56-304F34F284A9}" dt="2023-06-05T14:17:27.579" v="3815" actId="2711"/>
        <pc:sldMkLst>
          <pc:docMk/>
          <pc:sldMk cId="2803884559" sldId="12012"/>
        </pc:sldMkLst>
        <pc:spChg chg="mod">
          <ac:chgData name="Vecchiato, Marco Roberto (IT)" userId="896c4cd8-edcc-4e69-8519-21c0d973cabb" providerId="ADAL" clId="{31033DFE-2549-4922-8A56-304F34F284A9}" dt="2023-06-05T14:17:27.579" v="3815" actId="2711"/>
          <ac:spMkLst>
            <pc:docMk/>
            <pc:sldMk cId="2803884559" sldId="12012"/>
            <ac:spMk id="2" creationId="{883503D6-A04F-E0C4-7050-154DCF0EE8AA}"/>
          </ac:spMkLst>
        </pc:spChg>
        <pc:spChg chg="del">
          <ac:chgData name="Vecchiato, Marco Roberto (IT)" userId="896c4cd8-edcc-4e69-8519-21c0d973cabb" providerId="ADAL" clId="{31033DFE-2549-4922-8A56-304F34F284A9}" dt="2023-06-05T13:37:48.633" v="3120"/>
          <ac:spMkLst>
            <pc:docMk/>
            <pc:sldMk cId="2803884559" sldId="12012"/>
            <ac:spMk id="3" creationId="{7A30CEE1-E0B9-1512-69BC-213BA1A24250}"/>
          </ac:spMkLst>
        </pc:spChg>
        <pc:spChg chg="del">
          <ac:chgData name="Vecchiato, Marco Roberto (IT)" userId="896c4cd8-edcc-4e69-8519-21c0d973cabb" providerId="ADAL" clId="{31033DFE-2549-4922-8A56-304F34F284A9}" dt="2023-06-05T13:39:00.864" v="3131"/>
          <ac:spMkLst>
            <pc:docMk/>
            <pc:sldMk cId="2803884559" sldId="12012"/>
            <ac:spMk id="4" creationId="{34FB4CCC-73AE-0567-C2A1-854B0821DA15}"/>
          </ac:spMkLst>
        </pc:spChg>
        <pc:spChg chg="add">
          <ac:chgData name="Vecchiato, Marco Roberto (IT)" userId="896c4cd8-edcc-4e69-8519-21c0d973cabb" providerId="ADAL" clId="{31033DFE-2549-4922-8A56-304F34F284A9}" dt="2023-06-02T13:48:14.010" v="1884" actId="26606"/>
          <ac:spMkLst>
            <pc:docMk/>
            <pc:sldMk cId="2803884559" sldId="12012"/>
            <ac:spMk id="3079" creationId="{06DA9DF9-31F7-4056-B42E-878CC92417B8}"/>
          </ac:spMkLst>
        </pc:spChg>
        <pc:picChg chg="del">
          <ac:chgData name="Vecchiato, Marco Roberto (IT)" userId="896c4cd8-edcc-4e69-8519-21c0d973cabb" providerId="ADAL" clId="{31033DFE-2549-4922-8A56-304F34F284A9}" dt="2023-06-02T13:18:10.748" v="1056" actId="478"/>
          <ac:picMkLst>
            <pc:docMk/>
            <pc:sldMk cId="2803884559" sldId="12012"/>
            <ac:picMk id="1026" creationId="{C960CFE3-F0F9-7BC4-EA55-1A44AE4E0B04}"/>
          </ac:picMkLst>
        </pc:picChg>
        <pc:picChg chg="add mod">
          <ac:chgData name="Vecchiato, Marco Roberto (IT)" userId="896c4cd8-edcc-4e69-8519-21c0d973cabb" providerId="ADAL" clId="{31033DFE-2549-4922-8A56-304F34F284A9}" dt="2023-06-02T13:48:14.010" v="1884" actId="26606"/>
          <ac:picMkLst>
            <pc:docMk/>
            <pc:sldMk cId="2803884559" sldId="12012"/>
            <ac:picMk id="3074" creationId="{E896A341-81FB-85D5-F889-E497FDCBC3E6}"/>
          </ac:picMkLst>
        </pc:picChg>
      </pc:sldChg>
      <pc:sldChg chg="addSp delSp modSp new mod ord setBg addAnim delAnim setClrOvrMap">
        <pc:chgData name="Vecchiato, Marco Roberto (IT)" userId="896c4cd8-edcc-4e69-8519-21c0d973cabb" providerId="ADAL" clId="{31033DFE-2549-4922-8A56-304F34F284A9}" dt="2023-06-05T14:19:06.031" v="3826" actId="14100"/>
        <pc:sldMkLst>
          <pc:docMk/>
          <pc:sldMk cId="1505440401" sldId="12013"/>
        </pc:sldMkLst>
        <pc:spChg chg="mod ord">
          <ac:chgData name="Vecchiato, Marco Roberto (IT)" userId="896c4cd8-edcc-4e69-8519-21c0d973cabb" providerId="ADAL" clId="{31033DFE-2549-4922-8A56-304F34F284A9}" dt="2023-06-05T14:19:06.031" v="3826" actId="14100"/>
          <ac:spMkLst>
            <pc:docMk/>
            <pc:sldMk cId="1505440401" sldId="12013"/>
            <ac:spMk id="2" creationId="{8063FF7B-3AF2-4BD7-921C-18B85E36C950}"/>
          </ac:spMkLst>
        </pc:spChg>
        <pc:spChg chg="del">
          <ac:chgData name="Vecchiato, Marco Roberto (IT)" userId="896c4cd8-edcc-4e69-8519-21c0d973cabb" providerId="ADAL" clId="{31033DFE-2549-4922-8A56-304F34F284A9}" dt="2023-06-05T13:37:48.633" v="3120"/>
          <ac:spMkLst>
            <pc:docMk/>
            <pc:sldMk cId="1505440401" sldId="12013"/>
            <ac:spMk id="3" creationId="{0AE718C8-BBC9-954B-16F7-816F13BF8989}"/>
          </ac:spMkLst>
        </pc:spChg>
        <pc:spChg chg="del">
          <ac:chgData name="Vecchiato, Marco Roberto (IT)" userId="896c4cd8-edcc-4e69-8519-21c0d973cabb" providerId="ADAL" clId="{31033DFE-2549-4922-8A56-304F34F284A9}" dt="2023-06-02T13:30:03.685" v="1346" actId="478"/>
          <ac:spMkLst>
            <pc:docMk/>
            <pc:sldMk cId="1505440401" sldId="12013"/>
            <ac:spMk id="3" creationId="{BD29A185-C55E-418A-E603-4399D6ECC24E}"/>
          </ac:spMkLst>
        </pc:spChg>
        <pc:spChg chg="add del">
          <ac:chgData name="Vecchiato, Marco Roberto (IT)" userId="896c4cd8-edcc-4e69-8519-21c0d973cabb" providerId="ADAL" clId="{31033DFE-2549-4922-8A56-304F34F284A9}" dt="2023-06-05T13:39:00.864" v="3131"/>
          <ac:spMkLst>
            <pc:docMk/>
            <pc:sldMk cId="1505440401" sldId="12013"/>
            <ac:spMk id="4" creationId="{E03C740C-AE10-7A35-4136-2FDB698AB5B2}"/>
          </ac:spMkLst>
        </pc:spChg>
        <pc:spChg chg="add del">
          <ac:chgData name="Vecchiato, Marco Roberto (IT)" userId="896c4cd8-edcc-4e69-8519-21c0d973cabb" providerId="ADAL" clId="{31033DFE-2549-4922-8A56-304F34F284A9}" dt="2023-06-02T13:31:25.003" v="1448" actId="26606"/>
          <ac:spMkLst>
            <pc:docMk/>
            <pc:sldMk cId="1505440401" sldId="12013"/>
            <ac:spMk id="2055" creationId="{71B2258F-86CA-4D4D-8270-BC05FCDEBFB3}"/>
          </ac:spMkLst>
        </pc:spChg>
        <pc:spChg chg="add">
          <ac:chgData name="Vecchiato, Marco Roberto (IT)" userId="896c4cd8-edcc-4e69-8519-21c0d973cabb" providerId="ADAL" clId="{31033DFE-2549-4922-8A56-304F34F284A9}" dt="2023-06-02T13:31:25.006" v="1449" actId="26606"/>
          <ac:spMkLst>
            <pc:docMk/>
            <pc:sldMk cId="1505440401" sldId="12013"/>
            <ac:spMk id="2057" creationId="{06DA9DF9-31F7-4056-B42E-878CC92417B8}"/>
          </ac:spMkLst>
        </pc:spChg>
        <pc:picChg chg="add mod">
          <ac:chgData name="Vecchiato, Marco Roberto (IT)" userId="896c4cd8-edcc-4e69-8519-21c0d973cabb" providerId="ADAL" clId="{31033DFE-2549-4922-8A56-304F34F284A9}" dt="2023-06-02T13:31:25.006" v="1449" actId="26606"/>
          <ac:picMkLst>
            <pc:docMk/>
            <pc:sldMk cId="1505440401" sldId="12013"/>
            <ac:picMk id="2050" creationId="{7460755F-AAD0-B1F7-2916-B0EB55DF78B4}"/>
          </ac:picMkLst>
        </pc:picChg>
      </pc:sldChg>
      <pc:sldChg chg="addSp delSp modSp add mod setBg">
        <pc:chgData name="Vecchiato, Marco Roberto (IT)" userId="896c4cd8-edcc-4e69-8519-21c0d973cabb" providerId="ADAL" clId="{31033DFE-2549-4922-8A56-304F34F284A9}" dt="2023-06-05T13:39:00.864" v="3131"/>
        <pc:sldMkLst>
          <pc:docMk/>
          <pc:sldMk cId="1796240004" sldId="12014"/>
        </pc:sldMkLst>
        <pc:spChg chg="mod">
          <ac:chgData name="Vecchiato, Marco Roberto (IT)" userId="896c4cd8-edcc-4e69-8519-21c0d973cabb" providerId="ADAL" clId="{31033DFE-2549-4922-8A56-304F34F284A9}" dt="2023-06-05T13:22:56.849" v="2839" actId="113"/>
          <ac:spMkLst>
            <pc:docMk/>
            <pc:sldMk cId="1796240004" sldId="12014"/>
            <ac:spMk id="2" creationId="{DC3011E9-2CCA-F650-3CA6-4FD1FAAD6CA7}"/>
          </ac:spMkLst>
        </pc:spChg>
        <pc:spChg chg="del">
          <ac:chgData name="Vecchiato, Marco Roberto (IT)" userId="896c4cd8-edcc-4e69-8519-21c0d973cabb" providerId="ADAL" clId="{31033DFE-2549-4922-8A56-304F34F284A9}" dt="2023-06-05T12:35:25.995" v="1944" actId="478"/>
          <ac:spMkLst>
            <pc:docMk/>
            <pc:sldMk cId="1796240004" sldId="12014"/>
            <ac:spMk id="3" creationId="{FBF07CD7-2CBA-B894-53EB-CF6352D65782}"/>
          </ac:spMkLst>
        </pc:spChg>
        <pc:spChg chg="del">
          <ac:chgData name="Vecchiato, Marco Roberto (IT)" userId="896c4cd8-edcc-4e69-8519-21c0d973cabb" providerId="ADAL" clId="{31033DFE-2549-4922-8A56-304F34F284A9}" dt="2023-06-05T12:35:22.849" v="1943" actId="478"/>
          <ac:spMkLst>
            <pc:docMk/>
            <pc:sldMk cId="1796240004" sldId="12014"/>
            <ac:spMk id="6" creationId="{CD22CFF8-582A-92F7-42AC-1E58EE0CB783}"/>
          </ac:spMkLst>
        </pc:spChg>
        <pc:spChg chg="mod">
          <ac:chgData name="Vecchiato, Marco Roberto (IT)" userId="896c4cd8-edcc-4e69-8519-21c0d973cabb" providerId="ADAL" clId="{31033DFE-2549-4922-8A56-304F34F284A9}" dt="2023-06-05T12:35:34.736" v="1946"/>
          <ac:spMkLst>
            <pc:docMk/>
            <pc:sldMk cId="1796240004" sldId="12014"/>
            <ac:spMk id="7" creationId="{3C2CBB41-E999-D0BD-60F1-B4C6BB045617}"/>
          </ac:spMkLst>
        </pc:spChg>
        <pc:spChg chg="mod">
          <ac:chgData name="Vecchiato, Marco Roberto (IT)" userId="896c4cd8-edcc-4e69-8519-21c0d973cabb" providerId="ADAL" clId="{31033DFE-2549-4922-8A56-304F34F284A9}" dt="2023-06-05T12:35:34.736" v="1946"/>
          <ac:spMkLst>
            <pc:docMk/>
            <pc:sldMk cId="1796240004" sldId="12014"/>
            <ac:spMk id="8" creationId="{BF51F2E5-5D2D-5788-65A6-36EC6893AF63}"/>
          </ac:spMkLst>
        </pc:spChg>
        <pc:spChg chg="mod">
          <ac:chgData name="Vecchiato, Marco Roberto (IT)" userId="896c4cd8-edcc-4e69-8519-21c0d973cabb" providerId="ADAL" clId="{31033DFE-2549-4922-8A56-304F34F284A9}" dt="2023-06-05T12:35:34.736" v="1946"/>
          <ac:spMkLst>
            <pc:docMk/>
            <pc:sldMk cId="1796240004" sldId="12014"/>
            <ac:spMk id="9" creationId="{B2E47C6C-06B3-1B99-605B-9E3778CA38B8}"/>
          </ac:spMkLst>
        </pc:spChg>
        <pc:spChg chg="mod">
          <ac:chgData name="Vecchiato, Marco Roberto (IT)" userId="896c4cd8-edcc-4e69-8519-21c0d973cabb" providerId="ADAL" clId="{31033DFE-2549-4922-8A56-304F34F284A9}" dt="2023-06-05T12:35:34.736" v="1946"/>
          <ac:spMkLst>
            <pc:docMk/>
            <pc:sldMk cId="1796240004" sldId="12014"/>
            <ac:spMk id="10" creationId="{C3C977AE-B790-3AEA-70F8-4AAE1546007D}"/>
          </ac:spMkLst>
        </pc:spChg>
        <pc:spChg chg="mod">
          <ac:chgData name="Vecchiato, Marco Roberto (IT)" userId="896c4cd8-edcc-4e69-8519-21c0d973cabb" providerId="ADAL" clId="{31033DFE-2549-4922-8A56-304F34F284A9}" dt="2023-06-05T12:35:34.736" v="1946"/>
          <ac:spMkLst>
            <pc:docMk/>
            <pc:sldMk cId="1796240004" sldId="12014"/>
            <ac:spMk id="11" creationId="{E915A46D-F2D3-8E00-16DA-AF95084EFE88}"/>
          </ac:spMkLst>
        </pc:spChg>
        <pc:spChg chg="mod">
          <ac:chgData name="Vecchiato, Marco Roberto (IT)" userId="896c4cd8-edcc-4e69-8519-21c0d973cabb" providerId="ADAL" clId="{31033DFE-2549-4922-8A56-304F34F284A9}" dt="2023-06-05T12:35:34.736" v="1946"/>
          <ac:spMkLst>
            <pc:docMk/>
            <pc:sldMk cId="1796240004" sldId="12014"/>
            <ac:spMk id="12" creationId="{06323F6D-F5D9-6421-30BF-43211F668D7C}"/>
          </ac:spMkLst>
        </pc:spChg>
        <pc:spChg chg="mod">
          <ac:chgData name="Vecchiato, Marco Roberto (IT)" userId="896c4cd8-edcc-4e69-8519-21c0d973cabb" providerId="ADAL" clId="{31033DFE-2549-4922-8A56-304F34F284A9}" dt="2023-06-05T12:35:34.736" v="1946"/>
          <ac:spMkLst>
            <pc:docMk/>
            <pc:sldMk cId="1796240004" sldId="12014"/>
            <ac:spMk id="13" creationId="{1F548606-0230-D2F1-031C-60AD850E3169}"/>
          </ac:spMkLst>
        </pc:spChg>
        <pc:spChg chg="mod">
          <ac:chgData name="Vecchiato, Marco Roberto (IT)" userId="896c4cd8-edcc-4e69-8519-21c0d973cabb" providerId="ADAL" clId="{31033DFE-2549-4922-8A56-304F34F284A9}" dt="2023-06-05T12:35:34.736" v="1946"/>
          <ac:spMkLst>
            <pc:docMk/>
            <pc:sldMk cId="1796240004" sldId="12014"/>
            <ac:spMk id="14" creationId="{5AB1DF78-C4E7-17AF-2546-7BA7EE3142DA}"/>
          </ac:spMkLst>
        </pc:spChg>
        <pc:spChg chg="mod">
          <ac:chgData name="Vecchiato, Marco Roberto (IT)" userId="896c4cd8-edcc-4e69-8519-21c0d973cabb" providerId="ADAL" clId="{31033DFE-2549-4922-8A56-304F34F284A9}" dt="2023-06-05T12:35:34.736" v="1946"/>
          <ac:spMkLst>
            <pc:docMk/>
            <pc:sldMk cId="1796240004" sldId="12014"/>
            <ac:spMk id="15" creationId="{41478F32-E484-9692-C565-66E28F654EB9}"/>
          </ac:spMkLst>
        </pc:spChg>
        <pc:spChg chg="mod">
          <ac:chgData name="Vecchiato, Marco Roberto (IT)" userId="896c4cd8-edcc-4e69-8519-21c0d973cabb" providerId="ADAL" clId="{31033DFE-2549-4922-8A56-304F34F284A9}" dt="2023-06-05T12:35:34.736" v="1946"/>
          <ac:spMkLst>
            <pc:docMk/>
            <pc:sldMk cId="1796240004" sldId="12014"/>
            <ac:spMk id="16" creationId="{1167C7B4-E01A-51C2-F48C-A2CEEB472FE3}"/>
          </ac:spMkLst>
        </pc:spChg>
        <pc:spChg chg="mod">
          <ac:chgData name="Vecchiato, Marco Roberto (IT)" userId="896c4cd8-edcc-4e69-8519-21c0d973cabb" providerId="ADAL" clId="{31033DFE-2549-4922-8A56-304F34F284A9}" dt="2023-06-05T12:35:34.736" v="1946"/>
          <ac:spMkLst>
            <pc:docMk/>
            <pc:sldMk cId="1796240004" sldId="12014"/>
            <ac:spMk id="17" creationId="{543DAF07-D8A7-E19F-C5AA-073662B54633}"/>
          </ac:spMkLst>
        </pc:spChg>
        <pc:spChg chg="mod">
          <ac:chgData name="Vecchiato, Marco Roberto (IT)" userId="896c4cd8-edcc-4e69-8519-21c0d973cabb" providerId="ADAL" clId="{31033DFE-2549-4922-8A56-304F34F284A9}" dt="2023-06-05T12:35:34.736" v="1946"/>
          <ac:spMkLst>
            <pc:docMk/>
            <pc:sldMk cId="1796240004" sldId="12014"/>
            <ac:spMk id="18" creationId="{555B35A8-701B-BBAA-C470-33AD61C96F41}"/>
          </ac:spMkLst>
        </pc:spChg>
        <pc:spChg chg="mod">
          <ac:chgData name="Vecchiato, Marco Roberto (IT)" userId="896c4cd8-edcc-4e69-8519-21c0d973cabb" providerId="ADAL" clId="{31033DFE-2549-4922-8A56-304F34F284A9}" dt="2023-06-05T12:35:34.736" v="1946"/>
          <ac:spMkLst>
            <pc:docMk/>
            <pc:sldMk cId="1796240004" sldId="12014"/>
            <ac:spMk id="19" creationId="{D0DD405E-AC99-FBB4-56E9-1661125BC221}"/>
          </ac:spMkLst>
        </pc:spChg>
        <pc:spChg chg="mod">
          <ac:chgData name="Vecchiato, Marco Roberto (IT)" userId="896c4cd8-edcc-4e69-8519-21c0d973cabb" providerId="ADAL" clId="{31033DFE-2549-4922-8A56-304F34F284A9}" dt="2023-06-05T12:35:34.736" v="1946"/>
          <ac:spMkLst>
            <pc:docMk/>
            <pc:sldMk cId="1796240004" sldId="12014"/>
            <ac:spMk id="20" creationId="{DDC26AEF-FA55-0276-2978-3F802FCC8425}"/>
          </ac:spMkLst>
        </pc:spChg>
        <pc:spChg chg="mod">
          <ac:chgData name="Vecchiato, Marco Roberto (IT)" userId="896c4cd8-edcc-4e69-8519-21c0d973cabb" providerId="ADAL" clId="{31033DFE-2549-4922-8A56-304F34F284A9}" dt="2023-06-05T12:35:34.736" v="1946"/>
          <ac:spMkLst>
            <pc:docMk/>
            <pc:sldMk cId="1796240004" sldId="12014"/>
            <ac:spMk id="21" creationId="{BB03C64A-5FBA-55A1-FFA3-43E327E45AE2}"/>
          </ac:spMkLst>
        </pc:spChg>
        <pc:spChg chg="mod">
          <ac:chgData name="Vecchiato, Marco Roberto (IT)" userId="896c4cd8-edcc-4e69-8519-21c0d973cabb" providerId="ADAL" clId="{31033DFE-2549-4922-8A56-304F34F284A9}" dt="2023-06-05T12:35:34.736" v="1946"/>
          <ac:spMkLst>
            <pc:docMk/>
            <pc:sldMk cId="1796240004" sldId="12014"/>
            <ac:spMk id="22" creationId="{6666CA01-3E6E-C183-778C-D3EF7A1D70F1}"/>
          </ac:spMkLst>
        </pc:spChg>
        <pc:spChg chg="mod">
          <ac:chgData name="Vecchiato, Marco Roberto (IT)" userId="896c4cd8-edcc-4e69-8519-21c0d973cabb" providerId="ADAL" clId="{31033DFE-2549-4922-8A56-304F34F284A9}" dt="2023-06-05T12:35:34.736" v="1946"/>
          <ac:spMkLst>
            <pc:docMk/>
            <pc:sldMk cId="1796240004" sldId="12014"/>
            <ac:spMk id="23" creationId="{3BF5D6E0-D2CB-A73F-DCB4-68A8053DF445}"/>
          </ac:spMkLst>
        </pc:spChg>
        <pc:spChg chg="mod">
          <ac:chgData name="Vecchiato, Marco Roberto (IT)" userId="896c4cd8-edcc-4e69-8519-21c0d973cabb" providerId="ADAL" clId="{31033DFE-2549-4922-8A56-304F34F284A9}" dt="2023-06-05T12:35:34.736" v="1946"/>
          <ac:spMkLst>
            <pc:docMk/>
            <pc:sldMk cId="1796240004" sldId="12014"/>
            <ac:spMk id="24" creationId="{EA8E19D7-068D-50E8-867F-FC1DD9B8CB11}"/>
          </ac:spMkLst>
        </pc:spChg>
        <pc:spChg chg="mod">
          <ac:chgData name="Vecchiato, Marco Roberto (IT)" userId="896c4cd8-edcc-4e69-8519-21c0d973cabb" providerId="ADAL" clId="{31033DFE-2549-4922-8A56-304F34F284A9}" dt="2023-06-05T12:35:34.736" v="1946"/>
          <ac:spMkLst>
            <pc:docMk/>
            <pc:sldMk cId="1796240004" sldId="12014"/>
            <ac:spMk id="25" creationId="{B8DC859D-D43A-7E32-B6E9-DF7909BA05D0}"/>
          </ac:spMkLst>
        </pc:spChg>
        <pc:spChg chg="mod">
          <ac:chgData name="Vecchiato, Marco Roberto (IT)" userId="896c4cd8-edcc-4e69-8519-21c0d973cabb" providerId="ADAL" clId="{31033DFE-2549-4922-8A56-304F34F284A9}" dt="2023-06-05T12:35:34.736" v="1946"/>
          <ac:spMkLst>
            <pc:docMk/>
            <pc:sldMk cId="1796240004" sldId="12014"/>
            <ac:spMk id="26" creationId="{19F35D53-FD5C-6C3A-E25C-28062F914904}"/>
          </ac:spMkLst>
        </pc:spChg>
        <pc:spChg chg="mod">
          <ac:chgData name="Vecchiato, Marco Roberto (IT)" userId="896c4cd8-edcc-4e69-8519-21c0d973cabb" providerId="ADAL" clId="{31033DFE-2549-4922-8A56-304F34F284A9}" dt="2023-06-05T12:35:34.736" v="1946"/>
          <ac:spMkLst>
            <pc:docMk/>
            <pc:sldMk cId="1796240004" sldId="12014"/>
            <ac:spMk id="27" creationId="{9FCB7621-63C2-6154-57BC-0CB245682A41}"/>
          </ac:spMkLst>
        </pc:spChg>
        <pc:spChg chg="mod">
          <ac:chgData name="Vecchiato, Marco Roberto (IT)" userId="896c4cd8-edcc-4e69-8519-21c0d973cabb" providerId="ADAL" clId="{31033DFE-2549-4922-8A56-304F34F284A9}" dt="2023-06-05T12:35:34.736" v="1946"/>
          <ac:spMkLst>
            <pc:docMk/>
            <pc:sldMk cId="1796240004" sldId="12014"/>
            <ac:spMk id="28" creationId="{01A5ED95-482C-92D6-AAA6-1C8F009D7B2A}"/>
          </ac:spMkLst>
        </pc:spChg>
        <pc:spChg chg="mod">
          <ac:chgData name="Vecchiato, Marco Roberto (IT)" userId="896c4cd8-edcc-4e69-8519-21c0d973cabb" providerId="ADAL" clId="{31033DFE-2549-4922-8A56-304F34F284A9}" dt="2023-06-05T12:35:34.736" v="1946"/>
          <ac:spMkLst>
            <pc:docMk/>
            <pc:sldMk cId="1796240004" sldId="12014"/>
            <ac:spMk id="29" creationId="{16FD882C-0703-E162-102A-C78A29CC1928}"/>
          </ac:spMkLst>
        </pc:spChg>
        <pc:spChg chg="mod">
          <ac:chgData name="Vecchiato, Marco Roberto (IT)" userId="896c4cd8-edcc-4e69-8519-21c0d973cabb" providerId="ADAL" clId="{31033DFE-2549-4922-8A56-304F34F284A9}" dt="2023-06-05T12:35:34.736" v="1946"/>
          <ac:spMkLst>
            <pc:docMk/>
            <pc:sldMk cId="1796240004" sldId="12014"/>
            <ac:spMk id="30" creationId="{82123BD8-3CE3-961A-F584-55C005337BD7}"/>
          </ac:spMkLst>
        </pc:spChg>
        <pc:spChg chg="mod">
          <ac:chgData name="Vecchiato, Marco Roberto (IT)" userId="896c4cd8-edcc-4e69-8519-21c0d973cabb" providerId="ADAL" clId="{31033DFE-2549-4922-8A56-304F34F284A9}" dt="2023-06-05T12:35:34.736" v="1946"/>
          <ac:spMkLst>
            <pc:docMk/>
            <pc:sldMk cId="1796240004" sldId="12014"/>
            <ac:spMk id="31" creationId="{BEA4A062-8451-D6DD-AD73-4FB9FB5522EF}"/>
          </ac:spMkLst>
        </pc:spChg>
        <pc:spChg chg="mod">
          <ac:chgData name="Vecchiato, Marco Roberto (IT)" userId="896c4cd8-edcc-4e69-8519-21c0d973cabb" providerId="ADAL" clId="{31033DFE-2549-4922-8A56-304F34F284A9}" dt="2023-06-05T12:35:34.736" v="1946"/>
          <ac:spMkLst>
            <pc:docMk/>
            <pc:sldMk cId="1796240004" sldId="12014"/>
            <ac:spMk id="32" creationId="{D67AF2C9-8FAD-AEDF-914C-2E80C993DCF5}"/>
          </ac:spMkLst>
        </pc:spChg>
        <pc:spChg chg="mod">
          <ac:chgData name="Vecchiato, Marco Roberto (IT)" userId="896c4cd8-edcc-4e69-8519-21c0d973cabb" providerId="ADAL" clId="{31033DFE-2549-4922-8A56-304F34F284A9}" dt="2023-06-05T12:35:34.736" v="1946"/>
          <ac:spMkLst>
            <pc:docMk/>
            <pc:sldMk cId="1796240004" sldId="12014"/>
            <ac:spMk id="33" creationId="{5D6EF5B2-791F-5F33-847A-0E44DF3D4071}"/>
          </ac:spMkLst>
        </pc:spChg>
        <pc:spChg chg="mod">
          <ac:chgData name="Vecchiato, Marco Roberto (IT)" userId="896c4cd8-edcc-4e69-8519-21c0d973cabb" providerId="ADAL" clId="{31033DFE-2549-4922-8A56-304F34F284A9}" dt="2023-06-05T12:35:34.736" v="1946"/>
          <ac:spMkLst>
            <pc:docMk/>
            <pc:sldMk cId="1796240004" sldId="12014"/>
            <ac:spMk id="34" creationId="{675EE52A-9B6B-F1BF-3979-E6CD9BEBDDB3}"/>
          </ac:spMkLst>
        </pc:spChg>
        <pc:spChg chg="mod">
          <ac:chgData name="Vecchiato, Marco Roberto (IT)" userId="896c4cd8-edcc-4e69-8519-21c0d973cabb" providerId="ADAL" clId="{31033DFE-2549-4922-8A56-304F34F284A9}" dt="2023-06-05T12:35:34.736" v="1946"/>
          <ac:spMkLst>
            <pc:docMk/>
            <pc:sldMk cId="1796240004" sldId="12014"/>
            <ac:spMk id="35" creationId="{C7D51D6C-997E-9C9E-7D7E-5564D3542E81}"/>
          </ac:spMkLst>
        </pc:spChg>
        <pc:spChg chg="mod">
          <ac:chgData name="Vecchiato, Marco Roberto (IT)" userId="896c4cd8-edcc-4e69-8519-21c0d973cabb" providerId="ADAL" clId="{31033DFE-2549-4922-8A56-304F34F284A9}" dt="2023-06-05T12:35:34.736" v="1946"/>
          <ac:spMkLst>
            <pc:docMk/>
            <pc:sldMk cId="1796240004" sldId="12014"/>
            <ac:spMk id="36" creationId="{F8E4513C-2205-D733-20E0-88A89CA9FF51}"/>
          </ac:spMkLst>
        </pc:spChg>
        <pc:spChg chg="mod">
          <ac:chgData name="Vecchiato, Marco Roberto (IT)" userId="896c4cd8-edcc-4e69-8519-21c0d973cabb" providerId="ADAL" clId="{31033DFE-2549-4922-8A56-304F34F284A9}" dt="2023-06-05T12:35:34.736" v="1946"/>
          <ac:spMkLst>
            <pc:docMk/>
            <pc:sldMk cId="1796240004" sldId="12014"/>
            <ac:spMk id="37" creationId="{51CD4627-F839-2486-8183-1C2E88DC02F3}"/>
          </ac:spMkLst>
        </pc:spChg>
        <pc:spChg chg="mod">
          <ac:chgData name="Vecchiato, Marco Roberto (IT)" userId="896c4cd8-edcc-4e69-8519-21c0d973cabb" providerId="ADAL" clId="{31033DFE-2549-4922-8A56-304F34F284A9}" dt="2023-06-05T12:35:34.736" v="1946"/>
          <ac:spMkLst>
            <pc:docMk/>
            <pc:sldMk cId="1796240004" sldId="12014"/>
            <ac:spMk id="38" creationId="{6C6AFF36-0654-F1C6-835B-EF18A01B5D41}"/>
          </ac:spMkLst>
        </pc:spChg>
        <pc:spChg chg="mod">
          <ac:chgData name="Vecchiato, Marco Roberto (IT)" userId="896c4cd8-edcc-4e69-8519-21c0d973cabb" providerId="ADAL" clId="{31033DFE-2549-4922-8A56-304F34F284A9}" dt="2023-06-05T12:35:34.736" v="1946"/>
          <ac:spMkLst>
            <pc:docMk/>
            <pc:sldMk cId="1796240004" sldId="12014"/>
            <ac:spMk id="39" creationId="{B6F4FB83-6A0F-764B-2874-633ACE8D88BF}"/>
          </ac:spMkLst>
        </pc:spChg>
        <pc:spChg chg="mod">
          <ac:chgData name="Vecchiato, Marco Roberto (IT)" userId="896c4cd8-edcc-4e69-8519-21c0d973cabb" providerId="ADAL" clId="{31033DFE-2549-4922-8A56-304F34F284A9}" dt="2023-06-05T12:35:34.736" v="1946"/>
          <ac:spMkLst>
            <pc:docMk/>
            <pc:sldMk cId="1796240004" sldId="12014"/>
            <ac:spMk id="40" creationId="{3DE4E1C1-CFEE-1003-E8B1-6CEC2BFB067C}"/>
          </ac:spMkLst>
        </pc:spChg>
        <pc:spChg chg="mod">
          <ac:chgData name="Vecchiato, Marco Roberto (IT)" userId="896c4cd8-edcc-4e69-8519-21c0d973cabb" providerId="ADAL" clId="{31033DFE-2549-4922-8A56-304F34F284A9}" dt="2023-06-05T12:35:34.736" v="1946"/>
          <ac:spMkLst>
            <pc:docMk/>
            <pc:sldMk cId="1796240004" sldId="12014"/>
            <ac:spMk id="41" creationId="{5610D572-6B08-14EA-D9CE-A5104F8AF898}"/>
          </ac:spMkLst>
        </pc:spChg>
        <pc:spChg chg="mod">
          <ac:chgData name="Vecchiato, Marco Roberto (IT)" userId="896c4cd8-edcc-4e69-8519-21c0d973cabb" providerId="ADAL" clId="{31033DFE-2549-4922-8A56-304F34F284A9}" dt="2023-06-05T12:35:34.736" v="1946"/>
          <ac:spMkLst>
            <pc:docMk/>
            <pc:sldMk cId="1796240004" sldId="12014"/>
            <ac:spMk id="42" creationId="{B4E4C1C9-966F-228F-8E2A-5B5C38A96BCA}"/>
          </ac:spMkLst>
        </pc:spChg>
        <pc:spChg chg="mod">
          <ac:chgData name="Vecchiato, Marco Roberto (IT)" userId="896c4cd8-edcc-4e69-8519-21c0d973cabb" providerId="ADAL" clId="{31033DFE-2549-4922-8A56-304F34F284A9}" dt="2023-06-05T12:35:34.736" v="1946"/>
          <ac:spMkLst>
            <pc:docMk/>
            <pc:sldMk cId="1796240004" sldId="12014"/>
            <ac:spMk id="43" creationId="{1B60E3CD-6F3A-6D72-5E3C-3906FE522868}"/>
          </ac:spMkLst>
        </pc:spChg>
        <pc:spChg chg="mod">
          <ac:chgData name="Vecchiato, Marco Roberto (IT)" userId="896c4cd8-edcc-4e69-8519-21c0d973cabb" providerId="ADAL" clId="{31033DFE-2549-4922-8A56-304F34F284A9}" dt="2023-06-05T12:35:34.736" v="1946"/>
          <ac:spMkLst>
            <pc:docMk/>
            <pc:sldMk cId="1796240004" sldId="12014"/>
            <ac:spMk id="44" creationId="{2B9B4ECD-09F6-50F1-4C1F-D7FB213968AC}"/>
          </ac:spMkLst>
        </pc:spChg>
        <pc:spChg chg="mod">
          <ac:chgData name="Vecchiato, Marco Roberto (IT)" userId="896c4cd8-edcc-4e69-8519-21c0d973cabb" providerId="ADAL" clId="{31033DFE-2549-4922-8A56-304F34F284A9}" dt="2023-06-05T12:35:34.736" v="1946"/>
          <ac:spMkLst>
            <pc:docMk/>
            <pc:sldMk cId="1796240004" sldId="12014"/>
            <ac:spMk id="45" creationId="{C046983D-A107-1E22-6007-6AB33A548CF1}"/>
          </ac:spMkLst>
        </pc:spChg>
        <pc:spChg chg="mod">
          <ac:chgData name="Vecchiato, Marco Roberto (IT)" userId="896c4cd8-edcc-4e69-8519-21c0d973cabb" providerId="ADAL" clId="{31033DFE-2549-4922-8A56-304F34F284A9}" dt="2023-06-05T12:35:34.736" v="1946"/>
          <ac:spMkLst>
            <pc:docMk/>
            <pc:sldMk cId="1796240004" sldId="12014"/>
            <ac:spMk id="46" creationId="{ED26C15E-4610-C038-B916-B89145D480C2}"/>
          </ac:spMkLst>
        </pc:spChg>
        <pc:spChg chg="mod">
          <ac:chgData name="Vecchiato, Marco Roberto (IT)" userId="896c4cd8-edcc-4e69-8519-21c0d973cabb" providerId="ADAL" clId="{31033DFE-2549-4922-8A56-304F34F284A9}" dt="2023-06-05T12:35:34.736" v="1946"/>
          <ac:spMkLst>
            <pc:docMk/>
            <pc:sldMk cId="1796240004" sldId="12014"/>
            <ac:spMk id="47" creationId="{CD6E3CD3-FD6A-F910-D1E2-F83306A5F9F4}"/>
          </ac:spMkLst>
        </pc:spChg>
        <pc:spChg chg="mod">
          <ac:chgData name="Vecchiato, Marco Roberto (IT)" userId="896c4cd8-edcc-4e69-8519-21c0d973cabb" providerId="ADAL" clId="{31033DFE-2549-4922-8A56-304F34F284A9}" dt="2023-06-05T12:35:34.736" v="1946"/>
          <ac:spMkLst>
            <pc:docMk/>
            <pc:sldMk cId="1796240004" sldId="12014"/>
            <ac:spMk id="48" creationId="{F94B3527-A8FC-9293-96D2-BAE4D4DEDD6E}"/>
          </ac:spMkLst>
        </pc:spChg>
        <pc:spChg chg="mod">
          <ac:chgData name="Vecchiato, Marco Roberto (IT)" userId="896c4cd8-edcc-4e69-8519-21c0d973cabb" providerId="ADAL" clId="{31033DFE-2549-4922-8A56-304F34F284A9}" dt="2023-06-05T12:35:34.736" v="1946"/>
          <ac:spMkLst>
            <pc:docMk/>
            <pc:sldMk cId="1796240004" sldId="12014"/>
            <ac:spMk id="49" creationId="{4898834C-DAF1-7A15-0BAF-4FC78095DDEC}"/>
          </ac:spMkLst>
        </pc:spChg>
        <pc:spChg chg="mod">
          <ac:chgData name="Vecchiato, Marco Roberto (IT)" userId="896c4cd8-edcc-4e69-8519-21c0d973cabb" providerId="ADAL" clId="{31033DFE-2549-4922-8A56-304F34F284A9}" dt="2023-06-05T12:35:34.736" v="1946"/>
          <ac:spMkLst>
            <pc:docMk/>
            <pc:sldMk cId="1796240004" sldId="12014"/>
            <ac:spMk id="50" creationId="{CE041084-BF40-A63A-4E28-08076B18A003}"/>
          </ac:spMkLst>
        </pc:spChg>
        <pc:spChg chg="mod">
          <ac:chgData name="Vecchiato, Marco Roberto (IT)" userId="896c4cd8-edcc-4e69-8519-21c0d973cabb" providerId="ADAL" clId="{31033DFE-2549-4922-8A56-304F34F284A9}" dt="2023-06-05T12:35:34.736" v="1946"/>
          <ac:spMkLst>
            <pc:docMk/>
            <pc:sldMk cId="1796240004" sldId="12014"/>
            <ac:spMk id="51" creationId="{D78FB0C5-241E-831E-0A5B-D3499D2857A4}"/>
          </ac:spMkLst>
        </pc:spChg>
        <pc:spChg chg="mod">
          <ac:chgData name="Vecchiato, Marco Roberto (IT)" userId="896c4cd8-edcc-4e69-8519-21c0d973cabb" providerId="ADAL" clId="{31033DFE-2549-4922-8A56-304F34F284A9}" dt="2023-06-05T12:35:34.736" v="1946"/>
          <ac:spMkLst>
            <pc:docMk/>
            <pc:sldMk cId="1796240004" sldId="12014"/>
            <ac:spMk id="52" creationId="{0117DA10-49DA-F8F0-883B-39CD98D2A2F1}"/>
          </ac:spMkLst>
        </pc:spChg>
        <pc:spChg chg="mod">
          <ac:chgData name="Vecchiato, Marco Roberto (IT)" userId="896c4cd8-edcc-4e69-8519-21c0d973cabb" providerId="ADAL" clId="{31033DFE-2549-4922-8A56-304F34F284A9}" dt="2023-06-05T12:35:34.736" v="1946"/>
          <ac:spMkLst>
            <pc:docMk/>
            <pc:sldMk cId="1796240004" sldId="12014"/>
            <ac:spMk id="53" creationId="{1009A838-09D9-16BF-E69E-3B6896C370A7}"/>
          </ac:spMkLst>
        </pc:spChg>
        <pc:spChg chg="mod">
          <ac:chgData name="Vecchiato, Marco Roberto (IT)" userId="896c4cd8-edcc-4e69-8519-21c0d973cabb" providerId="ADAL" clId="{31033DFE-2549-4922-8A56-304F34F284A9}" dt="2023-06-05T12:35:34.736" v="1946"/>
          <ac:spMkLst>
            <pc:docMk/>
            <pc:sldMk cId="1796240004" sldId="12014"/>
            <ac:spMk id="54" creationId="{2BE21982-C203-0932-852B-ED5CB8CA8727}"/>
          </ac:spMkLst>
        </pc:spChg>
        <pc:spChg chg="mod">
          <ac:chgData name="Vecchiato, Marco Roberto (IT)" userId="896c4cd8-edcc-4e69-8519-21c0d973cabb" providerId="ADAL" clId="{31033DFE-2549-4922-8A56-304F34F284A9}" dt="2023-06-05T12:35:34.736" v="1946"/>
          <ac:spMkLst>
            <pc:docMk/>
            <pc:sldMk cId="1796240004" sldId="12014"/>
            <ac:spMk id="55" creationId="{D77C9FFB-B271-C45F-131D-E8CA65EADB64}"/>
          </ac:spMkLst>
        </pc:spChg>
        <pc:spChg chg="mod">
          <ac:chgData name="Vecchiato, Marco Roberto (IT)" userId="896c4cd8-edcc-4e69-8519-21c0d973cabb" providerId="ADAL" clId="{31033DFE-2549-4922-8A56-304F34F284A9}" dt="2023-06-05T12:35:34.736" v="1946"/>
          <ac:spMkLst>
            <pc:docMk/>
            <pc:sldMk cId="1796240004" sldId="12014"/>
            <ac:spMk id="56" creationId="{2D04285C-82CB-6039-CBA0-F165C210B058}"/>
          </ac:spMkLst>
        </pc:spChg>
        <pc:spChg chg="mod">
          <ac:chgData name="Vecchiato, Marco Roberto (IT)" userId="896c4cd8-edcc-4e69-8519-21c0d973cabb" providerId="ADAL" clId="{31033DFE-2549-4922-8A56-304F34F284A9}" dt="2023-06-05T12:35:34.736" v="1946"/>
          <ac:spMkLst>
            <pc:docMk/>
            <pc:sldMk cId="1796240004" sldId="12014"/>
            <ac:spMk id="57" creationId="{9AA40D4E-32AA-28FC-0A3D-E0CDBE20A3FB}"/>
          </ac:spMkLst>
        </pc:spChg>
        <pc:spChg chg="mod">
          <ac:chgData name="Vecchiato, Marco Roberto (IT)" userId="896c4cd8-edcc-4e69-8519-21c0d973cabb" providerId="ADAL" clId="{31033DFE-2549-4922-8A56-304F34F284A9}" dt="2023-06-05T12:35:34.736" v="1946"/>
          <ac:spMkLst>
            <pc:docMk/>
            <pc:sldMk cId="1796240004" sldId="12014"/>
            <ac:spMk id="58" creationId="{1F50885A-FDE3-C26F-E386-88C2DE2959EB}"/>
          </ac:spMkLst>
        </pc:spChg>
        <pc:spChg chg="mod">
          <ac:chgData name="Vecchiato, Marco Roberto (IT)" userId="896c4cd8-edcc-4e69-8519-21c0d973cabb" providerId="ADAL" clId="{31033DFE-2549-4922-8A56-304F34F284A9}" dt="2023-06-05T12:35:34.736" v="1946"/>
          <ac:spMkLst>
            <pc:docMk/>
            <pc:sldMk cId="1796240004" sldId="12014"/>
            <ac:spMk id="59" creationId="{2FD40B6C-5F49-64B3-DCD3-C9A69AABA0CA}"/>
          </ac:spMkLst>
        </pc:spChg>
        <pc:spChg chg="mod">
          <ac:chgData name="Vecchiato, Marco Roberto (IT)" userId="896c4cd8-edcc-4e69-8519-21c0d973cabb" providerId="ADAL" clId="{31033DFE-2549-4922-8A56-304F34F284A9}" dt="2023-06-05T12:35:34.736" v="1946"/>
          <ac:spMkLst>
            <pc:docMk/>
            <pc:sldMk cId="1796240004" sldId="12014"/>
            <ac:spMk id="60" creationId="{B0ABFCE0-E69B-9D8A-12BA-D425DD337228}"/>
          </ac:spMkLst>
        </pc:spChg>
        <pc:spChg chg="mod">
          <ac:chgData name="Vecchiato, Marco Roberto (IT)" userId="896c4cd8-edcc-4e69-8519-21c0d973cabb" providerId="ADAL" clId="{31033DFE-2549-4922-8A56-304F34F284A9}" dt="2023-06-05T12:35:34.736" v="1946"/>
          <ac:spMkLst>
            <pc:docMk/>
            <pc:sldMk cId="1796240004" sldId="12014"/>
            <ac:spMk id="61" creationId="{F9D1F187-A7AE-3FE7-5CCA-02AA927EF993}"/>
          </ac:spMkLst>
        </pc:spChg>
        <pc:spChg chg="mod">
          <ac:chgData name="Vecchiato, Marco Roberto (IT)" userId="896c4cd8-edcc-4e69-8519-21c0d973cabb" providerId="ADAL" clId="{31033DFE-2549-4922-8A56-304F34F284A9}" dt="2023-06-05T12:35:34.736" v="1946"/>
          <ac:spMkLst>
            <pc:docMk/>
            <pc:sldMk cId="1796240004" sldId="12014"/>
            <ac:spMk id="62" creationId="{E275C052-0589-8635-4903-C01E7146F448}"/>
          </ac:spMkLst>
        </pc:spChg>
        <pc:spChg chg="mod">
          <ac:chgData name="Vecchiato, Marco Roberto (IT)" userId="896c4cd8-edcc-4e69-8519-21c0d973cabb" providerId="ADAL" clId="{31033DFE-2549-4922-8A56-304F34F284A9}" dt="2023-06-05T12:35:34.736" v="1946"/>
          <ac:spMkLst>
            <pc:docMk/>
            <pc:sldMk cId="1796240004" sldId="12014"/>
            <ac:spMk id="63" creationId="{8E661699-E6FF-AB9E-4B92-96E4709BFF92}"/>
          </ac:spMkLst>
        </pc:spChg>
        <pc:spChg chg="mod">
          <ac:chgData name="Vecchiato, Marco Roberto (IT)" userId="896c4cd8-edcc-4e69-8519-21c0d973cabb" providerId="ADAL" clId="{31033DFE-2549-4922-8A56-304F34F284A9}" dt="2023-06-05T12:35:34.736" v="1946"/>
          <ac:spMkLst>
            <pc:docMk/>
            <pc:sldMk cId="1796240004" sldId="12014"/>
            <ac:spMk id="64" creationId="{0AC5CB0C-D359-09C3-D417-A8D7365854E9}"/>
          </ac:spMkLst>
        </pc:spChg>
        <pc:spChg chg="mod">
          <ac:chgData name="Vecchiato, Marco Roberto (IT)" userId="896c4cd8-edcc-4e69-8519-21c0d973cabb" providerId="ADAL" clId="{31033DFE-2549-4922-8A56-304F34F284A9}" dt="2023-06-05T12:35:34.736" v="1946"/>
          <ac:spMkLst>
            <pc:docMk/>
            <pc:sldMk cId="1796240004" sldId="12014"/>
            <ac:spMk id="65" creationId="{34DB0807-FBCD-E86F-D6A8-23E2027A1112}"/>
          </ac:spMkLst>
        </pc:spChg>
        <pc:spChg chg="mod">
          <ac:chgData name="Vecchiato, Marco Roberto (IT)" userId="896c4cd8-edcc-4e69-8519-21c0d973cabb" providerId="ADAL" clId="{31033DFE-2549-4922-8A56-304F34F284A9}" dt="2023-06-05T12:35:34.736" v="1946"/>
          <ac:spMkLst>
            <pc:docMk/>
            <pc:sldMk cId="1796240004" sldId="12014"/>
            <ac:spMk id="66" creationId="{45999C29-8CE2-9886-E612-0938C86757C7}"/>
          </ac:spMkLst>
        </pc:spChg>
        <pc:spChg chg="mod">
          <ac:chgData name="Vecchiato, Marco Roberto (IT)" userId="896c4cd8-edcc-4e69-8519-21c0d973cabb" providerId="ADAL" clId="{31033DFE-2549-4922-8A56-304F34F284A9}" dt="2023-06-05T12:35:34.736" v="1946"/>
          <ac:spMkLst>
            <pc:docMk/>
            <pc:sldMk cId="1796240004" sldId="12014"/>
            <ac:spMk id="67" creationId="{92A8927A-EF77-6ABE-54CE-487123C333B5}"/>
          </ac:spMkLst>
        </pc:spChg>
        <pc:spChg chg="mod">
          <ac:chgData name="Vecchiato, Marco Roberto (IT)" userId="896c4cd8-edcc-4e69-8519-21c0d973cabb" providerId="ADAL" clId="{31033DFE-2549-4922-8A56-304F34F284A9}" dt="2023-06-05T12:35:34.736" v="1946"/>
          <ac:spMkLst>
            <pc:docMk/>
            <pc:sldMk cId="1796240004" sldId="12014"/>
            <ac:spMk id="68" creationId="{DECB379C-E080-C54C-CF8D-19CCD1C80A67}"/>
          </ac:spMkLst>
        </pc:spChg>
        <pc:spChg chg="mod">
          <ac:chgData name="Vecchiato, Marco Roberto (IT)" userId="896c4cd8-edcc-4e69-8519-21c0d973cabb" providerId="ADAL" clId="{31033DFE-2549-4922-8A56-304F34F284A9}" dt="2023-06-05T12:35:34.736" v="1946"/>
          <ac:spMkLst>
            <pc:docMk/>
            <pc:sldMk cId="1796240004" sldId="12014"/>
            <ac:spMk id="69" creationId="{30D45B9C-D48B-5285-E823-380B7F909A30}"/>
          </ac:spMkLst>
        </pc:spChg>
        <pc:spChg chg="mod">
          <ac:chgData name="Vecchiato, Marco Roberto (IT)" userId="896c4cd8-edcc-4e69-8519-21c0d973cabb" providerId="ADAL" clId="{31033DFE-2549-4922-8A56-304F34F284A9}" dt="2023-06-05T12:35:34.736" v="1946"/>
          <ac:spMkLst>
            <pc:docMk/>
            <pc:sldMk cId="1796240004" sldId="12014"/>
            <ac:spMk id="70" creationId="{DDBAE4F4-B433-4303-941B-8A57C77526CE}"/>
          </ac:spMkLst>
        </pc:spChg>
        <pc:spChg chg="mod">
          <ac:chgData name="Vecchiato, Marco Roberto (IT)" userId="896c4cd8-edcc-4e69-8519-21c0d973cabb" providerId="ADAL" clId="{31033DFE-2549-4922-8A56-304F34F284A9}" dt="2023-06-05T12:35:34.736" v="1946"/>
          <ac:spMkLst>
            <pc:docMk/>
            <pc:sldMk cId="1796240004" sldId="12014"/>
            <ac:spMk id="71" creationId="{1BEBB90C-7F32-93A5-EB31-8F0A593807F9}"/>
          </ac:spMkLst>
        </pc:spChg>
        <pc:spChg chg="mod">
          <ac:chgData name="Vecchiato, Marco Roberto (IT)" userId="896c4cd8-edcc-4e69-8519-21c0d973cabb" providerId="ADAL" clId="{31033DFE-2549-4922-8A56-304F34F284A9}" dt="2023-06-05T12:35:34.736" v="1946"/>
          <ac:spMkLst>
            <pc:docMk/>
            <pc:sldMk cId="1796240004" sldId="12014"/>
            <ac:spMk id="72" creationId="{F6B54207-1826-8612-1CAC-3A39B84DFA46}"/>
          </ac:spMkLst>
        </pc:spChg>
        <pc:spChg chg="mod">
          <ac:chgData name="Vecchiato, Marco Roberto (IT)" userId="896c4cd8-edcc-4e69-8519-21c0d973cabb" providerId="ADAL" clId="{31033DFE-2549-4922-8A56-304F34F284A9}" dt="2023-06-05T12:35:34.736" v="1946"/>
          <ac:spMkLst>
            <pc:docMk/>
            <pc:sldMk cId="1796240004" sldId="12014"/>
            <ac:spMk id="73" creationId="{177E560A-3AB8-3273-4DF2-AB8D765EAF3F}"/>
          </ac:spMkLst>
        </pc:spChg>
        <pc:spChg chg="mod">
          <ac:chgData name="Vecchiato, Marco Roberto (IT)" userId="896c4cd8-edcc-4e69-8519-21c0d973cabb" providerId="ADAL" clId="{31033DFE-2549-4922-8A56-304F34F284A9}" dt="2023-06-05T12:35:34.736" v="1946"/>
          <ac:spMkLst>
            <pc:docMk/>
            <pc:sldMk cId="1796240004" sldId="12014"/>
            <ac:spMk id="74" creationId="{8D165737-D55A-F408-E9AF-CAE930AC5701}"/>
          </ac:spMkLst>
        </pc:spChg>
        <pc:spChg chg="mod">
          <ac:chgData name="Vecchiato, Marco Roberto (IT)" userId="896c4cd8-edcc-4e69-8519-21c0d973cabb" providerId="ADAL" clId="{31033DFE-2549-4922-8A56-304F34F284A9}" dt="2023-06-05T12:35:34.736" v="1946"/>
          <ac:spMkLst>
            <pc:docMk/>
            <pc:sldMk cId="1796240004" sldId="12014"/>
            <ac:spMk id="75" creationId="{ED089E8E-4F4D-9A82-F8B8-F5E17BDBF8E5}"/>
          </ac:spMkLst>
        </pc:spChg>
        <pc:spChg chg="mod">
          <ac:chgData name="Vecchiato, Marco Roberto (IT)" userId="896c4cd8-edcc-4e69-8519-21c0d973cabb" providerId="ADAL" clId="{31033DFE-2549-4922-8A56-304F34F284A9}" dt="2023-06-05T12:35:34.736" v="1946"/>
          <ac:spMkLst>
            <pc:docMk/>
            <pc:sldMk cId="1796240004" sldId="12014"/>
            <ac:spMk id="76" creationId="{0AD65997-BCF9-59BE-83FC-52DE873591DE}"/>
          </ac:spMkLst>
        </pc:spChg>
        <pc:spChg chg="mod">
          <ac:chgData name="Vecchiato, Marco Roberto (IT)" userId="896c4cd8-edcc-4e69-8519-21c0d973cabb" providerId="ADAL" clId="{31033DFE-2549-4922-8A56-304F34F284A9}" dt="2023-06-05T12:35:34.736" v="1946"/>
          <ac:spMkLst>
            <pc:docMk/>
            <pc:sldMk cId="1796240004" sldId="12014"/>
            <ac:spMk id="77" creationId="{AD8B8807-1EC6-0599-F9D4-D02DD9BBB8EF}"/>
          </ac:spMkLst>
        </pc:spChg>
        <pc:spChg chg="mod">
          <ac:chgData name="Vecchiato, Marco Roberto (IT)" userId="896c4cd8-edcc-4e69-8519-21c0d973cabb" providerId="ADAL" clId="{31033DFE-2549-4922-8A56-304F34F284A9}" dt="2023-06-05T12:35:34.736" v="1946"/>
          <ac:spMkLst>
            <pc:docMk/>
            <pc:sldMk cId="1796240004" sldId="12014"/>
            <ac:spMk id="78" creationId="{4394B2FD-C84B-C393-2D52-B07E1C9EFE96}"/>
          </ac:spMkLst>
        </pc:spChg>
        <pc:spChg chg="mod">
          <ac:chgData name="Vecchiato, Marco Roberto (IT)" userId="896c4cd8-edcc-4e69-8519-21c0d973cabb" providerId="ADAL" clId="{31033DFE-2549-4922-8A56-304F34F284A9}" dt="2023-06-05T12:35:34.736" v="1946"/>
          <ac:spMkLst>
            <pc:docMk/>
            <pc:sldMk cId="1796240004" sldId="12014"/>
            <ac:spMk id="79" creationId="{AE781FA0-7837-9079-8257-E64353256AB0}"/>
          </ac:spMkLst>
        </pc:spChg>
        <pc:spChg chg="mod">
          <ac:chgData name="Vecchiato, Marco Roberto (IT)" userId="896c4cd8-edcc-4e69-8519-21c0d973cabb" providerId="ADAL" clId="{31033DFE-2549-4922-8A56-304F34F284A9}" dt="2023-06-05T12:35:34.736" v="1946"/>
          <ac:spMkLst>
            <pc:docMk/>
            <pc:sldMk cId="1796240004" sldId="12014"/>
            <ac:spMk id="80" creationId="{8071B57C-20D4-DCE6-2753-31B33B075CE8}"/>
          </ac:spMkLst>
        </pc:spChg>
        <pc:spChg chg="mod">
          <ac:chgData name="Vecchiato, Marco Roberto (IT)" userId="896c4cd8-edcc-4e69-8519-21c0d973cabb" providerId="ADAL" clId="{31033DFE-2549-4922-8A56-304F34F284A9}" dt="2023-06-05T12:35:34.736" v="1946"/>
          <ac:spMkLst>
            <pc:docMk/>
            <pc:sldMk cId="1796240004" sldId="12014"/>
            <ac:spMk id="81" creationId="{534E41A7-36F4-14E4-080E-6425AC675F9F}"/>
          </ac:spMkLst>
        </pc:spChg>
        <pc:spChg chg="mod">
          <ac:chgData name="Vecchiato, Marco Roberto (IT)" userId="896c4cd8-edcc-4e69-8519-21c0d973cabb" providerId="ADAL" clId="{31033DFE-2549-4922-8A56-304F34F284A9}" dt="2023-06-05T12:35:34.736" v="1946"/>
          <ac:spMkLst>
            <pc:docMk/>
            <pc:sldMk cId="1796240004" sldId="12014"/>
            <ac:spMk id="82" creationId="{51C304E2-DC90-AE0B-C354-AFFEB44E611C}"/>
          </ac:spMkLst>
        </pc:spChg>
        <pc:spChg chg="mod">
          <ac:chgData name="Vecchiato, Marco Roberto (IT)" userId="896c4cd8-edcc-4e69-8519-21c0d973cabb" providerId="ADAL" clId="{31033DFE-2549-4922-8A56-304F34F284A9}" dt="2023-06-05T12:35:34.736" v="1946"/>
          <ac:spMkLst>
            <pc:docMk/>
            <pc:sldMk cId="1796240004" sldId="12014"/>
            <ac:spMk id="83" creationId="{8F5578A5-085D-B1F3-635B-BD97206990A4}"/>
          </ac:spMkLst>
        </pc:spChg>
        <pc:spChg chg="mod">
          <ac:chgData name="Vecchiato, Marco Roberto (IT)" userId="896c4cd8-edcc-4e69-8519-21c0d973cabb" providerId="ADAL" clId="{31033DFE-2549-4922-8A56-304F34F284A9}" dt="2023-06-05T12:35:34.736" v="1946"/>
          <ac:spMkLst>
            <pc:docMk/>
            <pc:sldMk cId="1796240004" sldId="12014"/>
            <ac:spMk id="84" creationId="{BC7B26CE-AD99-2939-F876-71CCFFC4BC35}"/>
          </ac:spMkLst>
        </pc:spChg>
        <pc:spChg chg="mod">
          <ac:chgData name="Vecchiato, Marco Roberto (IT)" userId="896c4cd8-edcc-4e69-8519-21c0d973cabb" providerId="ADAL" clId="{31033DFE-2549-4922-8A56-304F34F284A9}" dt="2023-06-05T12:35:34.736" v="1946"/>
          <ac:spMkLst>
            <pc:docMk/>
            <pc:sldMk cId="1796240004" sldId="12014"/>
            <ac:spMk id="85" creationId="{71C8D86D-B54A-6CB8-D482-C4053611AFA8}"/>
          </ac:spMkLst>
        </pc:spChg>
        <pc:spChg chg="mod">
          <ac:chgData name="Vecchiato, Marco Roberto (IT)" userId="896c4cd8-edcc-4e69-8519-21c0d973cabb" providerId="ADAL" clId="{31033DFE-2549-4922-8A56-304F34F284A9}" dt="2023-06-05T12:35:34.736" v="1946"/>
          <ac:spMkLst>
            <pc:docMk/>
            <pc:sldMk cId="1796240004" sldId="12014"/>
            <ac:spMk id="86" creationId="{D679F733-6458-DCC6-2374-625EA6027BB5}"/>
          </ac:spMkLst>
        </pc:spChg>
        <pc:spChg chg="mod">
          <ac:chgData name="Vecchiato, Marco Roberto (IT)" userId="896c4cd8-edcc-4e69-8519-21c0d973cabb" providerId="ADAL" clId="{31033DFE-2549-4922-8A56-304F34F284A9}" dt="2023-06-05T12:35:34.736" v="1946"/>
          <ac:spMkLst>
            <pc:docMk/>
            <pc:sldMk cId="1796240004" sldId="12014"/>
            <ac:spMk id="87" creationId="{94FA0A38-E7D5-DDEC-3682-CEBD2DBC3371}"/>
          </ac:spMkLst>
        </pc:spChg>
        <pc:spChg chg="mod">
          <ac:chgData name="Vecchiato, Marco Roberto (IT)" userId="896c4cd8-edcc-4e69-8519-21c0d973cabb" providerId="ADAL" clId="{31033DFE-2549-4922-8A56-304F34F284A9}" dt="2023-06-05T12:35:34.736" v="1946"/>
          <ac:spMkLst>
            <pc:docMk/>
            <pc:sldMk cId="1796240004" sldId="12014"/>
            <ac:spMk id="88" creationId="{D0D6A24C-F577-5324-A1C5-D930031AD228}"/>
          </ac:spMkLst>
        </pc:spChg>
        <pc:spChg chg="mod">
          <ac:chgData name="Vecchiato, Marco Roberto (IT)" userId="896c4cd8-edcc-4e69-8519-21c0d973cabb" providerId="ADAL" clId="{31033DFE-2549-4922-8A56-304F34F284A9}" dt="2023-06-05T12:35:34.736" v="1946"/>
          <ac:spMkLst>
            <pc:docMk/>
            <pc:sldMk cId="1796240004" sldId="12014"/>
            <ac:spMk id="89" creationId="{DC12C563-3E99-7665-8540-2D686D80FDB1}"/>
          </ac:spMkLst>
        </pc:spChg>
        <pc:spChg chg="mod">
          <ac:chgData name="Vecchiato, Marco Roberto (IT)" userId="896c4cd8-edcc-4e69-8519-21c0d973cabb" providerId="ADAL" clId="{31033DFE-2549-4922-8A56-304F34F284A9}" dt="2023-06-05T12:35:34.736" v="1946"/>
          <ac:spMkLst>
            <pc:docMk/>
            <pc:sldMk cId="1796240004" sldId="12014"/>
            <ac:spMk id="90" creationId="{A6BE2C1C-338D-F04D-02C1-13D7872A11EB}"/>
          </ac:spMkLst>
        </pc:spChg>
        <pc:spChg chg="mod">
          <ac:chgData name="Vecchiato, Marco Roberto (IT)" userId="896c4cd8-edcc-4e69-8519-21c0d973cabb" providerId="ADAL" clId="{31033DFE-2549-4922-8A56-304F34F284A9}" dt="2023-06-05T12:35:34.736" v="1946"/>
          <ac:spMkLst>
            <pc:docMk/>
            <pc:sldMk cId="1796240004" sldId="12014"/>
            <ac:spMk id="91" creationId="{5B99A2EF-5066-F391-002C-8817D322EBB7}"/>
          </ac:spMkLst>
        </pc:spChg>
        <pc:spChg chg="mod">
          <ac:chgData name="Vecchiato, Marco Roberto (IT)" userId="896c4cd8-edcc-4e69-8519-21c0d973cabb" providerId="ADAL" clId="{31033DFE-2549-4922-8A56-304F34F284A9}" dt="2023-06-05T12:35:34.736" v="1946"/>
          <ac:spMkLst>
            <pc:docMk/>
            <pc:sldMk cId="1796240004" sldId="12014"/>
            <ac:spMk id="92" creationId="{D53262A7-5B53-E03A-A882-E6EEC43CD10F}"/>
          </ac:spMkLst>
        </pc:spChg>
        <pc:spChg chg="mod">
          <ac:chgData name="Vecchiato, Marco Roberto (IT)" userId="896c4cd8-edcc-4e69-8519-21c0d973cabb" providerId="ADAL" clId="{31033DFE-2549-4922-8A56-304F34F284A9}" dt="2023-06-05T12:35:34.736" v="1946"/>
          <ac:spMkLst>
            <pc:docMk/>
            <pc:sldMk cId="1796240004" sldId="12014"/>
            <ac:spMk id="93" creationId="{A62A36A3-8011-8926-C299-F2DF0628C339}"/>
          </ac:spMkLst>
        </pc:spChg>
        <pc:spChg chg="mod">
          <ac:chgData name="Vecchiato, Marco Roberto (IT)" userId="896c4cd8-edcc-4e69-8519-21c0d973cabb" providerId="ADAL" clId="{31033DFE-2549-4922-8A56-304F34F284A9}" dt="2023-06-05T12:35:34.736" v="1946"/>
          <ac:spMkLst>
            <pc:docMk/>
            <pc:sldMk cId="1796240004" sldId="12014"/>
            <ac:spMk id="94" creationId="{2664C9E5-9EA0-93D7-C192-73DA62C5794C}"/>
          </ac:spMkLst>
        </pc:spChg>
        <pc:spChg chg="mod">
          <ac:chgData name="Vecchiato, Marco Roberto (IT)" userId="896c4cd8-edcc-4e69-8519-21c0d973cabb" providerId="ADAL" clId="{31033DFE-2549-4922-8A56-304F34F284A9}" dt="2023-06-05T12:35:34.736" v="1946"/>
          <ac:spMkLst>
            <pc:docMk/>
            <pc:sldMk cId="1796240004" sldId="12014"/>
            <ac:spMk id="95" creationId="{9E739E1A-B0F2-95F3-9FF1-9E6D9A68E9E0}"/>
          </ac:spMkLst>
        </pc:spChg>
        <pc:spChg chg="mod">
          <ac:chgData name="Vecchiato, Marco Roberto (IT)" userId="896c4cd8-edcc-4e69-8519-21c0d973cabb" providerId="ADAL" clId="{31033DFE-2549-4922-8A56-304F34F284A9}" dt="2023-06-05T12:35:34.736" v="1946"/>
          <ac:spMkLst>
            <pc:docMk/>
            <pc:sldMk cId="1796240004" sldId="12014"/>
            <ac:spMk id="96" creationId="{DA1AB95D-B8EA-B2F8-3255-7BA1D42387DD}"/>
          </ac:spMkLst>
        </pc:spChg>
        <pc:spChg chg="mod">
          <ac:chgData name="Vecchiato, Marco Roberto (IT)" userId="896c4cd8-edcc-4e69-8519-21c0d973cabb" providerId="ADAL" clId="{31033DFE-2549-4922-8A56-304F34F284A9}" dt="2023-06-05T12:35:34.736" v="1946"/>
          <ac:spMkLst>
            <pc:docMk/>
            <pc:sldMk cId="1796240004" sldId="12014"/>
            <ac:spMk id="97" creationId="{573281D5-B82A-6EA6-4D6D-6949EE5820E4}"/>
          </ac:spMkLst>
        </pc:spChg>
        <pc:spChg chg="mod">
          <ac:chgData name="Vecchiato, Marco Roberto (IT)" userId="896c4cd8-edcc-4e69-8519-21c0d973cabb" providerId="ADAL" clId="{31033DFE-2549-4922-8A56-304F34F284A9}" dt="2023-06-05T12:35:34.736" v="1946"/>
          <ac:spMkLst>
            <pc:docMk/>
            <pc:sldMk cId="1796240004" sldId="12014"/>
            <ac:spMk id="98" creationId="{759D9802-203B-27DE-A126-325ED35468F8}"/>
          </ac:spMkLst>
        </pc:spChg>
        <pc:spChg chg="mod">
          <ac:chgData name="Vecchiato, Marco Roberto (IT)" userId="896c4cd8-edcc-4e69-8519-21c0d973cabb" providerId="ADAL" clId="{31033DFE-2549-4922-8A56-304F34F284A9}" dt="2023-06-05T12:35:34.736" v="1946"/>
          <ac:spMkLst>
            <pc:docMk/>
            <pc:sldMk cId="1796240004" sldId="12014"/>
            <ac:spMk id="99" creationId="{80F5EB5F-EB8E-C515-2914-6AEE5BE41A32}"/>
          </ac:spMkLst>
        </pc:spChg>
        <pc:spChg chg="mod">
          <ac:chgData name="Vecchiato, Marco Roberto (IT)" userId="896c4cd8-edcc-4e69-8519-21c0d973cabb" providerId="ADAL" clId="{31033DFE-2549-4922-8A56-304F34F284A9}" dt="2023-06-05T12:35:34.736" v="1946"/>
          <ac:spMkLst>
            <pc:docMk/>
            <pc:sldMk cId="1796240004" sldId="12014"/>
            <ac:spMk id="100" creationId="{EE948375-2B62-812D-F492-D17007992E59}"/>
          </ac:spMkLst>
        </pc:spChg>
        <pc:spChg chg="mod">
          <ac:chgData name="Vecchiato, Marco Roberto (IT)" userId="896c4cd8-edcc-4e69-8519-21c0d973cabb" providerId="ADAL" clId="{31033DFE-2549-4922-8A56-304F34F284A9}" dt="2023-06-05T12:35:34.736" v="1946"/>
          <ac:spMkLst>
            <pc:docMk/>
            <pc:sldMk cId="1796240004" sldId="12014"/>
            <ac:spMk id="101" creationId="{C4E06485-28E5-DA20-69CD-F79DB273E254}"/>
          </ac:spMkLst>
        </pc:spChg>
        <pc:spChg chg="mod">
          <ac:chgData name="Vecchiato, Marco Roberto (IT)" userId="896c4cd8-edcc-4e69-8519-21c0d973cabb" providerId="ADAL" clId="{31033DFE-2549-4922-8A56-304F34F284A9}" dt="2023-06-05T12:35:34.736" v="1946"/>
          <ac:spMkLst>
            <pc:docMk/>
            <pc:sldMk cId="1796240004" sldId="12014"/>
            <ac:spMk id="102" creationId="{C37C3127-5646-7C0B-B9B3-1D5EA6FE478A}"/>
          </ac:spMkLst>
        </pc:spChg>
        <pc:spChg chg="mod">
          <ac:chgData name="Vecchiato, Marco Roberto (IT)" userId="896c4cd8-edcc-4e69-8519-21c0d973cabb" providerId="ADAL" clId="{31033DFE-2549-4922-8A56-304F34F284A9}" dt="2023-06-05T12:35:34.736" v="1946"/>
          <ac:spMkLst>
            <pc:docMk/>
            <pc:sldMk cId="1796240004" sldId="12014"/>
            <ac:spMk id="103" creationId="{8508D148-E9A4-E7BB-00A1-7BD7DF4EF48B}"/>
          </ac:spMkLst>
        </pc:spChg>
        <pc:spChg chg="mod">
          <ac:chgData name="Vecchiato, Marco Roberto (IT)" userId="896c4cd8-edcc-4e69-8519-21c0d973cabb" providerId="ADAL" clId="{31033DFE-2549-4922-8A56-304F34F284A9}" dt="2023-06-05T12:35:34.736" v="1946"/>
          <ac:spMkLst>
            <pc:docMk/>
            <pc:sldMk cId="1796240004" sldId="12014"/>
            <ac:spMk id="104" creationId="{9B4356F9-0115-9451-A907-611E7EC8595C}"/>
          </ac:spMkLst>
        </pc:spChg>
        <pc:spChg chg="mod">
          <ac:chgData name="Vecchiato, Marco Roberto (IT)" userId="896c4cd8-edcc-4e69-8519-21c0d973cabb" providerId="ADAL" clId="{31033DFE-2549-4922-8A56-304F34F284A9}" dt="2023-06-05T12:35:34.736" v="1946"/>
          <ac:spMkLst>
            <pc:docMk/>
            <pc:sldMk cId="1796240004" sldId="12014"/>
            <ac:spMk id="105" creationId="{DA64A358-1B61-F8B3-900F-96CED8207EB3}"/>
          </ac:spMkLst>
        </pc:spChg>
        <pc:spChg chg="mod">
          <ac:chgData name="Vecchiato, Marco Roberto (IT)" userId="896c4cd8-edcc-4e69-8519-21c0d973cabb" providerId="ADAL" clId="{31033DFE-2549-4922-8A56-304F34F284A9}" dt="2023-06-05T12:35:34.736" v="1946"/>
          <ac:spMkLst>
            <pc:docMk/>
            <pc:sldMk cId="1796240004" sldId="12014"/>
            <ac:spMk id="106" creationId="{58D31233-B425-3B9A-6B44-DEA783E24774}"/>
          </ac:spMkLst>
        </pc:spChg>
        <pc:spChg chg="mod">
          <ac:chgData name="Vecchiato, Marco Roberto (IT)" userId="896c4cd8-edcc-4e69-8519-21c0d973cabb" providerId="ADAL" clId="{31033DFE-2549-4922-8A56-304F34F284A9}" dt="2023-06-05T12:35:34.736" v="1946"/>
          <ac:spMkLst>
            <pc:docMk/>
            <pc:sldMk cId="1796240004" sldId="12014"/>
            <ac:spMk id="107" creationId="{7F98C07E-890B-4CC2-B59E-F163CB8F697A}"/>
          </ac:spMkLst>
        </pc:spChg>
        <pc:spChg chg="mod">
          <ac:chgData name="Vecchiato, Marco Roberto (IT)" userId="896c4cd8-edcc-4e69-8519-21c0d973cabb" providerId="ADAL" clId="{31033DFE-2549-4922-8A56-304F34F284A9}" dt="2023-06-05T12:35:34.736" v="1946"/>
          <ac:spMkLst>
            <pc:docMk/>
            <pc:sldMk cId="1796240004" sldId="12014"/>
            <ac:spMk id="108" creationId="{691F5963-3FB9-E21B-71D7-E81841CF86D1}"/>
          </ac:spMkLst>
        </pc:spChg>
        <pc:spChg chg="mod">
          <ac:chgData name="Vecchiato, Marco Roberto (IT)" userId="896c4cd8-edcc-4e69-8519-21c0d973cabb" providerId="ADAL" clId="{31033DFE-2549-4922-8A56-304F34F284A9}" dt="2023-06-05T12:35:34.736" v="1946"/>
          <ac:spMkLst>
            <pc:docMk/>
            <pc:sldMk cId="1796240004" sldId="12014"/>
            <ac:spMk id="109" creationId="{312FF51C-6A54-56C8-D542-D0B29B3BBA6E}"/>
          </ac:spMkLst>
        </pc:spChg>
        <pc:spChg chg="mod">
          <ac:chgData name="Vecchiato, Marco Roberto (IT)" userId="896c4cd8-edcc-4e69-8519-21c0d973cabb" providerId="ADAL" clId="{31033DFE-2549-4922-8A56-304F34F284A9}" dt="2023-06-05T12:35:34.736" v="1946"/>
          <ac:spMkLst>
            <pc:docMk/>
            <pc:sldMk cId="1796240004" sldId="12014"/>
            <ac:spMk id="110" creationId="{D2E4383E-C6ED-0252-8A77-34DFE41E748E}"/>
          </ac:spMkLst>
        </pc:spChg>
        <pc:spChg chg="mod">
          <ac:chgData name="Vecchiato, Marco Roberto (IT)" userId="896c4cd8-edcc-4e69-8519-21c0d973cabb" providerId="ADAL" clId="{31033DFE-2549-4922-8A56-304F34F284A9}" dt="2023-06-05T12:35:34.736" v="1946"/>
          <ac:spMkLst>
            <pc:docMk/>
            <pc:sldMk cId="1796240004" sldId="12014"/>
            <ac:spMk id="111" creationId="{7FB1A657-4287-3787-38F2-30E68088C02E}"/>
          </ac:spMkLst>
        </pc:spChg>
        <pc:spChg chg="mod">
          <ac:chgData name="Vecchiato, Marco Roberto (IT)" userId="896c4cd8-edcc-4e69-8519-21c0d973cabb" providerId="ADAL" clId="{31033DFE-2549-4922-8A56-304F34F284A9}" dt="2023-06-05T12:35:34.736" v="1946"/>
          <ac:spMkLst>
            <pc:docMk/>
            <pc:sldMk cId="1796240004" sldId="12014"/>
            <ac:spMk id="112" creationId="{37B13CA1-1AE4-BA8D-6975-A34E2F939689}"/>
          </ac:spMkLst>
        </pc:spChg>
        <pc:spChg chg="mod">
          <ac:chgData name="Vecchiato, Marco Roberto (IT)" userId="896c4cd8-edcc-4e69-8519-21c0d973cabb" providerId="ADAL" clId="{31033DFE-2549-4922-8A56-304F34F284A9}" dt="2023-06-05T12:35:34.736" v="1946"/>
          <ac:spMkLst>
            <pc:docMk/>
            <pc:sldMk cId="1796240004" sldId="12014"/>
            <ac:spMk id="113" creationId="{E3C68170-9F85-15AC-777C-9ED62F6AF52C}"/>
          </ac:spMkLst>
        </pc:spChg>
        <pc:spChg chg="mod">
          <ac:chgData name="Vecchiato, Marco Roberto (IT)" userId="896c4cd8-edcc-4e69-8519-21c0d973cabb" providerId="ADAL" clId="{31033DFE-2549-4922-8A56-304F34F284A9}" dt="2023-06-05T12:35:34.736" v="1946"/>
          <ac:spMkLst>
            <pc:docMk/>
            <pc:sldMk cId="1796240004" sldId="12014"/>
            <ac:spMk id="114" creationId="{3BDA1FFE-6E23-73DE-42C2-D3354F980A64}"/>
          </ac:spMkLst>
        </pc:spChg>
        <pc:spChg chg="mod">
          <ac:chgData name="Vecchiato, Marco Roberto (IT)" userId="896c4cd8-edcc-4e69-8519-21c0d973cabb" providerId="ADAL" clId="{31033DFE-2549-4922-8A56-304F34F284A9}" dt="2023-06-05T12:35:34.736" v="1946"/>
          <ac:spMkLst>
            <pc:docMk/>
            <pc:sldMk cId="1796240004" sldId="12014"/>
            <ac:spMk id="115" creationId="{7C39092C-A243-C47F-004F-F8F66ED598F9}"/>
          </ac:spMkLst>
        </pc:spChg>
        <pc:spChg chg="mod">
          <ac:chgData name="Vecchiato, Marco Roberto (IT)" userId="896c4cd8-edcc-4e69-8519-21c0d973cabb" providerId="ADAL" clId="{31033DFE-2549-4922-8A56-304F34F284A9}" dt="2023-06-05T12:35:34.736" v="1946"/>
          <ac:spMkLst>
            <pc:docMk/>
            <pc:sldMk cId="1796240004" sldId="12014"/>
            <ac:spMk id="116" creationId="{FD476426-2856-60FC-56C5-8A00B9D16301}"/>
          </ac:spMkLst>
        </pc:spChg>
        <pc:spChg chg="mod">
          <ac:chgData name="Vecchiato, Marco Roberto (IT)" userId="896c4cd8-edcc-4e69-8519-21c0d973cabb" providerId="ADAL" clId="{31033DFE-2549-4922-8A56-304F34F284A9}" dt="2023-06-05T12:35:34.736" v="1946"/>
          <ac:spMkLst>
            <pc:docMk/>
            <pc:sldMk cId="1796240004" sldId="12014"/>
            <ac:spMk id="117" creationId="{D4C71878-1314-3F7E-30F7-CC37C06722D9}"/>
          </ac:spMkLst>
        </pc:spChg>
        <pc:spChg chg="mod">
          <ac:chgData name="Vecchiato, Marco Roberto (IT)" userId="896c4cd8-edcc-4e69-8519-21c0d973cabb" providerId="ADAL" clId="{31033DFE-2549-4922-8A56-304F34F284A9}" dt="2023-06-05T12:35:34.736" v="1946"/>
          <ac:spMkLst>
            <pc:docMk/>
            <pc:sldMk cId="1796240004" sldId="12014"/>
            <ac:spMk id="118" creationId="{694AE31A-970B-E0F3-9BAC-643306831241}"/>
          </ac:spMkLst>
        </pc:spChg>
        <pc:spChg chg="mod">
          <ac:chgData name="Vecchiato, Marco Roberto (IT)" userId="896c4cd8-edcc-4e69-8519-21c0d973cabb" providerId="ADAL" clId="{31033DFE-2549-4922-8A56-304F34F284A9}" dt="2023-06-05T12:35:34.736" v="1946"/>
          <ac:spMkLst>
            <pc:docMk/>
            <pc:sldMk cId="1796240004" sldId="12014"/>
            <ac:spMk id="119" creationId="{57C19ABD-253F-6954-E134-E0D9C3061A57}"/>
          </ac:spMkLst>
        </pc:spChg>
        <pc:spChg chg="mod">
          <ac:chgData name="Vecchiato, Marco Roberto (IT)" userId="896c4cd8-edcc-4e69-8519-21c0d973cabb" providerId="ADAL" clId="{31033DFE-2549-4922-8A56-304F34F284A9}" dt="2023-06-05T12:35:34.736" v="1946"/>
          <ac:spMkLst>
            <pc:docMk/>
            <pc:sldMk cId="1796240004" sldId="12014"/>
            <ac:spMk id="120" creationId="{D55B3BA7-3449-B769-4137-8325605B53AB}"/>
          </ac:spMkLst>
        </pc:spChg>
        <pc:spChg chg="mod">
          <ac:chgData name="Vecchiato, Marco Roberto (IT)" userId="896c4cd8-edcc-4e69-8519-21c0d973cabb" providerId="ADAL" clId="{31033DFE-2549-4922-8A56-304F34F284A9}" dt="2023-06-05T12:35:34.736" v="1946"/>
          <ac:spMkLst>
            <pc:docMk/>
            <pc:sldMk cId="1796240004" sldId="12014"/>
            <ac:spMk id="121" creationId="{3C6F8FD7-4BF7-B779-7B08-1AD7EA24A0F9}"/>
          </ac:spMkLst>
        </pc:spChg>
        <pc:spChg chg="mod">
          <ac:chgData name="Vecchiato, Marco Roberto (IT)" userId="896c4cd8-edcc-4e69-8519-21c0d973cabb" providerId="ADAL" clId="{31033DFE-2549-4922-8A56-304F34F284A9}" dt="2023-06-05T12:35:34.736" v="1946"/>
          <ac:spMkLst>
            <pc:docMk/>
            <pc:sldMk cId="1796240004" sldId="12014"/>
            <ac:spMk id="122" creationId="{19F95016-1ED5-DCDE-C13B-08ED4225FD89}"/>
          </ac:spMkLst>
        </pc:spChg>
        <pc:spChg chg="mod">
          <ac:chgData name="Vecchiato, Marco Roberto (IT)" userId="896c4cd8-edcc-4e69-8519-21c0d973cabb" providerId="ADAL" clId="{31033DFE-2549-4922-8A56-304F34F284A9}" dt="2023-06-05T12:35:34.736" v="1946"/>
          <ac:spMkLst>
            <pc:docMk/>
            <pc:sldMk cId="1796240004" sldId="12014"/>
            <ac:spMk id="123" creationId="{D4967E6C-F75A-22E5-385A-C345E8F17645}"/>
          </ac:spMkLst>
        </pc:spChg>
        <pc:spChg chg="mod">
          <ac:chgData name="Vecchiato, Marco Roberto (IT)" userId="896c4cd8-edcc-4e69-8519-21c0d973cabb" providerId="ADAL" clId="{31033DFE-2549-4922-8A56-304F34F284A9}" dt="2023-06-05T12:35:34.736" v="1946"/>
          <ac:spMkLst>
            <pc:docMk/>
            <pc:sldMk cId="1796240004" sldId="12014"/>
            <ac:spMk id="124" creationId="{C4D8DD6B-FA6E-1CDF-F9E7-3B0AB0332954}"/>
          </ac:spMkLst>
        </pc:spChg>
        <pc:spChg chg="mod">
          <ac:chgData name="Vecchiato, Marco Roberto (IT)" userId="896c4cd8-edcc-4e69-8519-21c0d973cabb" providerId="ADAL" clId="{31033DFE-2549-4922-8A56-304F34F284A9}" dt="2023-06-05T12:35:34.736" v="1946"/>
          <ac:spMkLst>
            <pc:docMk/>
            <pc:sldMk cId="1796240004" sldId="12014"/>
            <ac:spMk id="125" creationId="{B205D93C-12A1-9D58-A47C-DECE34CC756D}"/>
          </ac:spMkLst>
        </pc:spChg>
        <pc:spChg chg="mod">
          <ac:chgData name="Vecchiato, Marco Roberto (IT)" userId="896c4cd8-edcc-4e69-8519-21c0d973cabb" providerId="ADAL" clId="{31033DFE-2549-4922-8A56-304F34F284A9}" dt="2023-06-05T12:35:34.736" v="1946"/>
          <ac:spMkLst>
            <pc:docMk/>
            <pc:sldMk cId="1796240004" sldId="12014"/>
            <ac:spMk id="126" creationId="{56A65834-F23F-1C87-46C1-5EA36B90E985}"/>
          </ac:spMkLst>
        </pc:spChg>
        <pc:spChg chg="mod">
          <ac:chgData name="Vecchiato, Marco Roberto (IT)" userId="896c4cd8-edcc-4e69-8519-21c0d973cabb" providerId="ADAL" clId="{31033DFE-2549-4922-8A56-304F34F284A9}" dt="2023-06-05T12:35:34.736" v="1946"/>
          <ac:spMkLst>
            <pc:docMk/>
            <pc:sldMk cId="1796240004" sldId="12014"/>
            <ac:spMk id="127" creationId="{8ACE9BE8-7D99-085D-1E05-AED6135951F3}"/>
          </ac:spMkLst>
        </pc:spChg>
        <pc:spChg chg="mod">
          <ac:chgData name="Vecchiato, Marco Roberto (IT)" userId="896c4cd8-edcc-4e69-8519-21c0d973cabb" providerId="ADAL" clId="{31033DFE-2549-4922-8A56-304F34F284A9}" dt="2023-06-05T12:35:34.736" v="1946"/>
          <ac:spMkLst>
            <pc:docMk/>
            <pc:sldMk cId="1796240004" sldId="12014"/>
            <ac:spMk id="128" creationId="{C93627C7-0BB9-A11E-3882-DFCB99D663A7}"/>
          </ac:spMkLst>
        </pc:spChg>
        <pc:spChg chg="mod">
          <ac:chgData name="Vecchiato, Marco Roberto (IT)" userId="896c4cd8-edcc-4e69-8519-21c0d973cabb" providerId="ADAL" clId="{31033DFE-2549-4922-8A56-304F34F284A9}" dt="2023-06-05T12:35:34.736" v="1946"/>
          <ac:spMkLst>
            <pc:docMk/>
            <pc:sldMk cId="1796240004" sldId="12014"/>
            <ac:spMk id="129" creationId="{718354C5-6631-AC5F-91AB-CF1D55779056}"/>
          </ac:spMkLst>
        </pc:spChg>
        <pc:spChg chg="mod">
          <ac:chgData name="Vecchiato, Marco Roberto (IT)" userId="896c4cd8-edcc-4e69-8519-21c0d973cabb" providerId="ADAL" clId="{31033DFE-2549-4922-8A56-304F34F284A9}" dt="2023-06-05T12:35:34.736" v="1946"/>
          <ac:spMkLst>
            <pc:docMk/>
            <pc:sldMk cId="1796240004" sldId="12014"/>
            <ac:spMk id="130" creationId="{2549D537-FC7E-1F64-D306-EA4F4D316E15}"/>
          </ac:spMkLst>
        </pc:spChg>
        <pc:spChg chg="mod">
          <ac:chgData name="Vecchiato, Marco Roberto (IT)" userId="896c4cd8-edcc-4e69-8519-21c0d973cabb" providerId="ADAL" clId="{31033DFE-2549-4922-8A56-304F34F284A9}" dt="2023-06-05T12:35:34.736" v="1946"/>
          <ac:spMkLst>
            <pc:docMk/>
            <pc:sldMk cId="1796240004" sldId="12014"/>
            <ac:spMk id="131" creationId="{74E23F25-3333-C39D-00DD-6E3EE255AD3D}"/>
          </ac:spMkLst>
        </pc:spChg>
        <pc:spChg chg="mod">
          <ac:chgData name="Vecchiato, Marco Roberto (IT)" userId="896c4cd8-edcc-4e69-8519-21c0d973cabb" providerId="ADAL" clId="{31033DFE-2549-4922-8A56-304F34F284A9}" dt="2023-06-05T12:35:34.736" v="1946"/>
          <ac:spMkLst>
            <pc:docMk/>
            <pc:sldMk cId="1796240004" sldId="12014"/>
            <ac:spMk id="132" creationId="{E3718072-9230-5051-B62A-D21FB889B172}"/>
          </ac:spMkLst>
        </pc:spChg>
        <pc:spChg chg="mod">
          <ac:chgData name="Vecchiato, Marco Roberto (IT)" userId="896c4cd8-edcc-4e69-8519-21c0d973cabb" providerId="ADAL" clId="{31033DFE-2549-4922-8A56-304F34F284A9}" dt="2023-06-05T12:35:34.736" v="1946"/>
          <ac:spMkLst>
            <pc:docMk/>
            <pc:sldMk cId="1796240004" sldId="12014"/>
            <ac:spMk id="133" creationId="{01309133-7879-19DC-8A62-E3A46FF1A022}"/>
          </ac:spMkLst>
        </pc:spChg>
        <pc:spChg chg="mod">
          <ac:chgData name="Vecchiato, Marco Roberto (IT)" userId="896c4cd8-edcc-4e69-8519-21c0d973cabb" providerId="ADAL" clId="{31033DFE-2549-4922-8A56-304F34F284A9}" dt="2023-06-05T12:35:34.736" v="1946"/>
          <ac:spMkLst>
            <pc:docMk/>
            <pc:sldMk cId="1796240004" sldId="12014"/>
            <ac:spMk id="134" creationId="{6C4BDFF3-8C43-C203-70A3-1B58C08ECB93}"/>
          </ac:spMkLst>
        </pc:spChg>
        <pc:spChg chg="mod">
          <ac:chgData name="Vecchiato, Marco Roberto (IT)" userId="896c4cd8-edcc-4e69-8519-21c0d973cabb" providerId="ADAL" clId="{31033DFE-2549-4922-8A56-304F34F284A9}" dt="2023-06-05T12:35:34.736" v="1946"/>
          <ac:spMkLst>
            <pc:docMk/>
            <pc:sldMk cId="1796240004" sldId="12014"/>
            <ac:spMk id="135" creationId="{9C7D946B-1CFB-FF73-EF0E-D91301343746}"/>
          </ac:spMkLst>
        </pc:spChg>
        <pc:spChg chg="mod">
          <ac:chgData name="Vecchiato, Marco Roberto (IT)" userId="896c4cd8-edcc-4e69-8519-21c0d973cabb" providerId="ADAL" clId="{31033DFE-2549-4922-8A56-304F34F284A9}" dt="2023-06-05T12:35:34.736" v="1946"/>
          <ac:spMkLst>
            <pc:docMk/>
            <pc:sldMk cId="1796240004" sldId="12014"/>
            <ac:spMk id="136" creationId="{5D4A2493-8BFB-1532-E126-C11414FCA70D}"/>
          </ac:spMkLst>
        </pc:spChg>
        <pc:spChg chg="mod">
          <ac:chgData name="Vecchiato, Marco Roberto (IT)" userId="896c4cd8-edcc-4e69-8519-21c0d973cabb" providerId="ADAL" clId="{31033DFE-2549-4922-8A56-304F34F284A9}" dt="2023-06-05T12:35:34.736" v="1946"/>
          <ac:spMkLst>
            <pc:docMk/>
            <pc:sldMk cId="1796240004" sldId="12014"/>
            <ac:spMk id="137" creationId="{E7DE3058-F1B1-A729-C74C-764A1A94D474}"/>
          </ac:spMkLst>
        </pc:spChg>
        <pc:spChg chg="mod">
          <ac:chgData name="Vecchiato, Marco Roberto (IT)" userId="896c4cd8-edcc-4e69-8519-21c0d973cabb" providerId="ADAL" clId="{31033DFE-2549-4922-8A56-304F34F284A9}" dt="2023-06-05T12:35:34.736" v="1946"/>
          <ac:spMkLst>
            <pc:docMk/>
            <pc:sldMk cId="1796240004" sldId="12014"/>
            <ac:spMk id="138" creationId="{A1CFE228-76D2-F1B0-5DC4-15ADC0B2BEC7}"/>
          </ac:spMkLst>
        </pc:spChg>
        <pc:spChg chg="mod">
          <ac:chgData name="Vecchiato, Marco Roberto (IT)" userId="896c4cd8-edcc-4e69-8519-21c0d973cabb" providerId="ADAL" clId="{31033DFE-2549-4922-8A56-304F34F284A9}" dt="2023-06-05T12:35:34.736" v="1946"/>
          <ac:spMkLst>
            <pc:docMk/>
            <pc:sldMk cId="1796240004" sldId="12014"/>
            <ac:spMk id="139" creationId="{0CFE8742-6915-338F-AAF2-0F96C346AAD2}"/>
          </ac:spMkLst>
        </pc:spChg>
        <pc:spChg chg="mod">
          <ac:chgData name="Vecchiato, Marco Roberto (IT)" userId="896c4cd8-edcc-4e69-8519-21c0d973cabb" providerId="ADAL" clId="{31033DFE-2549-4922-8A56-304F34F284A9}" dt="2023-06-05T12:35:34.736" v="1946"/>
          <ac:spMkLst>
            <pc:docMk/>
            <pc:sldMk cId="1796240004" sldId="12014"/>
            <ac:spMk id="140" creationId="{A75A8184-5614-50F0-9BD5-CFEB2829CB59}"/>
          </ac:spMkLst>
        </pc:spChg>
        <pc:spChg chg="mod">
          <ac:chgData name="Vecchiato, Marco Roberto (IT)" userId="896c4cd8-edcc-4e69-8519-21c0d973cabb" providerId="ADAL" clId="{31033DFE-2549-4922-8A56-304F34F284A9}" dt="2023-06-05T12:35:34.736" v="1946"/>
          <ac:spMkLst>
            <pc:docMk/>
            <pc:sldMk cId="1796240004" sldId="12014"/>
            <ac:spMk id="141" creationId="{8CEC1D1F-AE0B-D419-E2F4-1BCE5802E8C2}"/>
          </ac:spMkLst>
        </pc:spChg>
        <pc:spChg chg="mod">
          <ac:chgData name="Vecchiato, Marco Roberto (IT)" userId="896c4cd8-edcc-4e69-8519-21c0d973cabb" providerId="ADAL" clId="{31033DFE-2549-4922-8A56-304F34F284A9}" dt="2023-06-05T12:35:34.736" v="1946"/>
          <ac:spMkLst>
            <pc:docMk/>
            <pc:sldMk cId="1796240004" sldId="12014"/>
            <ac:spMk id="142" creationId="{79B6AB84-BAA2-4253-C92E-432D07CE676B}"/>
          </ac:spMkLst>
        </pc:spChg>
        <pc:spChg chg="mod">
          <ac:chgData name="Vecchiato, Marco Roberto (IT)" userId="896c4cd8-edcc-4e69-8519-21c0d973cabb" providerId="ADAL" clId="{31033DFE-2549-4922-8A56-304F34F284A9}" dt="2023-06-05T12:35:34.736" v="1946"/>
          <ac:spMkLst>
            <pc:docMk/>
            <pc:sldMk cId="1796240004" sldId="12014"/>
            <ac:spMk id="143" creationId="{46CCBEB3-F165-3A88-514F-CB42521473C1}"/>
          </ac:spMkLst>
        </pc:spChg>
        <pc:spChg chg="mod">
          <ac:chgData name="Vecchiato, Marco Roberto (IT)" userId="896c4cd8-edcc-4e69-8519-21c0d973cabb" providerId="ADAL" clId="{31033DFE-2549-4922-8A56-304F34F284A9}" dt="2023-06-05T12:35:34.736" v="1946"/>
          <ac:spMkLst>
            <pc:docMk/>
            <pc:sldMk cId="1796240004" sldId="12014"/>
            <ac:spMk id="144" creationId="{CB217B75-BECA-475E-88A7-8046510E716E}"/>
          </ac:spMkLst>
        </pc:spChg>
        <pc:spChg chg="mod">
          <ac:chgData name="Vecchiato, Marco Roberto (IT)" userId="896c4cd8-edcc-4e69-8519-21c0d973cabb" providerId="ADAL" clId="{31033DFE-2549-4922-8A56-304F34F284A9}" dt="2023-06-05T12:35:34.736" v="1946"/>
          <ac:spMkLst>
            <pc:docMk/>
            <pc:sldMk cId="1796240004" sldId="12014"/>
            <ac:spMk id="145" creationId="{982CB5F0-9201-7178-EE57-CFB49C9BEA01}"/>
          </ac:spMkLst>
        </pc:spChg>
        <pc:spChg chg="mod">
          <ac:chgData name="Vecchiato, Marco Roberto (IT)" userId="896c4cd8-edcc-4e69-8519-21c0d973cabb" providerId="ADAL" clId="{31033DFE-2549-4922-8A56-304F34F284A9}" dt="2023-06-05T12:35:34.736" v="1946"/>
          <ac:spMkLst>
            <pc:docMk/>
            <pc:sldMk cId="1796240004" sldId="12014"/>
            <ac:spMk id="146" creationId="{EA8AF6AF-7DD0-52C9-0B51-CA1217B2E350}"/>
          </ac:spMkLst>
        </pc:spChg>
        <pc:spChg chg="mod">
          <ac:chgData name="Vecchiato, Marco Roberto (IT)" userId="896c4cd8-edcc-4e69-8519-21c0d973cabb" providerId="ADAL" clId="{31033DFE-2549-4922-8A56-304F34F284A9}" dt="2023-06-05T12:35:34.736" v="1946"/>
          <ac:spMkLst>
            <pc:docMk/>
            <pc:sldMk cId="1796240004" sldId="12014"/>
            <ac:spMk id="147" creationId="{1C73745D-D862-5C41-6B43-5DAB61371711}"/>
          </ac:spMkLst>
        </pc:spChg>
        <pc:spChg chg="mod">
          <ac:chgData name="Vecchiato, Marco Roberto (IT)" userId="896c4cd8-edcc-4e69-8519-21c0d973cabb" providerId="ADAL" clId="{31033DFE-2549-4922-8A56-304F34F284A9}" dt="2023-06-05T12:35:34.736" v="1946"/>
          <ac:spMkLst>
            <pc:docMk/>
            <pc:sldMk cId="1796240004" sldId="12014"/>
            <ac:spMk id="148" creationId="{0EF4D69A-8212-2206-5568-899331AF95DB}"/>
          </ac:spMkLst>
        </pc:spChg>
        <pc:spChg chg="mod">
          <ac:chgData name="Vecchiato, Marco Roberto (IT)" userId="896c4cd8-edcc-4e69-8519-21c0d973cabb" providerId="ADAL" clId="{31033DFE-2549-4922-8A56-304F34F284A9}" dt="2023-06-05T12:35:34.736" v="1946"/>
          <ac:spMkLst>
            <pc:docMk/>
            <pc:sldMk cId="1796240004" sldId="12014"/>
            <ac:spMk id="149" creationId="{41195ACC-DC3F-A2DB-FD2C-9C3D4581F086}"/>
          </ac:spMkLst>
        </pc:spChg>
        <pc:spChg chg="mod">
          <ac:chgData name="Vecchiato, Marco Roberto (IT)" userId="896c4cd8-edcc-4e69-8519-21c0d973cabb" providerId="ADAL" clId="{31033DFE-2549-4922-8A56-304F34F284A9}" dt="2023-06-05T12:35:34.736" v="1946"/>
          <ac:spMkLst>
            <pc:docMk/>
            <pc:sldMk cId="1796240004" sldId="12014"/>
            <ac:spMk id="150" creationId="{67F114B4-5907-21B8-2E8A-105F63FFEA3D}"/>
          </ac:spMkLst>
        </pc:spChg>
        <pc:spChg chg="mod">
          <ac:chgData name="Vecchiato, Marco Roberto (IT)" userId="896c4cd8-edcc-4e69-8519-21c0d973cabb" providerId="ADAL" clId="{31033DFE-2549-4922-8A56-304F34F284A9}" dt="2023-06-05T12:35:34.736" v="1946"/>
          <ac:spMkLst>
            <pc:docMk/>
            <pc:sldMk cId="1796240004" sldId="12014"/>
            <ac:spMk id="151" creationId="{B912A466-F6DE-71A4-B103-0CB5D1409CED}"/>
          </ac:spMkLst>
        </pc:spChg>
        <pc:spChg chg="mod">
          <ac:chgData name="Vecchiato, Marco Roberto (IT)" userId="896c4cd8-edcc-4e69-8519-21c0d973cabb" providerId="ADAL" clId="{31033DFE-2549-4922-8A56-304F34F284A9}" dt="2023-06-05T12:35:34.736" v="1946"/>
          <ac:spMkLst>
            <pc:docMk/>
            <pc:sldMk cId="1796240004" sldId="12014"/>
            <ac:spMk id="152" creationId="{D93BC5EB-1A8D-BB51-2194-9C343F5B1C86}"/>
          </ac:spMkLst>
        </pc:spChg>
        <pc:spChg chg="mod">
          <ac:chgData name="Vecchiato, Marco Roberto (IT)" userId="896c4cd8-edcc-4e69-8519-21c0d973cabb" providerId="ADAL" clId="{31033DFE-2549-4922-8A56-304F34F284A9}" dt="2023-06-05T12:35:34.736" v="1946"/>
          <ac:spMkLst>
            <pc:docMk/>
            <pc:sldMk cId="1796240004" sldId="12014"/>
            <ac:spMk id="153" creationId="{1B1219CF-AA0A-2591-94D9-DE5415E047AF}"/>
          </ac:spMkLst>
        </pc:spChg>
        <pc:spChg chg="mod">
          <ac:chgData name="Vecchiato, Marco Roberto (IT)" userId="896c4cd8-edcc-4e69-8519-21c0d973cabb" providerId="ADAL" clId="{31033DFE-2549-4922-8A56-304F34F284A9}" dt="2023-06-05T12:35:34.736" v="1946"/>
          <ac:spMkLst>
            <pc:docMk/>
            <pc:sldMk cId="1796240004" sldId="12014"/>
            <ac:spMk id="154" creationId="{45FC82AA-627D-0232-3874-849A6E94520F}"/>
          </ac:spMkLst>
        </pc:spChg>
        <pc:spChg chg="mod">
          <ac:chgData name="Vecchiato, Marco Roberto (IT)" userId="896c4cd8-edcc-4e69-8519-21c0d973cabb" providerId="ADAL" clId="{31033DFE-2549-4922-8A56-304F34F284A9}" dt="2023-06-05T12:35:34.736" v="1946"/>
          <ac:spMkLst>
            <pc:docMk/>
            <pc:sldMk cId="1796240004" sldId="12014"/>
            <ac:spMk id="155" creationId="{A0A83021-DCD0-D411-BF0E-CC713ECC9A7C}"/>
          </ac:spMkLst>
        </pc:spChg>
        <pc:spChg chg="mod">
          <ac:chgData name="Vecchiato, Marco Roberto (IT)" userId="896c4cd8-edcc-4e69-8519-21c0d973cabb" providerId="ADAL" clId="{31033DFE-2549-4922-8A56-304F34F284A9}" dt="2023-06-05T12:35:34.736" v="1946"/>
          <ac:spMkLst>
            <pc:docMk/>
            <pc:sldMk cId="1796240004" sldId="12014"/>
            <ac:spMk id="156" creationId="{05F421FD-42A5-EB41-7C31-CB325F451104}"/>
          </ac:spMkLst>
        </pc:spChg>
        <pc:spChg chg="mod">
          <ac:chgData name="Vecchiato, Marco Roberto (IT)" userId="896c4cd8-edcc-4e69-8519-21c0d973cabb" providerId="ADAL" clId="{31033DFE-2549-4922-8A56-304F34F284A9}" dt="2023-06-05T12:35:34.736" v="1946"/>
          <ac:spMkLst>
            <pc:docMk/>
            <pc:sldMk cId="1796240004" sldId="12014"/>
            <ac:spMk id="157" creationId="{3D9E4FDD-05B0-BA38-7594-52B23E077B84}"/>
          </ac:spMkLst>
        </pc:spChg>
        <pc:spChg chg="mod">
          <ac:chgData name="Vecchiato, Marco Roberto (IT)" userId="896c4cd8-edcc-4e69-8519-21c0d973cabb" providerId="ADAL" clId="{31033DFE-2549-4922-8A56-304F34F284A9}" dt="2023-06-05T12:35:34.736" v="1946"/>
          <ac:spMkLst>
            <pc:docMk/>
            <pc:sldMk cId="1796240004" sldId="12014"/>
            <ac:spMk id="158" creationId="{6D627454-1BA9-3274-4E6A-0B3FEEC203B0}"/>
          </ac:spMkLst>
        </pc:spChg>
        <pc:spChg chg="mod">
          <ac:chgData name="Vecchiato, Marco Roberto (IT)" userId="896c4cd8-edcc-4e69-8519-21c0d973cabb" providerId="ADAL" clId="{31033DFE-2549-4922-8A56-304F34F284A9}" dt="2023-06-05T12:35:34.736" v="1946"/>
          <ac:spMkLst>
            <pc:docMk/>
            <pc:sldMk cId="1796240004" sldId="12014"/>
            <ac:spMk id="159" creationId="{9734598D-95E1-2A72-5828-9FFC626AC0CB}"/>
          </ac:spMkLst>
        </pc:spChg>
        <pc:spChg chg="mod">
          <ac:chgData name="Vecchiato, Marco Roberto (IT)" userId="896c4cd8-edcc-4e69-8519-21c0d973cabb" providerId="ADAL" clId="{31033DFE-2549-4922-8A56-304F34F284A9}" dt="2023-06-05T12:35:34.736" v="1946"/>
          <ac:spMkLst>
            <pc:docMk/>
            <pc:sldMk cId="1796240004" sldId="12014"/>
            <ac:spMk id="160" creationId="{2D364B38-2120-E687-2FBA-DEFC5A930749}"/>
          </ac:spMkLst>
        </pc:spChg>
        <pc:spChg chg="mod">
          <ac:chgData name="Vecchiato, Marco Roberto (IT)" userId="896c4cd8-edcc-4e69-8519-21c0d973cabb" providerId="ADAL" clId="{31033DFE-2549-4922-8A56-304F34F284A9}" dt="2023-06-05T12:35:34.736" v="1946"/>
          <ac:spMkLst>
            <pc:docMk/>
            <pc:sldMk cId="1796240004" sldId="12014"/>
            <ac:spMk id="161" creationId="{F7C51B18-8C52-1232-B165-E78D35BAC75A}"/>
          </ac:spMkLst>
        </pc:spChg>
        <pc:spChg chg="mod">
          <ac:chgData name="Vecchiato, Marco Roberto (IT)" userId="896c4cd8-edcc-4e69-8519-21c0d973cabb" providerId="ADAL" clId="{31033DFE-2549-4922-8A56-304F34F284A9}" dt="2023-06-05T12:35:34.736" v="1946"/>
          <ac:spMkLst>
            <pc:docMk/>
            <pc:sldMk cId="1796240004" sldId="12014"/>
            <ac:spMk id="162" creationId="{42910303-5696-E123-4446-FB72A2B9A97F}"/>
          </ac:spMkLst>
        </pc:spChg>
        <pc:spChg chg="mod">
          <ac:chgData name="Vecchiato, Marco Roberto (IT)" userId="896c4cd8-edcc-4e69-8519-21c0d973cabb" providerId="ADAL" clId="{31033DFE-2549-4922-8A56-304F34F284A9}" dt="2023-06-05T12:35:34.736" v="1946"/>
          <ac:spMkLst>
            <pc:docMk/>
            <pc:sldMk cId="1796240004" sldId="12014"/>
            <ac:spMk id="163" creationId="{8162E85D-74E0-0667-E001-A0602C1D3AED}"/>
          </ac:spMkLst>
        </pc:spChg>
        <pc:spChg chg="mod">
          <ac:chgData name="Vecchiato, Marco Roberto (IT)" userId="896c4cd8-edcc-4e69-8519-21c0d973cabb" providerId="ADAL" clId="{31033DFE-2549-4922-8A56-304F34F284A9}" dt="2023-06-05T12:35:34.736" v="1946"/>
          <ac:spMkLst>
            <pc:docMk/>
            <pc:sldMk cId="1796240004" sldId="12014"/>
            <ac:spMk id="164" creationId="{EF2918CD-5F68-9003-13C3-0DF1C4CB2D8C}"/>
          </ac:spMkLst>
        </pc:spChg>
        <pc:spChg chg="mod">
          <ac:chgData name="Vecchiato, Marco Roberto (IT)" userId="896c4cd8-edcc-4e69-8519-21c0d973cabb" providerId="ADAL" clId="{31033DFE-2549-4922-8A56-304F34F284A9}" dt="2023-06-05T12:35:34.736" v="1946"/>
          <ac:spMkLst>
            <pc:docMk/>
            <pc:sldMk cId="1796240004" sldId="12014"/>
            <ac:spMk id="165" creationId="{256C9E29-70EA-50DD-9150-5B8644E4A25A}"/>
          </ac:spMkLst>
        </pc:spChg>
        <pc:spChg chg="mod">
          <ac:chgData name="Vecchiato, Marco Roberto (IT)" userId="896c4cd8-edcc-4e69-8519-21c0d973cabb" providerId="ADAL" clId="{31033DFE-2549-4922-8A56-304F34F284A9}" dt="2023-06-05T12:35:34.736" v="1946"/>
          <ac:spMkLst>
            <pc:docMk/>
            <pc:sldMk cId="1796240004" sldId="12014"/>
            <ac:spMk id="166" creationId="{BC658687-EF2A-3EC3-075C-D7C0457EED64}"/>
          </ac:spMkLst>
        </pc:spChg>
        <pc:spChg chg="mod">
          <ac:chgData name="Vecchiato, Marco Roberto (IT)" userId="896c4cd8-edcc-4e69-8519-21c0d973cabb" providerId="ADAL" clId="{31033DFE-2549-4922-8A56-304F34F284A9}" dt="2023-06-05T12:35:34.736" v="1946"/>
          <ac:spMkLst>
            <pc:docMk/>
            <pc:sldMk cId="1796240004" sldId="12014"/>
            <ac:spMk id="167" creationId="{8B40694F-27FC-795E-C627-0327CF024AF3}"/>
          </ac:spMkLst>
        </pc:spChg>
        <pc:spChg chg="mod">
          <ac:chgData name="Vecchiato, Marco Roberto (IT)" userId="896c4cd8-edcc-4e69-8519-21c0d973cabb" providerId="ADAL" clId="{31033DFE-2549-4922-8A56-304F34F284A9}" dt="2023-06-05T12:35:34.736" v="1946"/>
          <ac:spMkLst>
            <pc:docMk/>
            <pc:sldMk cId="1796240004" sldId="12014"/>
            <ac:spMk id="168" creationId="{FAB7725A-A56D-5006-343D-9B3BF8E2745E}"/>
          </ac:spMkLst>
        </pc:spChg>
        <pc:spChg chg="mod">
          <ac:chgData name="Vecchiato, Marco Roberto (IT)" userId="896c4cd8-edcc-4e69-8519-21c0d973cabb" providerId="ADAL" clId="{31033DFE-2549-4922-8A56-304F34F284A9}" dt="2023-06-05T12:35:34.736" v="1946"/>
          <ac:spMkLst>
            <pc:docMk/>
            <pc:sldMk cId="1796240004" sldId="12014"/>
            <ac:spMk id="169" creationId="{F8CE01E8-9557-430C-39ED-F2461EC4C20C}"/>
          </ac:spMkLst>
        </pc:spChg>
        <pc:spChg chg="mod">
          <ac:chgData name="Vecchiato, Marco Roberto (IT)" userId="896c4cd8-edcc-4e69-8519-21c0d973cabb" providerId="ADAL" clId="{31033DFE-2549-4922-8A56-304F34F284A9}" dt="2023-06-05T12:35:34.736" v="1946"/>
          <ac:spMkLst>
            <pc:docMk/>
            <pc:sldMk cId="1796240004" sldId="12014"/>
            <ac:spMk id="170" creationId="{8180C832-BD37-F58D-3DC3-9F70BC33F8D4}"/>
          </ac:spMkLst>
        </pc:spChg>
        <pc:spChg chg="mod">
          <ac:chgData name="Vecchiato, Marco Roberto (IT)" userId="896c4cd8-edcc-4e69-8519-21c0d973cabb" providerId="ADAL" clId="{31033DFE-2549-4922-8A56-304F34F284A9}" dt="2023-06-05T12:35:34.736" v="1946"/>
          <ac:spMkLst>
            <pc:docMk/>
            <pc:sldMk cId="1796240004" sldId="12014"/>
            <ac:spMk id="171" creationId="{B39DD455-DECB-7815-0212-6BF9CBB01E8D}"/>
          </ac:spMkLst>
        </pc:spChg>
        <pc:spChg chg="mod">
          <ac:chgData name="Vecchiato, Marco Roberto (IT)" userId="896c4cd8-edcc-4e69-8519-21c0d973cabb" providerId="ADAL" clId="{31033DFE-2549-4922-8A56-304F34F284A9}" dt="2023-06-05T12:35:34.736" v="1946"/>
          <ac:spMkLst>
            <pc:docMk/>
            <pc:sldMk cId="1796240004" sldId="12014"/>
            <ac:spMk id="172" creationId="{752E2230-A709-3AD9-A174-026B5115DFF4}"/>
          </ac:spMkLst>
        </pc:spChg>
        <pc:spChg chg="mod">
          <ac:chgData name="Vecchiato, Marco Roberto (IT)" userId="896c4cd8-edcc-4e69-8519-21c0d973cabb" providerId="ADAL" clId="{31033DFE-2549-4922-8A56-304F34F284A9}" dt="2023-06-05T12:35:34.736" v="1946"/>
          <ac:spMkLst>
            <pc:docMk/>
            <pc:sldMk cId="1796240004" sldId="12014"/>
            <ac:spMk id="173" creationId="{FB25EBEB-F101-512F-6445-FA47EE5D297A}"/>
          </ac:spMkLst>
        </pc:spChg>
        <pc:spChg chg="mod">
          <ac:chgData name="Vecchiato, Marco Roberto (IT)" userId="896c4cd8-edcc-4e69-8519-21c0d973cabb" providerId="ADAL" clId="{31033DFE-2549-4922-8A56-304F34F284A9}" dt="2023-06-05T12:35:34.736" v="1946"/>
          <ac:spMkLst>
            <pc:docMk/>
            <pc:sldMk cId="1796240004" sldId="12014"/>
            <ac:spMk id="174" creationId="{F7B5D0B9-52F1-D0D3-8EED-97ECB6D8EB1A}"/>
          </ac:spMkLst>
        </pc:spChg>
        <pc:spChg chg="mod">
          <ac:chgData name="Vecchiato, Marco Roberto (IT)" userId="896c4cd8-edcc-4e69-8519-21c0d973cabb" providerId="ADAL" clId="{31033DFE-2549-4922-8A56-304F34F284A9}" dt="2023-06-05T12:35:34.736" v="1946"/>
          <ac:spMkLst>
            <pc:docMk/>
            <pc:sldMk cId="1796240004" sldId="12014"/>
            <ac:spMk id="175" creationId="{E0CF2D7B-B2DF-7CEA-C6CF-EAE198EFEBAF}"/>
          </ac:spMkLst>
        </pc:spChg>
        <pc:spChg chg="mod">
          <ac:chgData name="Vecchiato, Marco Roberto (IT)" userId="896c4cd8-edcc-4e69-8519-21c0d973cabb" providerId="ADAL" clId="{31033DFE-2549-4922-8A56-304F34F284A9}" dt="2023-06-05T12:35:34.736" v="1946"/>
          <ac:spMkLst>
            <pc:docMk/>
            <pc:sldMk cId="1796240004" sldId="12014"/>
            <ac:spMk id="176" creationId="{91600E32-648E-C87A-69B3-43A0AA70070B}"/>
          </ac:spMkLst>
        </pc:spChg>
        <pc:spChg chg="mod">
          <ac:chgData name="Vecchiato, Marco Roberto (IT)" userId="896c4cd8-edcc-4e69-8519-21c0d973cabb" providerId="ADAL" clId="{31033DFE-2549-4922-8A56-304F34F284A9}" dt="2023-06-05T12:35:34.736" v="1946"/>
          <ac:spMkLst>
            <pc:docMk/>
            <pc:sldMk cId="1796240004" sldId="12014"/>
            <ac:spMk id="177" creationId="{1608D3EC-A5D0-C106-EE51-0F78DF73DD35}"/>
          </ac:spMkLst>
        </pc:spChg>
        <pc:spChg chg="mod">
          <ac:chgData name="Vecchiato, Marco Roberto (IT)" userId="896c4cd8-edcc-4e69-8519-21c0d973cabb" providerId="ADAL" clId="{31033DFE-2549-4922-8A56-304F34F284A9}" dt="2023-06-05T12:35:34.736" v="1946"/>
          <ac:spMkLst>
            <pc:docMk/>
            <pc:sldMk cId="1796240004" sldId="12014"/>
            <ac:spMk id="178" creationId="{BDE640E1-716C-57DB-787C-79376E558581}"/>
          </ac:spMkLst>
        </pc:spChg>
        <pc:spChg chg="mod">
          <ac:chgData name="Vecchiato, Marco Roberto (IT)" userId="896c4cd8-edcc-4e69-8519-21c0d973cabb" providerId="ADAL" clId="{31033DFE-2549-4922-8A56-304F34F284A9}" dt="2023-06-05T12:35:34.736" v="1946"/>
          <ac:spMkLst>
            <pc:docMk/>
            <pc:sldMk cId="1796240004" sldId="12014"/>
            <ac:spMk id="179" creationId="{891D5297-774A-3957-2927-89FB9D485E9A}"/>
          </ac:spMkLst>
        </pc:spChg>
        <pc:spChg chg="mod">
          <ac:chgData name="Vecchiato, Marco Roberto (IT)" userId="896c4cd8-edcc-4e69-8519-21c0d973cabb" providerId="ADAL" clId="{31033DFE-2549-4922-8A56-304F34F284A9}" dt="2023-06-05T12:35:34.736" v="1946"/>
          <ac:spMkLst>
            <pc:docMk/>
            <pc:sldMk cId="1796240004" sldId="12014"/>
            <ac:spMk id="180" creationId="{6309C485-FE10-F1A0-333E-45E12C85A56B}"/>
          </ac:spMkLst>
        </pc:spChg>
        <pc:spChg chg="mod">
          <ac:chgData name="Vecchiato, Marco Roberto (IT)" userId="896c4cd8-edcc-4e69-8519-21c0d973cabb" providerId="ADAL" clId="{31033DFE-2549-4922-8A56-304F34F284A9}" dt="2023-06-05T12:35:34.736" v="1946"/>
          <ac:spMkLst>
            <pc:docMk/>
            <pc:sldMk cId="1796240004" sldId="12014"/>
            <ac:spMk id="181" creationId="{EB851D13-1CA9-7ED6-FD0B-1F3045653D70}"/>
          </ac:spMkLst>
        </pc:spChg>
        <pc:spChg chg="mod">
          <ac:chgData name="Vecchiato, Marco Roberto (IT)" userId="896c4cd8-edcc-4e69-8519-21c0d973cabb" providerId="ADAL" clId="{31033DFE-2549-4922-8A56-304F34F284A9}" dt="2023-06-05T12:35:34.736" v="1946"/>
          <ac:spMkLst>
            <pc:docMk/>
            <pc:sldMk cId="1796240004" sldId="12014"/>
            <ac:spMk id="182" creationId="{F7EC498E-0A45-B457-41E0-B2ABC3798F3F}"/>
          </ac:spMkLst>
        </pc:spChg>
        <pc:spChg chg="mod">
          <ac:chgData name="Vecchiato, Marco Roberto (IT)" userId="896c4cd8-edcc-4e69-8519-21c0d973cabb" providerId="ADAL" clId="{31033DFE-2549-4922-8A56-304F34F284A9}" dt="2023-06-05T12:35:34.736" v="1946"/>
          <ac:spMkLst>
            <pc:docMk/>
            <pc:sldMk cId="1796240004" sldId="12014"/>
            <ac:spMk id="183" creationId="{8CD7E772-9887-265E-C348-5539BA97C62A}"/>
          </ac:spMkLst>
        </pc:spChg>
        <pc:spChg chg="mod">
          <ac:chgData name="Vecchiato, Marco Roberto (IT)" userId="896c4cd8-edcc-4e69-8519-21c0d973cabb" providerId="ADAL" clId="{31033DFE-2549-4922-8A56-304F34F284A9}" dt="2023-06-05T12:35:34.736" v="1946"/>
          <ac:spMkLst>
            <pc:docMk/>
            <pc:sldMk cId="1796240004" sldId="12014"/>
            <ac:spMk id="184" creationId="{A2BDA0CD-ED23-5226-EA37-4D24B6B3C316}"/>
          </ac:spMkLst>
        </pc:spChg>
        <pc:spChg chg="mod">
          <ac:chgData name="Vecchiato, Marco Roberto (IT)" userId="896c4cd8-edcc-4e69-8519-21c0d973cabb" providerId="ADAL" clId="{31033DFE-2549-4922-8A56-304F34F284A9}" dt="2023-06-05T12:35:34.736" v="1946"/>
          <ac:spMkLst>
            <pc:docMk/>
            <pc:sldMk cId="1796240004" sldId="12014"/>
            <ac:spMk id="185" creationId="{2419C427-28F9-5BAB-AED5-990674C4A485}"/>
          </ac:spMkLst>
        </pc:spChg>
        <pc:spChg chg="mod">
          <ac:chgData name="Vecchiato, Marco Roberto (IT)" userId="896c4cd8-edcc-4e69-8519-21c0d973cabb" providerId="ADAL" clId="{31033DFE-2549-4922-8A56-304F34F284A9}" dt="2023-06-05T12:35:34.736" v="1946"/>
          <ac:spMkLst>
            <pc:docMk/>
            <pc:sldMk cId="1796240004" sldId="12014"/>
            <ac:spMk id="186" creationId="{9FB3D024-6B83-7D68-A74E-298FE8BF5B18}"/>
          </ac:spMkLst>
        </pc:spChg>
        <pc:spChg chg="mod">
          <ac:chgData name="Vecchiato, Marco Roberto (IT)" userId="896c4cd8-edcc-4e69-8519-21c0d973cabb" providerId="ADAL" clId="{31033DFE-2549-4922-8A56-304F34F284A9}" dt="2023-06-05T12:35:34.736" v="1946"/>
          <ac:spMkLst>
            <pc:docMk/>
            <pc:sldMk cId="1796240004" sldId="12014"/>
            <ac:spMk id="187" creationId="{FDB71853-7C98-B6F2-2F45-2CD82D027931}"/>
          </ac:spMkLst>
        </pc:spChg>
        <pc:spChg chg="mod">
          <ac:chgData name="Vecchiato, Marco Roberto (IT)" userId="896c4cd8-edcc-4e69-8519-21c0d973cabb" providerId="ADAL" clId="{31033DFE-2549-4922-8A56-304F34F284A9}" dt="2023-06-05T12:35:34.736" v="1946"/>
          <ac:spMkLst>
            <pc:docMk/>
            <pc:sldMk cId="1796240004" sldId="12014"/>
            <ac:spMk id="188" creationId="{2D828B70-FC4B-0481-BF37-74052AF2414D}"/>
          </ac:spMkLst>
        </pc:spChg>
        <pc:spChg chg="mod">
          <ac:chgData name="Vecchiato, Marco Roberto (IT)" userId="896c4cd8-edcc-4e69-8519-21c0d973cabb" providerId="ADAL" clId="{31033DFE-2549-4922-8A56-304F34F284A9}" dt="2023-06-05T12:35:34.736" v="1946"/>
          <ac:spMkLst>
            <pc:docMk/>
            <pc:sldMk cId="1796240004" sldId="12014"/>
            <ac:spMk id="189" creationId="{91B2956B-4FA1-ECA8-3499-5AF29B801B01}"/>
          </ac:spMkLst>
        </pc:spChg>
        <pc:spChg chg="mod">
          <ac:chgData name="Vecchiato, Marco Roberto (IT)" userId="896c4cd8-edcc-4e69-8519-21c0d973cabb" providerId="ADAL" clId="{31033DFE-2549-4922-8A56-304F34F284A9}" dt="2023-06-05T12:35:34.736" v="1946"/>
          <ac:spMkLst>
            <pc:docMk/>
            <pc:sldMk cId="1796240004" sldId="12014"/>
            <ac:spMk id="190" creationId="{6165D8BC-46E0-9786-673E-B44601A3B63D}"/>
          </ac:spMkLst>
        </pc:spChg>
        <pc:spChg chg="mod">
          <ac:chgData name="Vecchiato, Marco Roberto (IT)" userId="896c4cd8-edcc-4e69-8519-21c0d973cabb" providerId="ADAL" clId="{31033DFE-2549-4922-8A56-304F34F284A9}" dt="2023-06-05T12:35:34.736" v="1946"/>
          <ac:spMkLst>
            <pc:docMk/>
            <pc:sldMk cId="1796240004" sldId="12014"/>
            <ac:spMk id="191" creationId="{0D4EB547-FF5B-5B7F-31C0-312791362F9B}"/>
          </ac:spMkLst>
        </pc:spChg>
        <pc:spChg chg="mod">
          <ac:chgData name="Vecchiato, Marco Roberto (IT)" userId="896c4cd8-edcc-4e69-8519-21c0d973cabb" providerId="ADAL" clId="{31033DFE-2549-4922-8A56-304F34F284A9}" dt="2023-06-05T12:35:34.736" v="1946"/>
          <ac:spMkLst>
            <pc:docMk/>
            <pc:sldMk cId="1796240004" sldId="12014"/>
            <ac:spMk id="192" creationId="{000C3E9E-ECAB-2A0D-CF1A-A37FA4DE112B}"/>
          </ac:spMkLst>
        </pc:spChg>
        <pc:spChg chg="mod">
          <ac:chgData name="Vecchiato, Marco Roberto (IT)" userId="896c4cd8-edcc-4e69-8519-21c0d973cabb" providerId="ADAL" clId="{31033DFE-2549-4922-8A56-304F34F284A9}" dt="2023-06-05T12:35:34.736" v="1946"/>
          <ac:spMkLst>
            <pc:docMk/>
            <pc:sldMk cId="1796240004" sldId="12014"/>
            <ac:spMk id="193" creationId="{6B9D8A3B-B273-631C-BA7C-49186A52070D}"/>
          </ac:spMkLst>
        </pc:spChg>
        <pc:spChg chg="mod">
          <ac:chgData name="Vecchiato, Marco Roberto (IT)" userId="896c4cd8-edcc-4e69-8519-21c0d973cabb" providerId="ADAL" clId="{31033DFE-2549-4922-8A56-304F34F284A9}" dt="2023-06-05T12:35:34.736" v="1946"/>
          <ac:spMkLst>
            <pc:docMk/>
            <pc:sldMk cId="1796240004" sldId="12014"/>
            <ac:spMk id="194" creationId="{5AC52401-82AF-F037-B03B-CB755560CF2D}"/>
          </ac:spMkLst>
        </pc:spChg>
        <pc:spChg chg="mod">
          <ac:chgData name="Vecchiato, Marco Roberto (IT)" userId="896c4cd8-edcc-4e69-8519-21c0d973cabb" providerId="ADAL" clId="{31033DFE-2549-4922-8A56-304F34F284A9}" dt="2023-06-05T12:35:34.736" v="1946"/>
          <ac:spMkLst>
            <pc:docMk/>
            <pc:sldMk cId="1796240004" sldId="12014"/>
            <ac:spMk id="195" creationId="{5D99F6B1-E83B-E210-5D78-A17766D8B162}"/>
          </ac:spMkLst>
        </pc:spChg>
        <pc:spChg chg="mod">
          <ac:chgData name="Vecchiato, Marco Roberto (IT)" userId="896c4cd8-edcc-4e69-8519-21c0d973cabb" providerId="ADAL" clId="{31033DFE-2549-4922-8A56-304F34F284A9}" dt="2023-06-05T12:35:34.736" v="1946"/>
          <ac:spMkLst>
            <pc:docMk/>
            <pc:sldMk cId="1796240004" sldId="12014"/>
            <ac:spMk id="196" creationId="{E1D00BD9-4313-3E64-9A12-5C18F0A30E32}"/>
          </ac:spMkLst>
        </pc:spChg>
        <pc:spChg chg="mod">
          <ac:chgData name="Vecchiato, Marco Roberto (IT)" userId="896c4cd8-edcc-4e69-8519-21c0d973cabb" providerId="ADAL" clId="{31033DFE-2549-4922-8A56-304F34F284A9}" dt="2023-06-05T12:35:34.736" v="1946"/>
          <ac:spMkLst>
            <pc:docMk/>
            <pc:sldMk cId="1796240004" sldId="12014"/>
            <ac:spMk id="197" creationId="{CB993D0A-A812-68C6-0495-C10B95F38F95}"/>
          </ac:spMkLst>
        </pc:spChg>
        <pc:spChg chg="mod">
          <ac:chgData name="Vecchiato, Marco Roberto (IT)" userId="896c4cd8-edcc-4e69-8519-21c0d973cabb" providerId="ADAL" clId="{31033DFE-2549-4922-8A56-304F34F284A9}" dt="2023-06-05T12:35:34.736" v="1946"/>
          <ac:spMkLst>
            <pc:docMk/>
            <pc:sldMk cId="1796240004" sldId="12014"/>
            <ac:spMk id="198" creationId="{10406A1F-9F69-00CC-8370-33C54F5F0E30}"/>
          </ac:spMkLst>
        </pc:spChg>
        <pc:spChg chg="mod">
          <ac:chgData name="Vecchiato, Marco Roberto (IT)" userId="896c4cd8-edcc-4e69-8519-21c0d973cabb" providerId="ADAL" clId="{31033DFE-2549-4922-8A56-304F34F284A9}" dt="2023-06-05T12:35:34.736" v="1946"/>
          <ac:spMkLst>
            <pc:docMk/>
            <pc:sldMk cId="1796240004" sldId="12014"/>
            <ac:spMk id="199" creationId="{1E91AE1F-9280-8C42-7F02-FA68450A4627}"/>
          </ac:spMkLst>
        </pc:spChg>
        <pc:spChg chg="mod">
          <ac:chgData name="Vecchiato, Marco Roberto (IT)" userId="896c4cd8-edcc-4e69-8519-21c0d973cabb" providerId="ADAL" clId="{31033DFE-2549-4922-8A56-304F34F284A9}" dt="2023-06-05T12:35:34.736" v="1946"/>
          <ac:spMkLst>
            <pc:docMk/>
            <pc:sldMk cId="1796240004" sldId="12014"/>
            <ac:spMk id="200" creationId="{DA6B0C6C-33CE-2E32-C735-259E083A3BEA}"/>
          </ac:spMkLst>
        </pc:spChg>
        <pc:spChg chg="mod">
          <ac:chgData name="Vecchiato, Marco Roberto (IT)" userId="896c4cd8-edcc-4e69-8519-21c0d973cabb" providerId="ADAL" clId="{31033DFE-2549-4922-8A56-304F34F284A9}" dt="2023-06-05T12:35:34.736" v="1946"/>
          <ac:spMkLst>
            <pc:docMk/>
            <pc:sldMk cId="1796240004" sldId="12014"/>
            <ac:spMk id="201" creationId="{06719CB9-0242-B978-8D57-E5C8B3F1C2AC}"/>
          </ac:spMkLst>
        </pc:spChg>
        <pc:spChg chg="mod">
          <ac:chgData name="Vecchiato, Marco Roberto (IT)" userId="896c4cd8-edcc-4e69-8519-21c0d973cabb" providerId="ADAL" clId="{31033DFE-2549-4922-8A56-304F34F284A9}" dt="2023-06-05T12:35:34.736" v="1946"/>
          <ac:spMkLst>
            <pc:docMk/>
            <pc:sldMk cId="1796240004" sldId="12014"/>
            <ac:spMk id="202" creationId="{5A362A50-3AF5-A709-529F-49C4D5D312AE}"/>
          </ac:spMkLst>
        </pc:spChg>
        <pc:spChg chg="mod">
          <ac:chgData name="Vecchiato, Marco Roberto (IT)" userId="896c4cd8-edcc-4e69-8519-21c0d973cabb" providerId="ADAL" clId="{31033DFE-2549-4922-8A56-304F34F284A9}" dt="2023-06-05T12:35:34.736" v="1946"/>
          <ac:spMkLst>
            <pc:docMk/>
            <pc:sldMk cId="1796240004" sldId="12014"/>
            <ac:spMk id="203" creationId="{D3DAA163-2B9D-225F-543F-B2E8C705C380}"/>
          </ac:spMkLst>
        </pc:spChg>
        <pc:spChg chg="mod">
          <ac:chgData name="Vecchiato, Marco Roberto (IT)" userId="896c4cd8-edcc-4e69-8519-21c0d973cabb" providerId="ADAL" clId="{31033DFE-2549-4922-8A56-304F34F284A9}" dt="2023-06-05T12:35:34.736" v="1946"/>
          <ac:spMkLst>
            <pc:docMk/>
            <pc:sldMk cId="1796240004" sldId="12014"/>
            <ac:spMk id="204" creationId="{7E4E5311-54C6-3A85-3188-905EE6522CDF}"/>
          </ac:spMkLst>
        </pc:spChg>
        <pc:spChg chg="mod">
          <ac:chgData name="Vecchiato, Marco Roberto (IT)" userId="896c4cd8-edcc-4e69-8519-21c0d973cabb" providerId="ADAL" clId="{31033DFE-2549-4922-8A56-304F34F284A9}" dt="2023-06-05T12:35:34.736" v="1946"/>
          <ac:spMkLst>
            <pc:docMk/>
            <pc:sldMk cId="1796240004" sldId="12014"/>
            <ac:spMk id="205" creationId="{B2FE8CDB-FE9C-0152-24E3-82874E06BB50}"/>
          </ac:spMkLst>
        </pc:spChg>
        <pc:spChg chg="mod">
          <ac:chgData name="Vecchiato, Marco Roberto (IT)" userId="896c4cd8-edcc-4e69-8519-21c0d973cabb" providerId="ADAL" clId="{31033DFE-2549-4922-8A56-304F34F284A9}" dt="2023-06-05T12:35:34.736" v="1946"/>
          <ac:spMkLst>
            <pc:docMk/>
            <pc:sldMk cId="1796240004" sldId="12014"/>
            <ac:spMk id="206" creationId="{E62AF765-FCF6-8087-E897-911478A1FB7A}"/>
          </ac:spMkLst>
        </pc:spChg>
        <pc:spChg chg="mod">
          <ac:chgData name="Vecchiato, Marco Roberto (IT)" userId="896c4cd8-edcc-4e69-8519-21c0d973cabb" providerId="ADAL" clId="{31033DFE-2549-4922-8A56-304F34F284A9}" dt="2023-06-05T12:35:34.736" v="1946"/>
          <ac:spMkLst>
            <pc:docMk/>
            <pc:sldMk cId="1796240004" sldId="12014"/>
            <ac:spMk id="207" creationId="{60B187BB-E4F5-525B-2040-8044E8C8C2D3}"/>
          </ac:spMkLst>
        </pc:spChg>
        <pc:spChg chg="mod">
          <ac:chgData name="Vecchiato, Marco Roberto (IT)" userId="896c4cd8-edcc-4e69-8519-21c0d973cabb" providerId="ADAL" clId="{31033DFE-2549-4922-8A56-304F34F284A9}" dt="2023-06-05T12:35:34.736" v="1946"/>
          <ac:spMkLst>
            <pc:docMk/>
            <pc:sldMk cId="1796240004" sldId="12014"/>
            <ac:spMk id="208" creationId="{676867AD-E04F-5432-A2D4-C1FAD11C86E5}"/>
          </ac:spMkLst>
        </pc:spChg>
        <pc:spChg chg="mod">
          <ac:chgData name="Vecchiato, Marco Roberto (IT)" userId="896c4cd8-edcc-4e69-8519-21c0d973cabb" providerId="ADAL" clId="{31033DFE-2549-4922-8A56-304F34F284A9}" dt="2023-06-05T12:35:34.736" v="1946"/>
          <ac:spMkLst>
            <pc:docMk/>
            <pc:sldMk cId="1796240004" sldId="12014"/>
            <ac:spMk id="209" creationId="{AC8D0B5E-AF6C-64D2-3A23-77B9CB07F8BC}"/>
          </ac:spMkLst>
        </pc:spChg>
        <pc:spChg chg="mod">
          <ac:chgData name="Vecchiato, Marco Roberto (IT)" userId="896c4cd8-edcc-4e69-8519-21c0d973cabb" providerId="ADAL" clId="{31033DFE-2549-4922-8A56-304F34F284A9}" dt="2023-06-05T12:35:34.736" v="1946"/>
          <ac:spMkLst>
            <pc:docMk/>
            <pc:sldMk cId="1796240004" sldId="12014"/>
            <ac:spMk id="210" creationId="{C2B395B2-F319-5512-F584-396B96AED302}"/>
          </ac:spMkLst>
        </pc:spChg>
        <pc:spChg chg="mod">
          <ac:chgData name="Vecchiato, Marco Roberto (IT)" userId="896c4cd8-edcc-4e69-8519-21c0d973cabb" providerId="ADAL" clId="{31033DFE-2549-4922-8A56-304F34F284A9}" dt="2023-06-05T12:35:34.736" v="1946"/>
          <ac:spMkLst>
            <pc:docMk/>
            <pc:sldMk cId="1796240004" sldId="12014"/>
            <ac:spMk id="211" creationId="{DBB59832-1A39-82E8-66E5-68C15D7A7742}"/>
          </ac:spMkLst>
        </pc:spChg>
        <pc:spChg chg="mod">
          <ac:chgData name="Vecchiato, Marco Roberto (IT)" userId="896c4cd8-edcc-4e69-8519-21c0d973cabb" providerId="ADAL" clId="{31033DFE-2549-4922-8A56-304F34F284A9}" dt="2023-06-05T12:35:34.736" v="1946"/>
          <ac:spMkLst>
            <pc:docMk/>
            <pc:sldMk cId="1796240004" sldId="12014"/>
            <ac:spMk id="212" creationId="{830170A1-985D-C487-F5B1-07D12D339551}"/>
          </ac:spMkLst>
        </pc:spChg>
        <pc:spChg chg="mod">
          <ac:chgData name="Vecchiato, Marco Roberto (IT)" userId="896c4cd8-edcc-4e69-8519-21c0d973cabb" providerId="ADAL" clId="{31033DFE-2549-4922-8A56-304F34F284A9}" dt="2023-06-05T12:35:34.736" v="1946"/>
          <ac:spMkLst>
            <pc:docMk/>
            <pc:sldMk cId="1796240004" sldId="12014"/>
            <ac:spMk id="213" creationId="{347A9762-07CE-7348-3C3F-2D4C166DED21}"/>
          </ac:spMkLst>
        </pc:spChg>
        <pc:spChg chg="mod">
          <ac:chgData name="Vecchiato, Marco Roberto (IT)" userId="896c4cd8-edcc-4e69-8519-21c0d973cabb" providerId="ADAL" clId="{31033DFE-2549-4922-8A56-304F34F284A9}" dt="2023-06-05T12:35:34.736" v="1946"/>
          <ac:spMkLst>
            <pc:docMk/>
            <pc:sldMk cId="1796240004" sldId="12014"/>
            <ac:spMk id="214" creationId="{4B102C5A-206C-0AFC-0144-CC4AFFEFAF04}"/>
          </ac:spMkLst>
        </pc:spChg>
        <pc:spChg chg="mod">
          <ac:chgData name="Vecchiato, Marco Roberto (IT)" userId="896c4cd8-edcc-4e69-8519-21c0d973cabb" providerId="ADAL" clId="{31033DFE-2549-4922-8A56-304F34F284A9}" dt="2023-06-05T12:35:34.736" v="1946"/>
          <ac:spMkLst>
            <pc:docMk/>
            <pc:sldMk cId="1796240004" sldId="12014"/>
            <ac:spMk id="215" creationId="{3D31D52C-6797-AFE3-28C8-AAE216123651}"/>
          </ac:spMkLst>
        </pc:spChg>
        <pc:spChg chg="mod">
          <ac:chgData name="Vecchiato, Marco Roberto (IT)" userId="896c4cd8-edcc-4e69-8519-21c0d973cabb" providerId="ADAL" clId="{31033DFE-2549-4922-8A56-304F34F284A9}" dt="2023-06-05T12:35:34.736" v="1946"/>
          <ac:spMkLst>
            <pc:docMk/>
            <pc:sldMk cId="1796240004" sldId="12014"/>
            <ac:spMk id="216" creationId="{CD361A70-00B2-3080-91DF-DCE7383BBBF9}"/>
          </ac:spMkLst>
        </pc:spChg>
        <pc:spChg chg="mod">
          <ac:chgData name="Vecchiato, Marco Roberto (IT)" userId="896c4cd8-edcc-4e69-8519-21c0d973cabb" providerId="ADAL" clId="{31033DFE-2549-4922-8A56-304F34F284A9}" dt="2023-06-05T12:35:34.736" v="1946"/>
          <ac:spMkLst>
            <pc:docMk/>
            <pc:sldMk cId="1796240004" sldId="12014"/>
            <ac:spMk id="217" creationId="{C03BADC6-5C59-2C4D-65E9-4A00F3A28EE3}"/>
          </ac:spMkLst>
        </pc:spChg>
        <pc:spChg chg="mod">
          <ac:chgData name="Vecchiato, Marco Roberto (IT)" userId="896c4cd8-edcc-4e69-8519-21c0d973cabb" providerId="ADAL" clId="{31033DFE-2549-4922-8A56-304F34F284A9}" dt="2023-06-05T12:35:34.736" v="1946"/>
          <ac:spMkLst>
            <pc:docMk/>
            <pc:sldMk cId="1796240004" sldId="12014"/>
            <ac:spMk id="218" creationId="{B5751221-9AE4-1E88-A887-E7EF0475FC57}"/>
          </ac:spMkLst>
        </pc:spChg>
        <pc:spChg chg="mod">
          <ac:chgData name="Vecchiato, Marco Roberto (IT)" userId="896c4cd8-edcc-4e69-8519-21c0d973cabb" providerId="ADAL" clId="{31033DFE-2549-4922-8A56-304F34F284A9}" dt="2023-06-05T12:35:34.736" v="1946"/>
          <ac:spMkLst>
            <pc:docMk/>
            <pc:sldMk cId="1796240004" sldId="12014"/>
            <ac:spMk id="219" creationId="{8B5D601E-6CAC-E26B-3459-B2F984168EA1}"/>
          </ac:spMkLst>
        </pc:spChg>
        <pc:spChg chg="mod">
          <ac:chgData name="Vecchiato, Marco Roberto (IT)" userId="896c4cd8-edcc-4e69-8519-21c0d973cabb" providerId="ADAL" clId="{31033DFE-2549-4922-8A56-304F34F284A9}" dt="2023-06-05T12:35:34.736" v="1946"/>
          <ac:spMkLst>
            <pc:docMk/>
            <pc:sldMk cId="1796240004" sldId="12014"/>
            <ac:spMk id="220" creationId="{231DC982-EA13-2EAB-B77B-826F7F2AD3DB}"/>
          </ac:spMkLst>
        </pc:spChg>
        <pc:spChg chg="mod">
          <ac:chgData name="Vecchiato, Marco Roberto (IT)" userId="896c4cd8-edcc-4e69-8519-21c0d973cabb" providerId="ADAL" clId="{31033DFE-2549-4922-8A56-304F34F284A9}" dt="2023-06-05T12:35:34.736" v="1946"/>
          <ac:spMkLst>
            <pc:docMk/>
            <pc:sldMk cId="1796240004" sldId="12014"/>
            <ac:spMk id="221" creationId="{12496F73-5BCF-D00B-0225-76A54AABB6DF}"/>
          </ac:spMkLst>
        </pc:spChg>
        <pc:spChg chg="mod">
          <ac:chgData name="Vecchiato, Marco Roberto (IT)" userId="896c4cd8-edcc-4e69-8519-21c0d973cabb" providerId="ADAL" clId="{31033DFE-2549-4922-8A56-304F34F284A9}" dt="2023-06-05T12:35:34.736" v="1946"/>
          <ac:spMkLst>
            <pc:docMk/>
            <pc:sldMk cId="1796240004" sldId="12014"/>
            <ac:spMk id="222" creationId="{53039866-2407-2EF6-0FFA-057EF1392966}"/>
          </ac:spMkLst>
        </pc:spChg>
        <pc:spChg chg="mod">
          <ac:chgData name="Vecchiato, Marco Roberto (IT)" userId="896c4cd8-edcc-4e69-8519-21c0d973cabb" providerId="ADAL" clId="{31033DFE-2549-4922-8A56-304F34F284A9}" dt="2023-06-05T12:35:34.736" v="1946"/>
          <ac:spMkLst>
            <pc:docMk/>
            <pc:sldMk cId="1796240004" sldId="12014"/>
            <ac:spMk id="223" creationId="{5A698242-EF6D-D68B-7A9D-8360315F8695}"/>
          </ac:spMkLst>
        </pc:spChg>
        <pc:spChg chg="mod">
          <ac:chgData name="Vecchiato, Marco Roberto (IT)" userId="896c4cd8-edcc-4e69-8519-21c0d973cabb" providerId="ADAL" clId="{31033DFE-2549-4922-8A56-304F34F284A9}" dt="2023-06-05T12:35:34.736" v="1946"/>
          <ac:spMkLst>
            <pc:docMk/>
            <pc:sldMk cId="1796240004" sldId="12014"/>
            <ac:spMk id="224" creationId="{44270A9E-3631-CE8A-5E51-42D396AC0C29}"/>
          </ac:spMkLst>
        </pc:spChg>
        <pc:spChg chg="mod">
          <ac:chgData name="Vecchiato, Marco Roberto (IT)" userId="896c4cd8-edcc-4e69-8519-21c0d973cabb" providerId="ADAL" clId="{31033DFE-2549-4922-8A56-304F34F284A9}" dt="2023-06-05T12:35:34.736" v="1946"/>
          <ac:spMkLst>
            <pc:docMk/>
            <pc:sldMk cId="1796240004" sldId="12014"/>
            <ac:spMk id="225" creationId="{F9E19CF6-7E0A-2231-AB48-9AF0396BD9CC}"/>
          </ac:spMkLst>
        </pc:spChg>
        <pc:spChg chg="mod">
          <ac:chgData name="Vecchiato, Marco Roberto (IT)" userId="896c4cd8-edcc-4e69-8519-21c0d973cabb" providerId="ADAL" clId="{31033DFE-2549-4922-8A56-304F34F284A9}" dt="2023-06-05T12:35:34.736" v="1946"/>
          <ac:spMkLst>
            <pc:docMk/>
            <pc:sldMk cId="1796240004" sldId="12014"/>
            <ac:spMk id="226" creationId="{5D286777-CD8E-412B-74F9-CF2807576F07}"/>
          </ac:spMkLst>
        </pc:spChg>
        <pc:spChg chg="mod">
          <ac:chgData name="Vecchiato, Marco Roberto (IT)" userId="896c4cd8-edcc-4e69-8519-21c0d973cabb" providerId="ADAL" clId="{31033DFE-2549-4922-8A56-304F34F284A9}" dt="2023-06-05T12:35:34.736" v="1946"/>
          <ac:spMkLst>
            <pc:docMk/>
            <pc:sldMk cId="1796240004" sldId="12014"/>
            <ac:spMk id="227" creationId="{3F73A6F2-1681-EF2E-1153-0741A9644162}"/>
          </ac:spMkLst>
        </pc:spChg>
        <pc:spChg chg="mod">
          <ac:chgData name="Vecchiato, Marco Roberto (IT)" userId="896c4cd8-edcc-4e69-8519-21c0d973cabb" providerId="ADAL" clId="{31033DFE-2549-4922-8A56-304F34F284A9}" dt="2023-06-05T12:35:34.736" v="1946"/>
          <ac:spMkLst>
            <pc:docMk/>
            <pc:sldMk cId="1796240004" sldId="12014"/>
            <ac:spMk id="228" creationId="{35FD4B77-0274-E60E-2B07-4CBBDD9AEB3A}"/>
          </ac:spMkLst>
        </pc:spChg>
        <pc:spChg chg="mod">
          <ac:chgData name="Vecchiato, Marco Roberto (IT)" userId="896c4cd8-edcc-4e69-8519-21c0d973cabb" providerId="ADAL" clId="{31033DFE-2549-4922-8A56-304F34F284A9}" dt="2023-06-05T12:35:34.736" v="1946"/>
          <ac:spMkLst>
            <pc:docMk/>
            <pc:sldMk cId="1796240004" sldId="12014"/>
            <ac:spMk id="229" creationId="{0FC747A9-0DB1-70DD-330A-92492AEEAF5A}"/>
          </ac:spMkLst>
        </pc:spChg>
        <pc:spChg chg="mod">
          <ac:chgData name="Vecchiato, Marco Roberto (IT)" userId="896c4cd8-edcc-4e69-8519-21c0d973cabb" providerId="ADAL" clId="{31033DFE-2549-4922-8A56-304F34F284A9}" dt="2023-06-05T12:35:34.736" v="1946"/>
          <ac:spMkLst>
            <pc:docMk/>
            <pc:sldMk cId="1796240004" sldId="12014"/>
            <ac:spMk id="230" creationId="{F5728345-2952-45F8-9EC4-D0E2A78F0834}"/>
          </ac:spMkLst>
        </pc:spChg>
        <pc:spChg chg="mod">
          <ac:chgData name="Vecchiato, Marco Roberto (IT)" userId="896c4cd8-edcc-4e69-8519-21c0d973cabb" providerId="ADAL" clId="{31033DFE-2549-4922-8A56-304F34F284A9}" dt="2023-06-05T12:35:34.736" v="1946"/>
          <ac:spMkLst>
            <pc:docMk/>
            <pc:sldMk cId="1796240004" sldId="12014"/>
            <ac:spMk id="231" creationId="{6D7B6258-E386-4A11-1E88-86C4EDA486BD}"/>
          </ac:spMkLst>
        </pc:spChg>
        <pc:spChg chg="mod">
          <ac:chgData name="Vecchiato, Marco Roberto (IT)" userId="896c4cd8-edcc-4e69-8519-21c0d973cabb" providerId="ADAL" clId="{31033DFE-2549-4922-8A56-304F34F284A9}" dt="2023-06-05T12:35:34.736" v="1946"/>
          <ac:spMkLst>
            <pc:docMk/>
            <pc:sldMk cId="1796240004" sldId="12014"/>
            <ac:spMk id="232" creationId="{A48B5C93-E287-6D2B-B702-33E162BB3BA2}"/>
          </ac:spMkLst>
        </pc:spChg>
        <pc:spChg chg="mod">
          <ac:chgData name="Vecchiato, Marco Roberto (IT)" userId="896c4cd8-edcc-4e69-8519-21c0d973cabb" providerId="ADAL" clId="{31033DFE-2549-4922-8A56-304F34F284A9}" dt="2023-06-05T12:35:34.736" v="1946"/>
          <ac:spMkLst>
            <pc:docMk/>
            <pc:sldMk cId="1796240004" sldId="12014"/>
            <ac:spMk id="233" creationId="{70EC1E9B-8F7D-F49D-3AE4-B00FCB082302}"/>
          </ac:spMkLst>
        </pc:spChg>
        <pc:spChg chg="mod">
          <ac:chgData name="Vecchiato, Marco Roberto (IT)" userId="896c4cd8-edcc-4e69-8519-21c0d973cabb" providerId="ADAL" clId="{31033DFE-2549-4922-8A56-304F34F284A9}" dt="2023-06-05T12:35:34.736" v="1946"/>
          <ac:spMkLst>
            <pc:docMk/>
            <pc:sldMk cId="1796240004" sldId="12014"/>
            <ac:spMk id="234" creationId="{77EF53A7-8CD5-205F-D1BB-D5841570531F}"/>
          </ac:spMkLst>
        </pc:spChg>
        <pc:spChg chg="mod">
          <ac:chgData name="Vecchiato, Marco Roberto (IT)" userId="896c4cd8-edcc-4e69-8519-21c0d973cabb" providerId="ADAL" clId="{31033DFE-2549-4922-8A56-304F34F284A9}" dt="2023-06-05T12:35:34.736" v="1946"/>
          <ac:spMkLst>
            <pc:docMk/>
            <pc:sldMk cId="1796240004" sldId="12014"/>
            <ac:spMk id="235" creationId="{BEA71021-07A0-A972-CC50-D7D42EE738A3}"/>
          </ac:spMkLst>
        </pc:spChg>
        <pc:spChg chg="mod">
          <ac:chgData name="Vecchiato, Marco Roberto (IT)" userId="896c4cd8-edcc-4e69-8519-21c0d973cabb" providerId="ADAL" clId="{31033DFE-2549-4922-8A56-304F34F284A9}" dt="2023-06-05T12:35:34.736" v="1946"/>
          <ac:spMkLst>
            <pc:docMk/>
            <pc:sldMk cId="1796240004" sldId="12014"/>
            <ac:spMk id="236" creationId="{6C025024-15A1-95E5-509A-62F5C7BEDE2B}"/>
          </ac:spMkLst>
        </pc:spChg>
        <pc:spChg chg="mod">
          <ac:chgData name="Vecchiato, Marco Roberto (IT)" userId="896c4cd8-edcc-4e69-8519-21c0d973cabb" providerId="ADAL" clId="{31033DFE-2549-4922-8A56-304F34F284A9}" dt="2023-06-05T12:35:34.736" v="1946"/>
          <ac:spMkLst>
            <pc:docMk/>
            <pc:sldMk cId="1796240004" sldId="12014"/>
            <ac:spMk id="237" creationId="{7D981EC9-0348-E228-A6D9-D01563C324B2}"/>
          </ac:spMkLst>
        </pc:spChg>
        <pc:spChg chg="mod">
          <ac:chgData name="Vecchiato, Marco Roberto (IT)" userId="896c4cd8-edcc-4e69-8519-21c0d973cabb" providerId="ADAL" clId="{31033DFE-2549-4922-8A56-304F34F284A9}" dt="2023-06-05T12:35:34.736" v="1946"/>
          <ac:spMkLst>
            <pc:docMk/>
            <pc:sldMk cId="1796240004" sldId="12014"/>
            <ac:spMk id="238" creationId="{55EF7F91-259B-72C8-8B18-AD93E7DEE46D}"/>
          </ac:spMkLst>
        </pc:spChg>
        <pc:spChg chg="mod">
          <ac:chgData name="Vecchiato, Marco Roberto (IT)" userId="896c4cd8-edcc-4e69-8519-21c0d973cabb" providerId="ADAL" clId="{31033DFE-2549-4922-8A56-304F34F284A9}" dt="2023-06-05T12:35:34.736" v="1946"/>
          <ac:spMkLst>
            <pc:docMk/>
            <pc:sldMk cId="1796240004" sldId="12014"/>
            <ac:spMk id="239" creationId="{A126BAB7-4DB9-3D47-BDCC-2331A03B3B6F}"/>
          </ac:spMkLst>
        </pc:spChg>
        <pc:spChg chg="mod">
          <ac:chgData name="Vecchiato, Marco Roberto (IT)" userId="896c4cd8-edcc-4e69-8519-21c0d973cabb" providerId="ADAL" clId="{31033DFE-2549-4922-8A56-304F34F284A9}" dt="2023-06-05T12:35:34.736" v="1946"/>
          <ac:spMkLst>
            <pc:docMk/>
            <pc:sldMk cId="1796240004" sldId="12014"/>
            <ac:spMk id="240" creationId="{5461C5EB-8501-F95C-C2B0-6D062519658C}"/>
          </ac:spMkLst>
        </pc:spChg>
        <pc:spChg chg="mod">
          <ac:chgData name="Vecchiato, Marco Roberto (IT)" userId="896c4cd8-edcc-4e69-8519-21c0d973cabb" providerId="ADAL" clId="{31033DFE-2549-4922-8A56-304F34F284A9}" dt="2023-06-05T12:35:34.736" v="1946"/>
          <ac:spMkLst>
            <pc:docMk/>
            <pc:sldMk cId="1796240004" sldId="12014"/>
            <ac:spMk id="241" creationId="{5FEAADF5-1863-C689-14F0-7988F9BE5AFD}"/>
          </ac:spMkLst>
        </pc:spChg>
        <pc:spChg chg="mod">
          <ac:chgData name="Vecchiato, Marco Roberto (IT)" userId="896c4cd8-edcc-4e69-8519-21c0d973cabb" providerId="ADAL" clId="{31033DFE-2549-4922-8A56-304F34F284A9}" dt="2023-06-05T12:35:34.736" v="1946"/>
          <ac:spMkLst>
            <pc:docMk/>
            <pc:sldMk cId="1796240004" sldId="12014"/>
            <ac:spMk id="242" creationId="{30A19DF6-46D0-747D-96F7-1F9F3526F176}"/>
          </ac:spMkLst>
        </pc:spChg>
        <pc:spChg chg="mod">
          <ac:chgData name="Vecchiato, Marco Roberto (IT)" userId="896c4cd8-edcc-4e69-8519-21c0d973cabb" providerId="ADAL" clId="{31033DFE-2549-4922-8A56-304F34F284A9}" dt="2023-06-05T12:35:34.736" v="1946"/>
          <ac:spMkLst>
            <pc:docMk/>
            <pc:sldMk cId="1796240004" sldId="12014"/>
            <ac:spMk id="243" creationId="{C556C788-FF8E-7580-D5E6-73CB49C490C2}"/>
          </ac:spMkLst>
        </pc:spChg>
        <pc:spChg chg="mod">
          <ac:chgData name="Vecchiato, Marco Roberto (IT)" userId="896c4cd8-edcc-4e69-8519-21c0d973cabb" providerId="ADAL" clId="{31033DFE-2549-4922-8A56-304F34F284A9}" dt="2023-06-05T12:35:34.736" v="1946"/>
          <ac:spMkLst>
            <pc:docMk/>
            <pc:sldMk cId="1796240004" sldId="12014"/>
            <ac:spMk id="244" creationId="{9677B22F-F103-25FF-0ABC-19EFCDA6879E}"/>
          </ac:spMkLst>
        </pc:spChg>
        <pc:spChg chg="mod">
          <ac:chgData name="Vecchiato, Marco Roberto (IT)" userId="896c4cd8-edcc-4e69-8519-21c0d973cabb" providerId="ADAL" clId="{31033DFE-2549-4922-8A56-304F34F284A9}" dt="2023-06-05T12:35:34.736" v="1946"/>
          <ac:spMkLst>
            <pc:docMk/>
            <pc:sldMk cId="1796240004" sldId="12014"/>
            <ac:spMk id="245" creationId="{63AE777D-B6B2-5771-BEAD-35F1F68CC827}"/>
          </ac:spMkLst>
        </pc:spChg>
        <pc:spChg chg="mod">
          <ac:chgData name="Vecchiato, Marco Roberto (IT)" userId="896c4cd8-edcc-4e69-8519-21c0d973cabb" providerId="ADAL" clId="{31033DFE-2549-4922-8A56-304F34F284A9}" dt="2023-06-05T12:35:34.736" v="1946"/>
          <ac:spMkLst>
            <pc:docMk/>
            <pc:sldMk cId="1796240004" sldId="12014"/>
            <ac:spMk id="246" creationId="{8CD16D61-B886-1B61-7A11-818662D741FC}"/>
          </ac:spMkLst>
        </pc:spChg>
        <pc:spChg chg="mod">
          <ac:chgData name="Vecchiato, Marco Roberto (IT)" userId="896c4cd8-edcc-4e69-8519-21c0d973cabb" providerId="ADAL" clId="{31033DFE-2549-4922-8A56-304F34F284A9}" dt="2023-06-05T12:35:34.736" v="1946"/>
          <ac:spMkLst>
            <pc:docMk/>
            <pc:sldMk cId="1796240004" sldId="12014"/>
            <ac:spMk id="247" creationId="{3F66FC4D-A38A-61C1-39A0-EDFA7B2715F7}"/>
          </ac:spMkLst>
        </pc:spChg>
        <pc:spChg chg="add mod">
          <ac:chgData name="Vecchiato, Marco Roberto (IT)" userId="896c4cd8-edcc-4e69-8519-21c0d973cabb" providerId="ADAL" clId="{31033DFE-2549-4922-8A56-304F34F284A9}" dt="2023-06-05T12:35:44.954" v="1947" actId="164"/>
          <ac:spMkLst>
            <pc:docMk/>
            <pc:sldMk cId="1796240004" sldId="12014"/>
            <ac:spMk id="262" creationId="{30283EE2-FF48-ECF3-F419-045856C8BEE4}"/>
          </ac:spMkLst>
        </pc:spChg>
        <pc:spChg chg="add mod">
          <ac:chgData name="Vecchiato, Marco Roberto (IT)" userId="896c4cd8-edcc-4e69-8519-21c0d973cabb" providerId="ADAL" clId="{31033DFE-2549-4922-8A56-304F34F284A9}" dt="2023-06-05T12:35:44.954" v="1947" actId="164"/>
          <ac:spMkLst>
            <pc:docMk/>
            <pc:sldMk cId="1796240004" sldId="12014"/>
            <ac:spMk id="263" creationId="{53264E84-409E-3367-6E36-36CCB425F1D5}"/>
          </ac:spMkLst>
        </pc:spChg>
        <pc:spChg chg="add mod">
          <ac:chgData name="Vecchiato, Marco Roberto (IT)" userId="896c4cd8-edcc-4e69-8519-21c0d973cabb" providerId="ADAL" clId="{31033DFE-2549-4922-8A56-304F34F284A9}" dt="2023-06-05T12:35:44.954" v="1947" actId="164"/>
          <ac:spMkLst>
            <pc:docMk/>
            <pc:sldMk cId="1796240004" sldId="12014"/>
            <ac:spMk id="264" creationId="{2AAC9ADF-82BA-B9BD-D002-10ED54E5BB80}"/>
          </ac:spMkLst>
        </pc:spChg>
        <pc:spChg chg="add mod">
          <ac:chgData name="Vecchiato, Marco Roberto (IT)" userId="896c4cd8-edcc-4e69-8519-21c0d973cabb" providerId="ADAL" clId="{31033DFE-2549-4922-8A56-304F34F284A9}" dt="2023-06-05T12:35:44.954" v="1947" actId="164"/>
          <ac:spMkLst>
            <pc:docMk/>
            <pc:sldMk cId="1796240004" sldId="12014"/>
            <ac:spMk id="265" creationId="{C4AB8B68-E062-E649-A3B2-DF01CD91E114}"/>
          </ac:spMkLst>
        </pc:spChg>
        <pc:spChg chg="add mod">
          <ac:chgData name="Vecchiato, Marco Roberto (IT)" userId="896c4cd8-edcc-4e69-8519-21c0d973cabb" providerId="ADAL" clId="{31033DFE-2549-4922-8A56-304F34F284A9}" dt="2023-06-05T12:35:44.954" v="1947" actId="164"/>
          <ac:spMkLst>
            <pc:docMk/>
            <pc:sldMk cId="1796240004" sldId="12014"/>
            <ac:spMk id="266" creationId="{C3C4F35F-650E-D9A8-89F9-29FBCF4790CC}"/>
          </ac:spMkLst>
        </pc:spChg>
        <pc:spChg chg="add mod">
          <ac:chgData name="Vecchiato, Marco Roberto (IT)" userId="896c4cd8-edcc-4e69-8519-21c0d973cabb" providerId="ADAL" clId="{31033DFE-2549-4922-8A56-304F34F284A9}" dt="2023-06-05T12:35:44.954" v="1947" actId="164"/>
          <ac:spMkLst>
            <pc:docMk/>
            <pc:sldMk cId="1796240004" sldId="12014"/>
            <ac:spMk id="267" creationId="{D8A1BC89-5BCE-FEF8-B88E-DC30C745D875}"/>
          </ac:spMkLst>
        </pc:spChg>
        <pc:spChg chg="add mod">
          <ac:chgData name="Vecchiato, Marco Roberto (IT)" userId="896c4cd8-edcc-4e69-8519-21c0d973cabb" providerId="ADAL" clId="{31033DFE-2549-4922-8A56-304F34F284A9}" dt="2023-06-05T12:35:44.954" v="1947" actId="164"/>
          <ac:spMkLst>
            <pc:docMk/>
            <pc:sldMk cId="1796240004" sldId="12014"/>
            <ac:spMk id="268" creationId="{52F3CFDB-76C9-64F0-B0ED-C04E0321299C}"/>
          </ac:spMkLst>
        </pc:spChg>
        <pc:spChg chg="add mod">
          <ac:chgData name="Vecchiato, Marco Roberto (IT)" userId="896c4cd8-edcc-4e69-8519-21c0d973cabb" providerId="ADAL" clId="{31033DFE-2549-4922-8A56-304F34F284A9}" dt="2023-06-05T12:35:44.954" v="1947" actId="164"/>
          <ac:spMkLst>
            <pc:docMk/>
            <pc:sldMk cId="1796240004" sldId="12014"/>
            <ac:spMk id="269" creationId="{DB18D794-2DED-49BD-AF27-FE8FB65F1D95}"/>
          </ac:spMkLst>
        </pc:spChg>
        <pc:spChg chg="add mod">
          <ac:chgData name="Vecchiato, Marco Roberto (IT)" userId="896c4cd8-edcc-4e69-8519-21c0d973cabb" providerId="ADAL" clId="{31033DFE-2549-4922-8A56-304F34F284A9}" dt="2023-06-05T12:35:44.954" v="1947" actId="164"/>
          <ac:spMkLst>
            <pc:docMk/>
            <pc:sldMk cId="1796240004" sldId="12014"/>
            <ac:spMk id="270" creationId="{5CB9F7C3-9070-C3A3-F3BA-EF67B437090B}"/>
          </ac:spMkLst>
        </pc:spChg>
        <pc:spChg chg="add mod">
          <ac:chgData name="Vecchiato, Marco Roberto (IT)" userId="896c4cd8-edcc-4e69-8519-21c0d973cabb" providerId="ADAL" clId="{31033DFE-2549-4922-8A56-304F34F284A9}" dt="2023-06-05T12:35:44.954" v="1947" actId="164"/>
          <ac:spMkLst>
            <pc:docMk/>
            <pc:sldMk cId="1796240004" sldId="12014"/>
            <ac:spMk id="271" creationId="{E13FFEC5-A94E-7CCA-2AB3-FDCA76529C13}"/>
          </ac:spMkLst>
        </pc:spChg>
        <pc:spChg chg="add mod">
          <ac:chgData name="Vecchiato, Marco Roberto (IT)" userId="896c4cd8-edcc-4e69-8519-21c0d973cabb" providerId="ADAL" clId="{31033DFE-2549-4922-8A56-304F34F284A9}" dt="2023-06-05T12:35:44.954" v="1947" actId="164"/>
          <ac:spMkLst>
            <pc:docMk/>
            <pc:sldMk cId="1796240004" sldId="12014"/>
            <ac:spMk id="281" creationId="{F991E174-007E-189F-BCF9-FD646FFAA409}"/>
          </ac:spMkLst>
        </pc:spChg>
        <pc:spChg chg="add mod">
          <ac:chgData name="Vecchiato, Marco Roberto (IT)" userId="896c4cd8-edcc-4e69-8519-21c0d973cabb" providerId="ADAL" clId="{31033DFE-2549-4922-8A56-304F34F284A9}" dt="2023-06-05T12:35:44.954" v="1947" actId="164"/>
          <ac:spMkLst>
            <pc:docMk/>
            <pc:sldMk cId="1796240004" sldId="12014"/>
            <ac:spMk id="283" creationId="{13A53146-43AE-F3AF-19F7-2469DD8AF31A}"/>
          </ac:spMkLst>
        </pc:spChg>
        <pc:spChg chg="add mod">
          <ac:chgData name="Vecchiato, Marco Roberto (IT)" userId="896c4cd8-edcc-4e69-8519-21c0d973cabb" providerId="ADAL" clId="{31033DFE-2549-4922-8A56-304F34F284A9}" dt="2023-06-05T12:35:44.954" v="1947" actId="164"/>
          <ac:spMkLst>
            <pc:docMk/>
            <pc:sldMk cId="1796240004" sldId="12014"/>
            <ac:spMk id="284" creationId="{AF43AC20-644B-93A9-DAEF-FEB474248839}"/>
          </ac:spMkLst>
        </pc:spChg>
        <pc:spChg chg="add mod">
          <ac:chgData name="Vecchiato, Marco Roberto (IT)" userId="896c4cd8-edcc-4e69-8519-21c0d973cabb" providerId="ADAL" clId="{31033DFE-2549-4922-8A56-304F34F284A9}" dt="2023-06-05T12:35:44.954" v="1947" actId="164"/>
          <ac:spMkLst>
            <pc:docMk/>
            <pc:sldMk cId="1796240004" sldId="12014"/>
            <ac:spMk id="287" creationId="{93B1E0D6-56D4-A76E-FAEA-6F85EA4B2124}"/>
          </ac:spMkLst>
        </pc:spChg>
        <pc:spChg chg="del">
          <ac:chgData name="Vecchiato, Marco Roberto (IT)" userId="896c4cd8-edcc-4e69-8519-21c0d973cabb" providerId="ADAL" clId="{31033DFE-2549-4922-8A56-304F34F284A9}" dt="2023-06-05T13:37:48.633" v="3120"/>
          <ac:spMkLst>
            <pc:docMk/>
            <pc:sldMk cId="1796240004" sldId="12014"/>
            <ac:spMk id="293" creationId="{5A72097B-3B41-3B91-291B-3923AF6FEA55}"/>
          </ac:spMkLst>
        </pc:spChg>
        <pc:spChg chg="del">
          <ac:chgData name="Vecchiato, Marco Roberto (IT)" userId="896c4cd8-edcc-4e69-8519-21c0d973cabb" providerId="ADAL" clId="{31033DFE-2549-4922-8A56-304F34F284A9}" dt="2023-06-05T13:39:00.864" v="3131"/>
          <ac:spMkLst>
            <pc:docMk/>
            <pc:sldMk cId="1796240004" sldId="12014"/>
            <ac:spMk id="294" creationId="{2CEF7398-0133-E692-2166-03DEA7B11B2E}"/>
          </ac:spMkLst>
        </pc:spChg>
        <pc:spChg chg="add">
          <ac:chgData name="Vecchiato, Marco Roberto (IT)" userId="896c4cd8-edcc-4e69-8519-21c0d973cabb" providerId="ADAL" clId="{31033DFE-2549-4922-8A56-304F34F284A9}" dt="2023-06-05T12:36:06.576" v="1954" actId="26606"/>
          <ac:spMkLst>
            <pc:docMk/>
            <pc:sldMk cId="1796240004" sldId="12014"/>
            <ac:spMk id="297" creationId="{A4AC5506-6312-4701-8D3C-40187889A947}"/>
          </ac:spMkLst>
        </pc:spChg>
        <pc:grpChg chg="add mod">
          <ac:chgData name="Vecchiato, Marco Roberto (IT)" userId="896c4cd8-edcc-4e69-8519-21c0d973cabb" providerId="ADAL" clId="{31033DFE-2549-4922-8A56-304F34F284A9}" dt="2023-06-05T12:35:44.954" v="1947" actId="164"/>
          <ac:grpSpMkLst>
            <pc:docMk/>
            <pc:sldMk cId="1796240004" sldId="12014"/>
            <ac:grpSpMk id="4" creationId="{AFEC0808-2816-16BB-7639-003262FE0E9F}"/>
          </ac:grpSpMkLst>
        </pc:grpChg>
        <pc:grpChg chg="add del mod">
          <ac:chgData name="Vecchiato, Marco Roberto (IT)" userId="896c4cd8-edcc-4e69-8519-21c0d973cabb" providerId="ADAL" clId="{31033DFE-2549-4922-8A56-304F34F284A9}" dt="2023-06-05T12:35:46.705" v="1948" actId="21"/>
          <ac:grpSpMkLst>
            <pc:docMk/>
            <pc:sldMk cId="1796240004" sldId="12014"/>
            <ac:grpSpMk id="290" creationId="{25972437-6195-4D59-4D49-101BEDC25D40}"/>
          </ac:grpSpMkLst>
        </pc:grpChg>
        <pc:graphicFrameChg chg="del">
          <ac:chgData name="Vecchiato, Marco Roberto (IT)" userId="896c4cd8-edcc-4e69-8519-21c0d973cabb" providerId="ADAL" clId="{31033DFE-2549-4922-8A56-304F34F284A9}" dt="2023-06-05T12:35:25.995" v="1944" actId="478"/>
          <ac:graphicFrameMkLst>
            <pc:docMk/>
            <pc:sldMk cId="1796240004" sldId="12014"/>
            <ac:graphicFrameMk id="5" creationId="{97667971-6782-D115-786E-955C4530E7F0}"/>
          </ac:graphicFrameMkLst>
        </pc:graphicFrameChg>
        <pc:picChg chg="add mod">
          <ac:chgData name="Vecchiato, Marco Roberto (IT)" userId="896c4cd8-edcc-4e69-8519-21c0d973cabb" providerId="ADAL" clId="{31033DFE-2549-4922-8A56-304F34F284A9}" dt="2023-06-05T12:35:44.954" v="1947" actId="164"/>
          <ac:picMkLst>
            <pc:docMk/>
            <pc:sldMk cId="1796240004" sldId="12014"/>
            <ac:picMk id="249" creationId="{399298E6-1B8A-A327-89D4-18631DD53B26}"/>
          </ac:picMkLst>
        </pc:picChg>
        <pc:picChg chg="add mod">
          <ac:chgData name="Vecchiato, Marco Roberto (IT)" userId="896c4cd8-edcc-4e69-8519-21c0d973cabb" providerId="ADAL" clId="{31033DFE-2549-4922-8A56-304F34F284A9}" dt="2023-06-05T12:35:44.954" v="1947" actId="164"/>
          <ac:picMkLst>
            <pc:docMk/>
            <pc:sldMk cId="1796240004" sldId="12014"/>
            <ac:picMk id="250" creationId="{609CB621-8AD7-CF55-3E8D-A709558E98CC}"/>
          </ac:picMkLst>
        </pc:picChg>
        <pc:picChg chg="add mod">
          <ac:chgData name="Vecchiato, Marco Roberto (IT)" userId="896c4cd8-edcc-4e69-8519-21c0d973cabb" providerId="ADAL" clId="{31033DFE-2549-4922-8A56-304F34F284A9}" dt="2023-06-05T12:35:44.954" v="1947" actId="164"/>
          <ac:picMkLst>
            <pc:docMk/>
            <pc:sldMk cId="1796240004" sldId="12014"/>
            <ac:picMk id="251" creationId="{C4FF1532-8D0A-3D79-AE35-B803DE9A7164}"/>
          </ac:picMkLst>
        </pc:picChg>
        <pc:picChg chg="add mod">
          <ac:chgData name="Vecchiato, Marco Roberto (IT)" userId="896c4cd8-edcc-4e69-8519-21c0d973cabb" providerId="ADAL" clId="{31033DFE-2549-4922-8A56-304F34F284A9}" dt="2023-06-05T12:35:44.954" v="1947" actId="164"/>
          <ac:picMkLst>
            <pc:docMk/>
            <pc:sldMk cId="1796240004" sldId="12014"/>
            <ac:picMk id="252" creationId="{E3541F65-CBE2-BE1A-41B1-BA3269049FAC}"/>
          </ac:picMkLst>
        </pc:picChg>
        <pc:picChg chg="add mod">
          <ac:chgData name="Vecchiato, Marco Roberto (IT)" userId="896c4cd8-edcc-4e69-8519-21c0d973cabb" providerId="ADAL" clId="{31033DFE-2549-4922-8A56-304F34F284A9}" dt="2023-06-05T12:35:44.954" v="1947" actId="164"/>
          <ac:picMkLst>
            <pc:docMk/>
            <pc:sldMk cId="1796240004" sldId="12014"/>
            <ac:picMk id="253" creationId="{13CE9CC6-3C57-87E4-E08E-4E4F2E396FBD}"/>
          </ac:picMkLst>
        </pc:picChg>
        <pc:picChg chg="add mod">
          <ac:chgData name="Vecchiato, Marco Roberto (IT)" userId="896c4cd8-edcc-4e69-8519-21c0d973cabb" providerId="ADAL" clId="{31033DFE-2549-4922-8A56-304F34F284A9}" dt="2023-06-05T12:35:44.954" v="1947" actId="164"/>
          <ac:picMkLst>
            <pc:docMk/>
            <pc:sldMk cId="1796240004" sldId="12014"/>
            <ac:picMk id="254" creationId="{1D0A6583-C0FB-32BE-0BEB-721A27A0DA3F}"/>
          </ac:picMkLst>
        </pc:picChg>
        <pc:picChg chg="add mod">
          <ac:chgData name="Vecchiato, Marco Roberto (IT)" userId="896c4cd8-edcc-4e69-8519-21c0d973cabb" providerId="ADAL" clId="{31033DFE-2549-4922-8A56-304F34F284A9}" dt="2023-06-05T12:35:44.954" v="1947" actId="164"/>
          <ac:picMkLst>
            <pc:docMk/>
            <pc:sldMk cId="1796240004" sldId="12014"/>
            <ac:picMk id="255" creationId="{2117EBD9-B8FA-6CDB-01A5-508695FB96FF}"/>
          </ac:picMkLst>
        </pc:picChg>
        <pc:picChg chg="add mod">
          <ac:chgData name="Vecchiato, Marco Roberto (IT)" userId="896c4cd8-edcc-4e69-8519-21c0d973cabb" providerId="ADAL" clId="{31033DFE-2549-4922-8A56-304F34F284A9}" dt="2023-06-05T12:35:44.954" v="1947" actId="164"/>
          <ac:picMkLst>
            <pc:docMk/>
            <pc:sldMk cId="1796240004" sldId="12014"/>
            <ac:picMk id="256" creationId="{463C431A-8312-F336-168C-414FC47F1654}"/>
          </ac:picMkLst>
        </pc:picChg>
        <pc:picChg chg="add mod">
          <ac:chgData name="Vecchiato, Marco Roberto (IT)" userId="896c4cd8-edcc-4e69-8519-21c0d973cabb" providerId="ADAL" clId="{31033DFE-2549-4922-8A56-304F34F284A9}" dt="2023-06-05T12:35:44.954" v="1947" actId="164"/>
          <ac:picMkLst>
            <pc:docMk/>
            <pc:sldMk cId="1796240004" sldId="12014"/>
            <ac:picMk id="257" creationId="{9A2C57CA-13E7-45EA-93E4-F9CAF48EB2A1}"/>
          </ac:picMkLst>
        </pc:picChg>
        <pc:picChg chg="add mod">
          <ac:chgData name="Vecchiato, Marco Roberto (IT)" userId="896c4cd8-edcc-4e69-8519-21c0d973cabb" providerId="ADAL" clId="{31033DFE-2549-4922-8A56-304F34F284A9}" dt="2023-06-05T12:35:44.954" v="1947" actId="164"/>
          <ac:picMkLst>
            <pc:docMk/>
            <pc:sldMk cId="1796240004" sldId="12014"/>
            <ac:picMk id="258" creationId="{A9C33329-B626-3D9F-8790-9EE5D3EFB62F}"/>
          </ac:picMkLst>
        </pc:picChg>
        <pc:picChg chg="add mod">
          <ac:chgData name="Vecchiato, Marco Roberto (IT)" userId="896c4cd8-edcc-4e69-8519-21c0d973cabb" providerId="ADAL" clId="{31033DFE-2549-4922-8A56-304F34F284A9}" dt="2023-06-05T12:35:44.954" v="1947" actId="164"/>
          <ac:picMkLst>
            <pc:docMk/>
            <pc:sldMk cId="1796240004" sldId="12014"/>
            <ac:picMk id="259" creationId="{90B3CA44-4480-32C7-95A3-DDA070E7D82C}"/>
          </ac:picMkLst>
        </pc:picChg>
        <pc:picChg chg="add mod">
          <ac:chgData name="Vecchiato, Marco Roberto (IT)" userId="896c4cd8-edcc-4e69-8519-21c0d973cabb" providerId="ADAL" clId="{31033DFE-2549-4922-8A56-304F34F284A9}" dt="2023-06-05T12:35:44.954" v="1947" actId="164"/>
          <ac:picMkLst>
            <pc:docMk/>
            <pc:sldMk cId="1796240004" sldId="12014"/>
            <ac:picMk id="260" creationId="{A1EA3DFF-00A1-00C2-406B-7485963BFD78}"/>
          </ac:picMkLst>
        </pc:picChg>
        <pc:picChg chg="add mod">
          <ac:chgData name="Vecchiato, Marco Roberto (IT)" userId="896c4cd8-edcc-4e69-8519-21c0d973cabb" providerId="ADAL" clId="{31033DFE-2549-4922-8A56-304F34F284A9}" dt="2023-06-05T12:35:44.954" v="1947" actId="164"/>
          <ac:picMkLst>
            <pc:docMk/>
            <pc:sldMk cId="1796240004" sldId="12014"/>
            <ac:picMk id="261" creationId="{FD0C4561-5728-ACF0-2FED-59A6F95D351A}"/>
          </ac:picMkLst>
        </pc:picChg>
        <pc:picChg chg="add mod">
          <ac:chgData name="Vecchiato, Marco Roberto (IT)" userId="896c4cd8-edcc-4e69-8519-21c0d973cabb" providerId="ADAL" clId="{31033DFE-2549-4922-8A56-304F34F284A9}" dt="2023-06-05T12:35:44.954" v="1947" actId="164"/>
          <ac:picMkLst>
            <pc:docMk/>
            <pc:sldMk cId="1796240004" sldId="12014"/>
            <ac:picMk id="289" creationId="{71A16305-9514-209B-43FF-E2C6DD40DD19}"/>
          </ac:picMkLst>
        </pc:picChg>
        <pc:picChg chg="add del mod">
          <ac:chgData name="Vecchiato, Marco Roberto (IT)" userId="896c4cd8-edcc-4e69-8519-21c0d973cabb" providerId="ADAL" clId="{31033DFE-2549-4922-8A56-304F34F284A9}" dt="2023-06-05T12:35:56.276" v="1952" actId="21"/>
          <ac:picMkLst>
            <pc:docMk/>
            <pc:sldMk cId="1796240004" sldId="12014"/>
            <ac:picMk id="291" creationId="{A1C0C943-4487-8B90-20F3-0D890489E9F3}"/>
          </ac:picMkLst>
        </pc:picChg>
        <pc:picChg chg="add mod">
          <ac:chgData name="Vecchiato, Marco Roberto (IT)" userId="896c4cd8-edcc-4e69-8519-21c0d973cabb" providerId="ADAL" clId="{31033DFE-2549-4922-8A56-304F34F284A9}" dt="2023-06-05T12:36:08.908" v="1956" actId="962"/>
          <ac:picMkLst>
            <pc:docMk/>
            <pc:sldMk cId="1796240004" sldId="12014"/>
            <ac:picMk id="292" creationId="{3841827E-36F9-44D2-949E-B244E1D515D7}"/>
          </ac:picMkLst>
        </pc:picChg>
        <pc:cxnChg chg="add mod">
          <ac:chgData name="Vecchiato, Marco Roberto (IT)" userId="896c4cd8-edcc-4e69-8519-21c0d973cabb" providerId="ADAL" clId="{31033DFE-2549-4922-8A56-304F34F284A9}" dt="2023-06-05T12:35:44.954" v="1947" actId="164"/>
          <ac:cxnSpMkLst>
            <pc:docMk/>
            <pc:sldMk cId="1796240004" sldId="12014"/>
            <ac:cxnSpMk id="248" creationId="{3FC20A03-AB0C-B423-12DF-B25C0E467961}"/>
          </ac:cxnSpMkLst>
        </pc:cxnChg>
        <pc:cxnChg chg="add mod">
          <ac:chgData name="Vecchiato, Marco Roberto (IT)" userId="896c4cd8-edcc-4e69-8519-21c0d973cabb" providerId="ADAL" clId="{31033DFE-2549-4922-8A56-304F34F284A9}" dt="2023-06-05T12:35:46.705" v="1948" actId="21"/>
          <ac:cxnSpMkLst>
            <pc:docMk/>
            <pc:sldMk cId="1796240004" sldId="12014"/>
            <ac:cxnSpMk id="272" creationId="{61BABB83-83C3-3768-504C-D8FEC51C26F2}"/>
          </ac:cxnSpMkLst>
        </pc:cxnChg>
        <pc:cxnChg chg="add mod">
          <ac:chgData name="Vecchiato, Marco Roberto (IT)" userId="896c4cd8-edcc-4e69-8519-21c0d973cabb" providerId="ADAL" clId="{31033DFE-2549-4922-8A56-304F34F284A9}" dt="2023-06-05T12:35:46.705" v="1948" actId="21"/>
          <ac:cxnSpMkLst>
            <pc:docMk/>
            <pc:sldMk cId="1796240004" sldId="12014"/>
            <ac:cxnSpMk id="273" creationId="{A08CD914-BDD0-CC40-3963-1E75561F4C51}"/>
          </ac:cxnSpMkLst>
        </pc:cxnChg>
        <pc:cxnChg chg="add mod">
          <ac:chgData name="Vecchiato, Marco Roberto (IT)" userId="896c4cd8-edcc-4e69-8519-21c0d973cabb" providerId="ADAL" clId="{31033DFE-2549-4922-8A56-304F34F284A9}" dt="2023-06-05T12:35:46.705" v="1948" actId="21"/>
          <ac:cxnSpMkLst>
            <pc:docMk/>
            <pc:sldMk cId="1796240004" sldId="12014"/>
            <ac:cxnSpMk id="274" creationId="{1193B895-EB9B-9F20-F245-4290FC148EB9}"/>
          </ac:cxnSpMkLst>
        </pc:cxnChg>
        <pc:cxnChg chg="add mod">
          <ac:chgData name="Vecchiato, Marco Roberto (IT)" userId="896c4cd8-edcc-4e69-8519-21c0d973cabb" providerId="ADAL" clId="{31033DFE-2549-4922-8A56-304F34F284A9}" dt="2023-06-05T12:35:46.705" v="1948" actId="21"/>
          <ac:cxnSpMkLst>
            <pc:docMk/>
            <pc:sldMk cId="1796240004" sldId="12014"/>
            <ac:cxnSpMk id="275" creationId="{371BCB45-907F-B97B-D1AA-2E5BCCC3F5F2}"/>
          </ac:cxnSpMkLst>
        </pc:cxnChg>
        <pc:cxnChg chg="add mod">
          <ac:chgData name="Vecchiato, Marco Roberto (IT)" userId="896c4cd8-edcc-4e69-8519-21c0d973cabb" providerId="ADAL" clId="{31033DFE-2549-4922-8A56-304F34F284A9}" dt="2023-06-05T12:35:46.705" v="1948" actId="21"/>
          <ac:cxnSpMkLst>
            <pc:docMk/>
            <pc:sldMk cId="1796240004" sldId="12014"/>
            <ac:cxnSpMk id="276" creationId="{78EC21A0-D9CB-26F0-A7AF-396994C1EF00}"/>
          </ac:cxnSpMkLst>
        </pc:cxnChg>
        <pc:cxnChg chg="add mod">
          <ac:chgData name="Vecchiato, Marco Roberto (IT)" userId="896c4cd8-edcc-4e69-8519-21c0d973cabb" providerId="ADAL" clId="{31033DFE-2549-4922-8A56-304F34F284A9}" dt="2023-06-05T12:35:46.705" v="1948" actId="21"/>
          <ac:cxnSpMkLst>
            <pc:docMk/>
            <pc:sldMk cId="1796240004" sldId="12014"/>
            <ac:cxnSpMk id="277" creationId="{ABAEE79E-52DC-4091-5D1A-42D062DEA560}"/>
          </ac:cxnSpMkLst>
        </pc:cxnChg>
        <pc:cxnChg chg="add mod">
          <ac:chgData name="Vecchiato, Marco Roberto (IT)" userId="896c4cd8-edcc-4e69-8519-21c0d973cabb" providerId="ADAL" clId="{31033DFE-2549-4922-8A56-304F34F284A9}" dt="2023-06-05T12:35:46.705" v="1948" actId="21"/>
          <ac:cxnSpMkLst>
            <pc:docMk/>
            <pc:sldMk cId="1796240004" sldId="12014"/>
            <ac:cxnSpMk id="278" creationId="{08E7BDE0-3E10-AD8E-120E-A8B2CC8A0817}"/>
          </ac:cxnSpMkLst>
        </pc:cxnChg>
        <pc:cxnChg chg="add mod">
          <ac:chgData name="Vecchiato, Marco Roberto (IT)" userId="896c4cd8-edcc-4e69-8519-21c0d973cabb" providerId="ADAL" clId="{31033DFE-2549-4922-8A56-304F34F284A9}" dt="2023-06-05T12:35:44.954" v="1947" actId="164"/>
          <ac:cxnSpMkLst>
            <pc:docMk/>
            <pc:sldMk cId="1796240004" sldId="12014"/>
            <ac:cxnSpMk id="279" creationId="{EE1A3678-30C1-9C3C-08DF-D0F10C0563F4}"/>
          </ac:cxnSpMkLst>
        </pc:cxnChg>
        <pc:cxnChg chg="add mod">
          <ac:chgData name="Vecchiato, Marco Roberto (IT)" userId="896c4cd8-edcc-4e69-8519-21c0d973cabb" providerId="ADAL" clId="{31033DFE-2549-4922-8A56-304F34F284A9}" dt="2023-06-05T12:35:44.954" v="1947" actId="164"/>
          <ac:cxnSpMkLst>
            <pc:docMk/>
            <pc:sldMk cId="1796240004" sldId="12014"/>
            <ac:cxnSpMk id="280" creationId="{BBDE7938-71D6-8269-8288-FB5595F664B4}"/>
          </ac:cxnSpMkLst>
        </pc:cxnChg>
        <pc:cxnChg chg="add mod">
          <ac:chgData name="Vecchiato, Marco Roberto (IT)" userId="896c4cd8-edcc-4e69-8519-21c0d973cabb" providerId="ADAL" clId="{31033DFE-2549-4922-8A56-304F34F284A9}" dt="2023-06-05T12:35:46.705" v="1948" actId="21"/>
          <ac:cxnSpMkLst>
            <pc:docMk/>
            <pc:sldMk cId="1796240004" sldId="12014"/>
            <ac:cxnSpMk id="282" creationId="{93D67AD8-F90D-29B6-04B9-068FEACE9325}"/>
          </ac:cxnSpMkLst>
        </pc:cxnChg>
        <pc:cxnChg chg="add mod">
          <ac:chgData name="Vecchiato, Marco Roberto (IT)" userId="896c4cd8-edcc-4e69-8519-21c0d973cabb" providerId="ADAL" clId="{31033DFE-2549-4922-8A56-304F34F284A9}" dt="2023-06-05T12:35:46.705" v="1948" actId="21"/>
          <ac:cxnSpMkLst>
            <pc:docMk/>
            <pc:sldMk cId="1796240004" sldId="12014"/>
            <ac:cxnSpMk id="285" creationId="{76F48991-AF83-C045-D4C5-00F2869DDF5B}"/>
          </ac:cxnSpMkLst>
        </pc:cxnChg>
        <pc:cxnChg chg="add mod">
          <ac:chgData name="Vecchiato, Marco Roberto (IT)" userId="896c4cd8-edcc-4e69-8519-21c0d973cabb" providerId="ADAL" clId="{31033DFE-2549-4922-8A56-304F34F284A9}" dt="2023-06-05T12:35:46.705" v="1948" actId="21"/>
          <ac:cxnSpMkLst>
            <pc:docMk/>
            <pc:sldMk cId="1796240004" sldId="12014"/>
            <ac:cxnSpMk id="286" creationId="{1897D0D1-1154-99D3-1B4F-E50E3B66E3FA}"/>
          </ac:cxnSpMkLst>
        </pc:cxnChg>
        <pc:cxnChg chg="add mod">
          <ac:chgData name="Vecchiato, Marco Roberto (IT)" userId="896c4cd8-edcc-4e69-8519-21c0d973cabb" providerId="ADAL" clId="{31033DFE-2549-4922-8A56-304F34F284A9}" dt="2023-06-05T12:35:46.705" v="1948" actId="21"/>
          <ac:cxnSpMkLst>
            <pc:docMk/>
            <pc:sldMk cId="1796240004" sldId="12014"/>
            <ac:cxnSpMk id="288" creationId="{86B3F067-F5DC-AEBA-F18F-7A73DA82C243}"/>
          </ac:cxnSpMkLst>
        </pc:cxnChg>
      </pc:sldChg>
      <pc:sldChg chg="new del">
        <pc:chgData name="Vecchiato, Marco Roberto (IT)" userId="896c4cd8-edcc-4e69-8519-21c0d973cabb" providerId="ADAL" clId="{31033DFE-2549-4922-8A56-304F34F284A9}" dt="2023-06-02T13:31:36.715" v="1451" actId="680"/>
        <pc:sldMkLst>
          <pc:docMk/>
          <pc:sldMk cId="2156105156" sldId="12014"/>
        </pc:sldMkLst>
      </pc:sldChg>
      <pc:sldChg chg="addSp delSp modSp add mod">
        <pc:chgData name="Vecchiato, Marco Roberto (IT)" userId="896c4cd8-edcc-4e69-8519-21c0d973cabb" providerId="ADAL" clId="{31033DFE-2549-4922-8A56-304F34F284A9}" dt="2023-06-05T13:39:00.864" v="3131"/>
        <pc:sldMkLst>
          <pc:docMk/>
          <pc:sldMk cId="1079392680" sldId="12015"/>
        </pc:sldMkLst>
        <pc:spChg chg="mod">
          <ac:chgData name="Vecchiato, Marco Roberto (IT)" userId="896c4cd8-edcc-4e69-8519-21c0d973cabb" providerId="ADAL" clId="{31033DFE-2549-4922-8A56-304F34F284A9}" dt="2023-06-05T13:21:24.009" v="2822"/>
          <ac:spMkLst>
            <pc:docMk/>
            <pc:sldMk cId="1079392680" sldId="12015"/>
            <ac:spMk id="2" creationId="{DC3011E9-2CCA-F650-3CA6-4FD1FAAD6CA7}"/>
          </ac:spMkLst>
        </pc:spChg>
        <pc:spChg chg="del">
          <ac:chgData name="Vecchiato, Marco Roberto (IT)" userId="896c4cd8-edcc-4e69-8519-21c0d973cabb" providerId="ADAL" clId="{31033DFE-2549-4922-8A56-304F34F284A9}" dt="2023-06-05T12:36:40.300" v="1963" actId="478"/>
          <ac:spMkLst>
            <pc:docMk/>
            <pc:sldMk cId="1079392680" sldId="12015"/>
            <ac:spMk id="3" creationId="{FBF07CD7-2CBA-B894-53EB-CF6352D65782}"/>
          </ac:spMkLst>
        </pc:spChg>
        <pc:spChg chg="del">
          <ac:chgData name="Vecchiato, Marco Roberto (IT)" userId="896c4cd8-edcc-4e69-8519-21c0d973cabb" providerId="ADAL" clId="{31033DFE-2549-4922-8A56-304F34F284A9}" dt="2023-06-05T12:36:31.730" v="1961" actId="478"/>
          <ac:spMkLst>
            <pc:docMk/>
            <pc:sldMk cId="1079392680" sldId="12015"/>
            <ac:spMk id="6" creationId="{CD22CFF8-582A-92F7-42AC-1E58EE0CB783}"/>
          </ac:spMkLst>
        </pc:spChg>
        <pc:spChg chg="del">
          <ac:chgData name="Vecchiato, Marco Roberto (IT)" userId="896c4cd8-edcc-4e69-8519-21c0d973cabb" providerId="ADAL" clId="{31033DFE-2549-4922-8A56-304F34F284A9}" dt="2023-06-05T13:37:48.633" v="3120"/>
          <ac:spMkLst>
            <pc:docMk/>
            <pc:sldMk cId="1079392680" sldId="12015"/>
            <ac:spMk id="12" creationId="{AA44B28F-F25A-FA88-A7D5-4519ADF15477}"/>
          </ac:spMkLst>
        </pc:spChg>
        <pc:spChg chg="del">
          <ac:chgData name="Vecchiato, Marco Roberto (IT)" userId="896c4cd8-edcc-4e69-8519-21c0d973cabb" providerId="ADAL" clId="{31033DFE-2549-4922-8A56-304F34F284A9}" dt="2023-06-05T13:39:00.864" v="3131"/>
          <ac:spMkLst>
            <pc:docMk/>
            <pc:sldMk cId="1079392680" sldId="12015"/>
            <ac:spMk id="13" creationId="{481A51AD-9BDE-1BD5-6741-2671F0F81CC4}"/>
          </ac:spMkLst>
        </pc:spChg>
        <pc:graphicFrameChg chg="add mod modGraphic">
          <ac:chgData name="Vecchiato, Marco Roberto (IT)" userId="896c4cd8-edcc-4e69-8519-21c0d973cabb" providerId="ADAL" clId="{31033DFE-2549-4922-8A56-304F34F284A9}" dt="2023-06-05T12:38:30.098" v="2005" actId="1076"/>
          <ac:graphicFrameMkLst>
            <pc:docMk/>
            <pc:sldMk cId="1079392680" sldId="12015"/>
            <ac:graphicFrameMk id="4" creationId="{9026038C-F624-C225-FBE7-CEA6DED111C7}"/>
          </ac:graphicFrameMkLst>
        </pc:graphicFrameChg>
        <pc:graphicFrameChg chg="del">
          <ac:chgData name="Vecchiato, Marco Roberto (IT)" userId="896c4cd8-edcc-4e69-8519-21c0d973cabb" providerId="ADAL" clId="{31033DFE-2549-4922-8A56-304F34F284A9}" dt="2023-06-05T12:36:34.092" v="1962" actId="478"/>
          <ac:graphicFrameMkLst>
            <pc:docMk/>
            <pc:sldMk cId="1079392680" sldId="12015"/>
            <ac:graphicFrameMk id="5" creationId="{97667971-6782-D115-786E-955C4530E7F0}"/>
          </ac:graphicFrameMkLst>
        </pc:graphicFrameChg>
        <pc:picChg chg="add mod">
          <ac:chgData name="Vecchiato, Marco Roberto (IT)" userId="896c4cd8-edcc-4e69-8519-21c0d973cabb" providerId="ADAL" clId="{31033DFE-2549-4922-8A56-304F34F284A9}" dt="2023-06-05T12:38:49.753" v="2010" actId="1076"/>
          <ac:picMkLst>
            <pc:docMk/>
            <pc:sldMk cId="1079392680" sldId="12015"/>
            <ac:picMk id="7" creationId="{707B9751-287C-53D0-B863-3724348367CA}"/>
          </ac:picMkLst>
        </pc:picChg>
        <pc:picChg chg="add mod">
          <ac:chgData name="Vecchiato, Marco Roberto (IT)" userId="896c4cd8-edcc-4e69-8519-21c0d973cabb" providerId="ADAL" clId="{31033DFE-2549-4922-8A56-304F34F284A9}" dt="2023-06-05T12:38:58.843" v="2012" actId="1076"/>
          <ac:picMkLst>
            <pc:docMk/>
            <pc:sldMk cId="1079392680" sldId="12015"/>
            <ac:picMk id="8" creationId="{0A594185-4942-CBDA-FEB8-133AB460361D}"/>
          </ac:picMkLst>
        </pc:picChg>
        <pc:picChg chg="add mod">
          <ac:chgData name="Vecchiato, Marco Roberto (IT)" userId="896c4cd8-edcc-4e69-8519-21c0d973cabb" providerId="ADAL" clId="{31033DFE-2549-4922-8A56-304F34F284A9}" dt="2023-06-05T12:38:54.031" v="2011" actId="1076"/>
          <ac:picMkLst>
            <pc:docMk/>
            <pc:sldMk cId="1079392680" sldId="12015"/>
            <ac:picMk id="9" creationId="{DB282693-9A03-0C26-C238-830AE2214E6C}"/>
          </ac:picMkLst>
        </pc:picChg>
        <pc:picChg chg="add mod">
          <ac:chgData name="Vecchiato, Marco Roberto (IT)" userId="896c4cd8-edcc-4e69-8519-21c0d973cabb" providerId="ADAL" clId="{31033DFE-2549-4922-8A56-304F34F284A9}" dt="2023-06-05T12:39:05.115" v="2014" actId="1076"/>
          <ac:picMkLst>
            <pc:docMk/>
            <pc:sldMk cId="1079392680" sldId="12015"/>
            <ac:picMk id="10" creationId="{27D66B4E-DF0D-ABEB-99CE-5D6E11D3E479}"/>
          </ac:picMkLst>
        </pc:picChg>
        <pc:picChg chg="add mod">
          <ac:chgData name="Vecchiato, Marco Roberto (IT)" userId="896c4cd8-edcc-4e69-8519-21c0d973cabb" providerId="ADAL" clId="{31033DFE-2549-4922-8A56-304F34F284A9}" dt="2023-06-05T12:38:46.601" v="2009" actId="1076"/>
          <ac:picMkLst>
            <pc:docMk/>
            <pc:sldMk cId="1079392680" sldId="12015"/>
            <ac:picMk id="11" creationId="{791E7FD5-8587-FB44-4EEF-96A12A64A9EE}"/>
          </ac:picMkLst>
        </pc:picChg>
      </pc:sldChg>
      <pc:sldChg chg="addSp delSp modSp add mod setBg">
        <pc:chgData name="Vecchiato, Marco Roberto (IT)" userId="896c4cd8-edcc-4e69-8519-21c0d973cabb" providerId="ADAL" clId="{31033DFE-2549-4922-8A56-304F34F284A9}" dt="2023-06-05T13:39:00.864" v="3131"/>
        <pc:sldMkLst>
          <pc:docMk/>
          <pc:sldMk cId="4172312950" sldId="12016"/>
        </pc:sldMkLst>
        <pc:spChg chg="mod">
          <ac:chgData name="Vecchiato, Marco Roberto (IT)" userId="896c4cd8-edcc-4e69-8519-21c0d973cabb" providerId="ADAL" clId="{31033DFE-2549-4922-8A56-304F34F284A9}" dt="2023-06-05T13:21:31.112" v="2824" actId="14100"/>
          <ac:spMkLst>
            <pc:docMk/>
            <pc:sldMk cId="4172312950" sldId="12016"/>
            <ac:spMk id="2" creationId="{DC3011E9-2CCA-F650-3CA6-4FD1FAAD6CA7}"/>
          </ac:spMkLst>
        </pc:spChg>
        <pc:spChg chg="add mod">
          <ac:chgData name="Vecchiato, Marco Roberto (IT)" userId="896c4cd8-edcc-4e69-8519-21c0d973cabb" providerId="ADAL" clId="{31033DFE-2549-4922-8A56-304F34F284A9}" dt="2023-06-05T12:41:23.508" v="2046" actId="1076"/>
          <ac:spMkLst>
            <pc:docMk/>
            <pc:sldMk cId="4172312950" sldId="12016"/>
            <ac:spMk id="3" creationId="{D3134E42-F1B3-4FF8-8F69-E99AD5183676}"/>
          </ac:spMkLst>
        </pc:spChg>
        <pc:spChg chg="del">
          <ac:chgData name="Vecchiato, Marco Roberto (IT)" userId="896c4cd8-edcc-4e69-8519-21c0d973cabb" providerId="ADAL" clId="{31033DFE-2549-4922-8A56-304F34F284A9}" dt="2023-06-05T13:37:48.633" v="3120"/>
          <ac:spMkLst>
            <pc:docMk/>
            <pc:sldMk cId="4172312950" sldId="12016"/>
            <ac:spMk id="13" creationId="{EF2024CF-D585-F78F-8546-A81188DAFFB2}"/>
          </ac:spMkLst>
        </pc:spChg>
        <pc:spChg chg="del">
          <ac:chgData name="Vecchiato, Marco Roberto (IT)" userId="896c4cd8-edcc-4e69-8519-21c0d973cabb" providerId="ADAL" clId="{31033DFE-2549-4922-8A56-304F34F284A9}" dt="2023-06-05T13:39:00.864" v="3131"/>
          <ac:spMkLst>
            <pc:docMk/>
            <pc:sldMk cId="4172312950" sldId="12016"/>
            <ac:spMk id="14" creationId="{994CCB59-6DB2-60E8-61AF-4C48BE452A45}"/>
          </ac:spMkLst>
        </pc:spChg>
        <pc:spChg chg="add">
          <ac:chgData name="Vecchiato, Marco Roberto (IT)" userId="896c4cd8-edcc-4e69-8519-21c0d973cabb" providerId="ADAL" clId="{31033DFE-2549-4922-8A56-304F34F284A9}" dt="2023-06-05T12:40:47.359" v="2037" actId="26606"/>
          <ac:spMkLst>
            <pc:docMk/>
            <pc:sldMk cId="4172312950" sldId="12016"/>
            <ac:spMk id="17" creationId="{1135A26D-9D47-467E-91F1-31149BF0D213}"/>
          </ac:spMkLst>
        </pc:spChg>
        <pc:spChg chg="add">
          <ac:chgData name="Vecchiato, Marco Roberto (IT)" userId="896c4cd8-edcc-4e69-8519-21c0d973cabb" providerId="ADAL" clId="{31033DFE-2549-4922-8A56-304F34F284A9}" dt="2023-06-05T12:40:47.359" v="2037" actId="26606"/>
          <ac:spMkLst>
            <pc:docMk/>
            <pc:sldMk cId="4172312950" sldId="12016"/>
            <ac:spMk id="19" creationId="{CB147A70-DC29-4DDF-A34C-2B82C6E2295E}"/>
          </ac:spMkLst>
        </pc:spChg>
        <pc:spChg chg="add">
          <ac:chgData name="Vecchiato, Marco Roberto (IT)" userId="896c4cd8-edcc-4e69-8519-21c0d973cabb" providerId="ADAL" clId="{31033DFE-2549-4922-8A56-304F34F284A9}" dt="2023-06-05T12:40:47.359" v="2037" actId="26606"/>
          <ac:spMkLst>
            <pc:docMk/>
            <pc:sldMk cId="4172312950" sldId="12016"/>
            <ac:spMk id="21" creationId="{3B438362-1E1E-4C62-A99E-4134CB16366C}"/>
          </ac:spMkLst>
        </pc:spChg>
        <pc:spChg chg="add">
          <ac:chgData name="Vecchiato, Marco Roberto (IT)" userId="896c4cd8-edcc-4e69-8519-21c0d973cabb" providerId="ADAL" clId="{31033DFE-2549-4922-8A56-304F34F284A9}" dt="2023-06-05T12:40:47.359" v="2037" actId="26606"/>
          <ac:spMkLst>
            <pc:docMk/>
            <pc:sldMk cId="4172312950" sldId="12016"/>
            <ac:spMk id="23" creationId="{6C077334-5571-4B83-A83E-4CCCFA7B5E8A}"/>
          </ac:spMkLst>
        </pc:spChg>
        <pc:spChg chg="add">
          <ac:chgData name="Vecchiato, Marco Roberto (IT)" userId="896c4cd8-edcc-4e69-8519-21c0d973cabb" providerId="ADAL" clId="{31033DFE-2549-4922-8A56-304F34F284A9}" dt="2023-06-05T12:40:47.359" v="2037" actId="26606"/>
          <ac:spMkLst>
            <pc:docMk/>
            <pc:sldMk cId="4172312950" sldId="12016"/>
            <ac:spMk id="25" creationId="{4D3DC50D-CA0F-48F9-B17E-20D8669AA4E0}"/>
          </ac:spMkLst>
        </pc:spChg>
        <pc:spChg chg="add">
          <ac:chgData name="Vecchiato, Marco Roberto (IT)" userId="896c4cd8-edcc-4e69-8519-21c0d973cabb" providerId="ADAL" clId="{31033DFE-2549-4922-8A56-304F34F284A9}" dt="2023-06-05T12:40:47.359" v="2037" actId="26606"/>
          <ac:spMkLst>
            <pc:docMk/>
            <pc:sldMk cId="4172312950" sldId="12016"/>
            <ac:spMk id="27" creationId="{D1B80E9C-CF8A-440B-B8F5-54BF121BF458}"/>
          </ac:spMkLst>
        </pc:spChg>
        <pc:graphicFrameChg chg="del">
          <ac:chgData name="Vecchiato, Marco Roberto (IT)" userId="896c4cd8-edcc-4e69-8519-21c0d973cabb" providerId="ADAL" clId="{31033DFE-2549-4922-8A56-304F34F284A9}" dt="2023-06-05T12:39:29.351" v="2019" actId="478"/>
          <ac:graphicFrameMkLst>
            <pc:docMk/>
            <pc:sldMk cId="4172312950" sldId="12016"/>
            <ac:graphicFrameMk id="4" creationId="{9026038C-F624-C225-FBE7-CEA6DED111C7}"/>
          </ac:graphicFrameMkLst>
        </pc:graphicFrameChg>
        <pc:picChg chg="add mod">
          <ac:chgData name="Vecchiato, Marco Roberto (IT)" userId="896c4cd8-edcc-4e69-8519-21c0d973cabb" providerId="ADAL" clId="{31033DFE-2549-4922-8A56-304F34F284A9}" dt="2023-06-05T12:40:51.367" v="2038" actId="27614"/>
          <ac:picMkLst>
            <pc:docMk/>
            <pc:sldMk cId="4172312950" sldId="12016"/>
            <ac:picMk id="5" creationId="{B9E497A4-1E4B-80C4-E392-4DCE0E7B47B8}"/>
          </ac:picMkLst>
        </pc:picChg>
        <pc:picChg chg="add mod">
          <ac:chgData name="Vecchiato, Marco Roberto (IT)" userId="896c4cd8-edcc-4e69-8519-21c0d973cabb" providerId="ADAL" clId="{31033DFE-2549-4922-8A56-304F34F284A9}" dt="2023-06-05T12:40:51.368" v="2039" actId="27614"/>
          <ac:picMkLst>
            <pc:docMk/>
            <pc:sldMk cId="4172312950" sldId="12016"/>
            <ac:picMk id="6" creationId="{81AF1297-5070-D476-4D20-140F811D47B2}"/>
          </ac:picMkLst>
        </pc:picChg>
        <pc:picChg chg="del">
          <ac:chgData name="Vecchiato, Marco Roberto (IT)" userId="896c4cd8-edcc-4e69-8519-21c0d973cabb" providerId="ADAL" clId="{31033DFE-2549-4922-8A56-304F34F284A9}" dt="2023-06-05T12:39:32.428" v="2020" actId="478"/>
          <ac:picMkLst>
            <pc:docMk/>
            <pc:sldMk cId="4172312950" sldId="12016"/>
            <ac:picMk id="7" creationId="{707B9751-287C-53D0-B863-3724348367CA}"/>
          </ac:picMkLst>
        </pc:picChg>
        <pc:picChg chg="del">
          <ac:chgData name="Vecchiato, Marco Roberto (IT)" userId="896c4cd8-edcc-4e69-8519-21c0d973cabb" providerId="ADAL" clId="{31033DFE-2549-4922-8A56-304F34F284A9}" dt="2023-06-05T12:39:32.428" v="2020" actId="478"/>
          <ac:picMkLst>
            <pc:docMk/>
            <pc:sldMk cId="4172312950" sldId="12016"/>
            <ac:picMk id="8" creationId="{0A594185-4942-CBDA-FEB8-133AB460361D}"/>
          </ac:picMkLst>
        </pc:picChg>
        <pc:picChg chg="del">
          <ac:chgData name="Vecchiato, Marco Roberto (IT)" userId="896c4cd8-edcc-4e69-8519-21c0d973cabb" providerId="ADAL" clId="{31033DFE-2549-4922-8A56-304F34F284A9}" dt="2023-06-05T12:39:32.428" v="2020" actId="478"/>
          <ac:picMkLst>
            <pc:docMk/>
            <pc:sldMk cId="4172312950" sldId="12016"/>
            <ac:picMk id="9" creationId="{DB282693-9A03-0C26-C238-830AE2214E6C}"/>
          </ac:picMkLst>
        </pc:picChg>
        <pc:picChg chg="del">
          <ac:chgData name="Vecchiato, Marco Roberto (IT)" userId="896c4cd8-edcc-4e69-8519-21c0d973cabb" providerId="ADAL" clId="{31033DFE-2549-4922-8A56-304F34F284A9}" dt="2023-06-05T12:39:32.428" v="2020" actId="478"/>
          <ac:picMkLst>
            <pc:docMk/>
            <pc:sldMk cId="4172312950" sldId="12016"/>
            <ac:picMk id="10" creationId="{27D66B4E-DF0D-ABEB-99CE-5D6E11D3E479}"/>
          </ac:picMkLst>
        </pc:picChg>
        <pc:picChg chg="del">
          <ac:chgData name="Vecchiato, Marco Roberto (IT)" userId="896c4cd8-edcc-4e69-8519-21c0d973cabb" providerId="ADAL" clId="{31033DFE-2549-4922-8A56-304F34F284A9}" dt="2023-06-05T12:39:32.428" v="2020" actId="478"/>
          <ac:picMkLst>
            <pc:docMk/>
            <pc:sldMk cId="4172312950" sldId="12016"/>
            <ac:picMk id="11" creationId="{791E7FD5-8587-FB44-4EEF-96A12A64A9EE}"/>
          </ac:picMkLst>
        </pc:picChg>
        <pc:picChg chg="add mod">
          <ac:chgData name="Vecchiato, Marco Roberto (IT)" userId="896c4cd8-edcc-4e69-8519-21c0d973cabb" providerId="ADAL" clId="{31033DFE-2549-4922-8A56-304F34F284A9}" dt="2023-06-05T12:40:51.631" v="2040" actId="27614"/>
          <ac:picMkLst>
            <pc:docMk/>
            <pc:sldMk cId="4172312950" sldId="12016"/>
            <ac:picMk id="12" creationId="{50143CF9-BE16-BF10-D92A-5D68D8A362DB}"/>
          </ac:picMkLst>
        </pc:picChg>
      </pc:sldChg>
      <pc:sldChg chg="addSp delSp modSp add del mod">
        <pc:chgData name="Vecchiato, Marco Roberto (IT)" userId="896c4cd8-edcc-4e69-8519-21c0d973cabb" providerId="ADAL" clId="{31033DFE-2549-4922-8A56-304F34F284A9}" dt="2023-06-05T12:45:43.829" v="2194" actId="47"/>
        <pc:sldMkLst>
          <pc:docMk/>
          <pc:sldMk cId="2594598842" sldId="12017"/>
        </pc:sldMkLst>
        <pc:spChg chg="mod">
          <ac:chgData name="Vecchiato, Marco Roberto (IT)" userId="896c4cd8-edcc-4e69-8519-21c0d973cabb" providerId="ADAL" clId="{31033DFE-2549-4922-8A56-304F34F284A9}" dt="2023-06-05T12:42:11.155" v="2063" actId="20577"/>
          <ac:spMkLst>
            <pc:docMk/>
            <pc:sldMk cId="2594598842" sldId="12017"/>
            <ac:spMk id="2" creationId="{DC3011E9-2CCA-F650-3CA6-4FD1FAAD6CA7}"/>
          </ac:spMkLst>
        </pc:spChg>
        <pc:spChg chg="del mod topLvl">
          <ac:chgData name="Vecchiato, Marco Roberto (IT)" userId="896c4cd8-edcc-4e69-8519-21c0d973cabb" providerId="ADAL" clId="{31033DFE-2549-4922-8A56-304F34F284A9}" dt="2023-06-05T12:43:00.593" v="2073" actId="21"/>
          <ac:spMkLst>
            <pc:docMk/>
            <pc:sldMk cId="2594598842" sldId="12017"/>
            <ac:spMk id="5" creationId="{A0A6F63A-1DE4-C346-0075-FD70E965CDBA}"/>
          </ac:spMkLst>
        </pc:spChg>
        <pc:spChg chg="del mod topLvl">
          <ac:chgData name="Vecchiato, Marco Roberto (IT)" userId="896c4cd8-edcc-4e69-8519-21c0d973cabb" providerId="ADAL" clId="{31033DFE-2549-4922-8A56-304F34F284A9}" dt="2023-06-05T12:42:34.825" v="2067" actId="21"/>
          <ac:spMkLst>
            <pc:docMk/>
            <pc:sldMk cId="2594598842" sldId="12017"/>
            <ac:spMk id="6" creationId="{1BAFE26D-31C4-CB10-2729-916A7AB9735A}"/>
          </ac:spMkLst>
        </pc:spChg>
        <pc:spChg chg="del mod topLvl">
          <ac:chgData name="Vecchiato, Marco Roberto (IT)" userId="896c4cd8-edcc-4e69-8519-21c0d973cabb" providerId="ADAL" clId="{31033DFE-2549-4922-8A56-304F34F284A9}" dt="2023-06-05T12:43:08.054" v="2075" actId="21"/>
          <ac:spMkLst>
            <pc:docMk/>
            <pc:sldMk cId="2594598842" sldId="12017"/>
            <ac:spMk id="13" creationId="{4100862D-DCC7-98FE-12FA-53BB7B1F5B34}"/>
          </ac:spMkLst>
        </pc:spChg>
        <pc:spChg chg="del mod topLvl">
          <ac:chgData name="Vecchiato, Marco Roberto (IT)" userId="896c4cd8-edcc-4e69-8519-21c0d973cabb" providerId="ADAL" clId="{31033DFE-2549-4922-8A56-304F34F284A9}" dt="2023-06-05T12:42:47.382" v="2070" actId="21"/>
          <ac:spMkLst>
            <pc:docMk/>
            <pc:sldMk cId="2594598842" sldId="12017"/>
            <ac:spMk id="14" creationId="{380DA05A-D8A7-618F-F526-3108B6ADDEE4}"/>
          </ac:spMkLst>
        </pc:spChg>
        <pc:grpChg chg="add del mod">
          <ac:chgData name="Vecchiato, Marco Roberto (IT)" userId="896c4cd8-edcc-4e69-8519-21c0d973cabb" providerId="ADAL" clId="{31033DFE-2549-4922-8A56-304F34F284A9}" dt="2023-06-05T12:42:34.825" v="2067" actId="21"/>
          <ac:grpSpMkLst>
            <pc:docMk/>
            <pc:sldMk cId="2594598842" sldId="12017"/>
            <ac:grpSpMk id="3" creationId="{A42B0FA2-674D-5815-AA82-D97381FAA8DA}"/>
          </ac:grpSpMkLst>
        </pc:grpChg>
        <pc:grpChg chg="add del mod">
          <ac:chgData name="Vecchiato, Marco Roberto (IT)" userId="896c4cd8-edcc-4e69-8519-21c0d973cabb" providerId="ADAL" clId="{31033DFE-2549-4922-8A56-304F34F284A9}" dt="2023-06-05T12:42:47.382" v="2070" actId="21"/>
          <ac:grpSpMkLst>
            <pc:docMk/>
            <pc:sldMk cId="2594598842" sldId="12017"/>
            <ac:grpSpMk id="12" creationId="{D7BE25AF-6B48-3119-0C9B-AA18E08A011F}"/>
          </ac:grpSpMkLst>
        </pc:grpChg>
        <pc:graphicFrameChg chg="del">
          <ac:chgData name="Vecchiato, Marco Roberto (IT)" userId="896c4cd8-edcc-4e69-8519-21c0d973cabb" providerId="ADAL" clId="{31033DFE-2549-4922-8A56-304F34F284A9}" dt="2023-06-05T12:41:47.264" v="2050" actId="478"/>
          <ac:graphicFrameMkLst>
            <pc:docMk/>
            <pc:sldMk cId="2594598842" sldId="12017"/>
            <ac:graphicFrameMk id="4" creationId="{9026038C-F624-C225-FBE7-CEA6DED111C7}"/>
          </ac:graphicFrameMkLst>
        </pc:graphicFrameChg>
        <pc:picChg chg="del">
          <ac:chgData name="Vecchiato, Marco Roberto (IT)" userId="896c4cd8-edcc-4e69-8519-21c0d973cabb" providerId="ADAL" clId="{31033DFE-2549-4922-8A56-304F34F284A9}" dt="2023-06-05T12:41:58.145" v="2053" actId="478"/>
          <ac:picMkLst>
            <pc:docMk/>
            <pc:sldMk cId="2594598842" sldId="12017"/>
            <ac:picMk id="7" creationId="{707B9751-287C-53D0-B863-3724348367CA}"/>
          </ac:picMkLst>
        </pc:picChg>
        <pc:picChg chg="del">
          <ac:chgData name="Vecchiato, Marco Roberto (IT)" userId="896c4cd8-edcc-4e69-8519-21c0d973cabb" providerId="ADAL" clId="{31033DFE-2549-4922-8A56-304F34F284A9}" dt="2023-06-05T12:41:58.145" v="2053" actId="478"/>
          <ac:picMkLst>
            <pc:docMk/>
            <pc:sldMk cId="2594598842" sldId="12017"/>
            <ac:picMk id="8" creationId="{0A594185-4942-CBDA-FEB8-133AB460361D}"/>
          </ac:picMkLst>
        </pc:picChg>
        <pc:picChg chg="del">
          <ac:chgData name="Vecchiato, Marco Roberto (IT)" userId="896c4cd8-edcc-4e69-8519-21c0d973cabb" providerId="ADAL" clId="{31033DFE-2549-4922-8A56-304F34F284A9}" dt="2023-06-05T12:41:58.145" v="2053" actId="478"/>
          <ac:picMkLst>
            <pc:docMk/>
            <pc:sldMk cId="2594598842" sldId="12017"/>
            <ac:picMk id="9" creationId="{DB282693-9A03-0C26-C238-830AE2214E6C}"/>
          </ac:picMkLst>
        </pc:picChg>
        <pc:picChg chg="del">
          <ac:chgData name="Vecchiato, Marco Roberto (IT)" userId="896c4cd8-edcc-4e69-8519-21c0d973cabb" providerId="ADAL" clId="{31033DFE-2549-4922-8A56-304F34F284A9}" dt="2023-06-05T12:41:58.145" v="2053" actId="478"/>
          <ac:picMkLst>
            <pc:docMk/>
            <pc:sldMk cId="2594598842" sldId="12017"/>
            <ac:picMk id="10" creationId="{27D66B4E-DF0D-ABEB-99CE-5D6E11D3E479}"/>
          </ac:picMkLst>
        </pc:picChg>
        <pc:picChg chg="del">
          <ac:chgData name="Vecchiato, Marco Roberto (IT)" userId="896c4cd8-edcc-4e69-8519-21c0d973cabb" providerId="ADAL" clId="{31033DFE-2549-4922-8A56-304F34F284A9}" dt="2023-06-05T12:41:58.145" v="2053" actId="478"/>
          <ac:picMkLst>
            <pc:docMk/>
            <pc:sldMk cId="2594598842" sldId="12017"/>
            <ac:picMk id="11" creationId="{791E7FD5-8587-FB44-4EEF-96A12A64A9EE}"/>
          </ac:picMkLst>
        </pc:picChg>
      </pc:sldChg>
      <pc:sldChg chg="addSp delSp modSp add mod setBg">
        <pc:chgData name="Vecchiato, Marco Roberto (IT)" userId="896c4cd8-edcc-4e69-8519-21c0d973cabb" providerId="ADAL" clId="{31033DFE-2549-4922-8A56-304F34F284A9}" dt="2023-06-05T13:39:00.864" v="3131"/>
        <pc:sldMkLst>
          <pc:docMk/>
          <pc:sldMk cId="2672934063" sldId="12018"/>
        </pc:sldMkLst>
        <pc:spChg chg="mod">
          <ac:chgData name="Vecchiato, Marco Roberto (IT)" userId="896c4cd8-edcc-4e69-8519-21c0d973cabb" providerId="ADAL" clId="{31033DFE-2549-4922-8A56-304F34F284A9}" dt="2023-06-05T13:21:43.670" v="2827" actId="1076"/>
          <ac:spMkLst>
            <pc:docMk/>
            <pc:sldMk cId="2672934063" sldId="12018"/>
            <ac:spMk id="2" creationId="{DC3011E9-2CCA-F650-3CA6-4FD1FAAD6CA7}"/>
          </ac:spMkLst>
        </pc:spChg>
        <pc:spChg chg="add del mod">
          <ac:chgData name="Vecchiato, Marco Roberto (IT)" userId="896c4cd8-edcc-4e69-8519-21c0d973cabb" providerId="ADAL" clId="{31033DFE-2549-4922-8A56-304F34F284A9}" dt="2023-06-05T12:43:17.162" v="2078" actId="478"/>
          <ac:spMkLst>
            <pc:docMk/>
            <pc:sldMk cId="2672934063" sldId="12018"/>
            <ac:spMk id="9" creationId="{2E3FC3E9-6FCF-AF85-54D4-7785A4BAA90D}"/>
          </ac:spMkLst>
        </pc:spChg>
        <pc:spChg chg="add del">
          <ac:chgData name="Vecchiato, Marco Roberto (IT)" userId="896c4cd8-edcc-4e69-8519-21c0d973cabb" providerId="ADAL" clId="{31033DFE-2549-4922-8A56-304F34F284A9}" dt="2023-06-05T12:44:00.811" v="2100" actId="26606"/>
          <ac:spMkLst>
            <pc:docMk/>
            <pc:sldMk cId="2672934063" sldId="12018"/>
            <ac:spMk id="15" creationId="{0855A890-B60B-4670-9DC2-69DC05015AB3}"/>
          </ac:spMkLst>
        </pc:spChg>
        <pc:spChg chg="add">
          <ac:chgData name="Vecchiato, Marco Roberto (IT)" userId="896c4cd8-edcc-4e69-8519-21c0d973cabb" providerId="ADAL" clId="{31033DFE-2549-4922-8A56-304F34F284A9}" dt="2023-06-05T12:44:12.518" v="2104" actId="26606"/>
          <ac:spMkLst>
            <pc:docMk/>
            <pc:sldMk cId="2672934063" sldId="12018"/>
            <ac:spMk id="16" creationId="{A93898FF-D987-4B0E-BFB4-85F5EB356D4D}"/>
          </ac:spMkLst>
        </pc:spChg>
        <pc:spChg chg="add del">
          <ac:chgData name="Vecchiato, Marco Roberto (IT)" userId="896c4cd8-edcc-4e69-8519-21c0d973cabb" providerId="ADAL" clId="{31033DFE-2549-4922-8A56-304F34F284A9}" dt="2023-06-05T12:44:00.811" v="2100" actId="26606"/>
          <ac:spMkLst>
            <pc:docMk/>
            <pc:sldMk cId="2672934063" sldId="12018"/>
            <ac:spMk id="17" creationId="{90F533E9-6690-41A8-A372-4C6C622D028D}"/>
          </ac:spMkLst>
        </pc:spChg>
        <pc:spChg chg="add">
          <ac:chgData name="Vecchiato, Marco Roberto (IT)" userId="896c4cd8-edcc-4e69-8519-21c0d973cabb" providerId="ADAL" clId="{31033DFE-2549-4922-8A56-304F34F284A9}" dt="2023-06-05T12:44:12.518" v="2104" actId="26606"/>
          <ac:spMkLst>
            <pc:docMk/>
            <pc:sldMk cId="2672934063" sldId="12018"/>
            <ac:spMk id="18" creationId="{08E700A8-AE52-4017-8C7E-C20956F74D25}"/>
          </ac:spMkLst>
        </pc:spChg>
        <pc:spChg chg="add del">
          <ac:chgData name="Vecchiato, Marco Roberto (IT)" userId="896c4cd8-edcc-4e69-8519-21c0d973cabb" providerId="ADAL" clId="{31033DFE-2549-4922-8A56-304F34F284A9}" dt="2023-06-05T12:44:00.811" v="2100" actId="26606"/>
          <ac:spMkLst>
            <pc:docMk/>
            <pc:sldMk cId="2672934063" sldId="12018"/>
            <ac:spMk id="19" creationId="{99413ED5-9ED4-4772-BCE4-2BCAE6B12E35}"/>
          </ac:spMkLst>
        </pc:spChg>
        <pc:spChg chg="add del">
          <ac:chgData name="Vecchiato, Marco Roberto (IT)" userId="896c4cd8-edcc-4e69-8519-21c0d973cabb" providerId="ADAL" clId="{31033DFE-2549-4922-8A56-304F34F284A9}" dt="2023-06-05T12:44:00.811" v="2100" actId="26606"/>
          <ac:spMkLst>
            <pc:docMk/>
            <pc:sldMk cId="2672934063" sldId="12018"/>
            <ac:spMk id="21" creationId="{04357C93-F0CB-4A1C-8F77-4E9063789819}"/>
          </ac:spMkLst>
        </pc:spChg>
        <pc:spChg chg="add">
          <ac:chgData name="Vecchiato, Marco Roberto (IT)" userId="896c4cd8-edcc-4e69-8519-21c0d973cabb" providerId="ADAL" clId="{31033DFE-2549-4922-8A56-304F34F284A9}" dt="2023-06-05T12:44:12.518" v="2104" actId="26606"/>
          <ac:spMkLst>
            <pc:docMk/>
            <pc:sldMk cId="2672934063" sldId="12018"/>
            <ac:spMk id="22" creationId="{A737E5B8-8F31-4942-B159-B213C4D6D830}"/>
          </ac:spMkLst>
        </pc:spChg>
        <pc:spChg chg="del">
          <ac:chgData name="Vecchiato, Marco Roberto (IT)" userId="896c4cd8-edcc-4e69-8519-21c0d973cabb" providerId="ADAL" clId="{31033DFE-2549-4922-8A56-304F34F284A9}" dt="2023-06-05T13:37:48.633" v="3120"/>
          <ac:spMkLst>
            <pc:docMk/>
            <pc:sldMk cId="2672934063" sldId="12018"/>
            <ac:spMk id="23" creationId="{7A28C5FA-7F7D-3F68-3714-19064DA5F3EA}"/>
          </ac:spMkLst>
        </pc:spChg>
        <pc:spChg chg="add">
          <ac:chgData name="Vecchiato, Marco Roberto (IT)" userId="896c4cd8-edcc-4e69-8519-21c0d973cabb" providerId="ADAL" clId="{31033DFE-2549-4922-8A56-304F34F284A9}" dt="2023-06-05T12:44:12.518" v="2104" actId="26606"/>
          <ac:spMkLst>
            <pc:docMk/>
            <pc:sldMk cId="2672934063" sldId="12018"/>
            <ac:spMk id="24" creationId="{42A4FC2C-047E-45A5-965D-8E1E3BF09BC6}"/>
          </ac:spMkLst>
        </pc:spChg>
        <pc:spChg chg="del">
          <ac:chgData name="Vecchiato, Marco Roberto (IT)" userId="896c4cd8-edcc-4e69-8519-21c0d973cabb" providerId="ADAL" clId="{31033DFE-2549-4922-8A56-304F34F284A9}" dt="2023-06-05T13:39:00.864" v="3131"/>
          <ac:spMkLst>
            <pc:docMk/>
            <pc:sldMk cId="2672934063" sldId="12018"/>
            <ac:spMk id="25" creationId="{1972A8AA-2E1A-448B-52B7-83364904351C}"/>
          </ac:spMkLst>
        </pc:spChg>
        <pc:spChg chg="add">
          <ac:chgData name="Vecchiato, Marco Roberto (IT)" userId="896c4cd8-edcc-4e69-8519-21c0d973cabb" providerId="ADAL" clId="{31033DFE-2549-4922-8A56-304F34F284A9}" dt="2023-06-05T12:44:12.518" v="2104" actId="26606"/>
          <ac:spMkLst>
            <pc:docMk/>
            <pc:sldMk cId="2672934063" sldId="12018"/>
            <ac:spMk id="26" creationId="{78F530DA-C7D1-4968-8F8A-8700C2BB2A49}"/>
          </ac:spMkLst>
        </pc:spChg>
        <pc:grpChg chg="del">
          <ac:chgData name="Vecchiato, Marco Roberto (IT)" userId="896c4cd8-edcc-4e69-8519-21c0d973cabb" providerId="ADAL" clId="{31033DFE-2549-4922-8A56-304F34F284A9}" dt="2023-06-05T12:42:29.991" v="2065" actId="478"/>
          <ac:grpSpMkLst>
            <pc:docMk/>
            <pc:sldMk cId="2672934063" sldId="12018"/>
            <ac:grpSpMk id="3" creationId="{A42B0FA2-674D-5815-AA82-D97381FAA8DA}"/>
          </ac:grpSpMkLst>
        </pc:grpChg>
        <pc:grpChg chg="del">
          <ac:chgData name="Vecchiato, Marco Roberto (IT)" userId="896c4cd8-edcc-4e69-8519-21c0d973cabb" providerId="ADAL" clId="{31033DFE-2549-4922-8A56-304F34F284A9}" dt="2023-06-05T12:42:30.925" v="2066" actId="478"/>
          <ac:grpSpMkLst>
            <pc:docMk/>
            <pc:sldMk cId="2672934063" sldId="12018"/>
            <ac:grpSpMk id="12" creationId="{D7BE25AF-6B48-3119-0C9B-AA18E08A011F}"/>
          </ac:grpSpMkLst>
        </pc:grpChg>
        <pc:picChg chg="add mod">
          <ac:chgData name="Vecchiato, Marco Roberto (IT)" userId="896c4cd8-edcc-4e69-8519-21c0d973cabb" providerId="ADAL" clId="{31033DFE-2549-4922-8A56-304F34F284A9}" dt="2023-06-05T12:45:20.027" v="2160" actId="1036"/>
          <ac:picMkLst>
            <pc:docMk/>
            <pc:sldMk cId="2672934063" sldId="12018"/>
            <ac:picMk id="4" creationId="{75B3E313-5317-F4F1-7B99-DC6422D842FA}"/>
          </ac:picMkLst>
        </pc:picChg>
        <pc:picChg chg="add mod">
          <ac:chgData name="Vecchiato, Marco Roberto (IT)" userId="896c4cd8-edcc-4e69-8519-21c0d973cabb" providerId="ADAL" clId="{31033DFE-2549-4922-8A56-304F34F284A9}" dt="2023-06-05T12:45:24.695" v="2161" actId="1076"/>
          <ac:picMkLst>
            <pc:docMk/>
            <pc:sldMk cId="2672934063" sldId="12018"/>
            <ac:picMk id="7" creationId="{3717C880-C210-C828-CCEE-9FB472B0A8C0}"/>
          </ac:picMkLst>
        </pc:picChg>
        <pc:picChg chg="add mod ord">
          <ac:chgData name="Vecchiato, Marco Roberto (IT)" userId="896c4cd8-edcc-4e69-8519-21c0d973cabb" providerId="ADAL" clId="{31033DFE-2549-4922-8A56-304F34F284A9}" dt="2023-06-05T12:45:16.962" v="2146" actId="1038"/>
          <ac:picMkLst>
            <pc:docMk/>
            <pc:sldMk cId="2672934063" sldId="12018"/>
            <ac:picMk id="8" creationId="{5650BB14-D733-6586-0D84-B7F9793D7DAC}"/>
          </ac:picMkLst>
        </pc:picChg>
        <pc:picChg chg="add del mod ord">
          <ac:chgData name="Vecchiato, Marco Roberto (IT)" userId="896c4cd8-edcc-4e69-8519-21c0d973cabb" providerId="ADAL" clId="{31033DFE-2549-4922-8A56-304F34F284A9}" dt="2023-06-05T12:44:04.703" v="2102" actId="21"/>
          <ac:picMkLst>
            <pc:docMk/>
            <pc:sldMk cId="2672934063" sldId="12018"/>
            <ac:picMk id="10" creationId="{C94912C7-3EA9-4C5C-B2F3-B5FD23BDA341}"/>
          </ac:picMkLst>
        </pc:picChg>
        <pc:picChg chg="add mod ord">
          <ac:chgData name="Vecchiato, Marco Roberto (IT)" userId="896c4cd8-edcc-4e69-8519-21c0d973cabb" providerId="ADAL" clId="{31033DFE-2549-4922-8A56-304F34F284A9}" dt="2023-06-05T12:45:20.027" v="2160" actId="1036"/>
          <ac:picMkLst>
            <pc:docMk/>
            <pc:sldMk cId="2672934063" sldId="12018"/>
            <ac:picMk id="11" creationId="{5C9F67E1-8769-2E3C-51C9-98131DA1D927}"/>
          </ac:picMkLst>
        </pc:picChg>
        <pc:picChg chg="add">
          <ac:chgData name="Vecchiato, Marco Roberto (IT)" userId="896c4cd8-edcc-4e69-8519-21c0d973cabb" providerId="ADAL" clId="{31033DFE-2549-4922-8A56-304F34F284A9}" dt="2023-06-05T12:44:12.518" v="2104" actId="26606"/>
          <ac:picMkLst>
            <pc:docMk/>
            <pc:sldMk cId="2672934063" sldId="12018"/>
            <ac:picMk id="20" creationId="{5516C1EB-8D62-4BF0-92B5-02E6AE43B1F3}"/>
          </ac:picMkLst>
        </pc:picChg>
      </pc:sldChg>
      <pc:sldChg chg="addSp delSp modSp add del mod">
        <pc:chgData name="Vecchiato, Marco Roberto (IT)" userId="896c4cd8-edcc-4e69-8519-21c0d973cabb" providerId="ADAL" clId="{31033DFE-2549-4922-8A56-304F34F284A9}" dt="2023-06-05T12:48:19.300" v="2241" actId="47"/>
        <pc:sldMkLst>
          <pc:docMk/>
          <pc:sldMk cId="2707615992" sldId="12019"/>
        </pc:sldMkLst>
        <pc:spChg chg="mod">
          <ac:chgData name="Vecchiato, Marco Roberto (IT)" userId="896c4cd8-edcc-4e69-8519-21c0d973cabb" providerId="ADAL" clId="{31033DFE-2549-4922-8A56-304F34F284A9}" dt="2023-06-05T12:46:04.658" v="2197"/>
          <ac:spMkLst>
            <pc:docMk/>
            <pc:sldMk cId="2707615992" sldId="12019"/>
            <ac:spMk id="2" creationId="{DC3011E9-2CCA-F650-3CA6-4FD1FAAD6CA7}"/>
          </ac:spMkLst>
        </pc:spChg>
        <pc:spChg chg="del">
          <ac:chgData name="Vecchiato, Marco Roberto (IT)" userId="896c4cd8-edcc-4e69-8519-21c0d973cabb" providerId="ADAL" clId="{31033DFE-2549-4922-8A56-304F34F284A9}" dt="2023-06-05T12:46:35.425" v="2213" actId="478"/>
          <ac:spMkLst>
            <pc:docMk/>
            <pc:sldMk cId="2707615992" sldId="12019"/>
            <ac:spMk id="3" creationId="{FBF07CD7-2CBA-B894-53EB-CF6352D65782}"/>
          </ac:spMkLst>
        </pc:spChg>
        <pc:spChg chg="add del mod">
          <ac:chgData name="Vecchiato, Marco Roberto (IT)" userId="896c4cd8-edcc-4e69-8519-21c0d973cabb" providerId="ADAL" clId="{31033DFE-2549-4922-8A56-304F34F284A9}" dt="2023-06-05T12:47:40.095" v="2230" actId="21"/>
          <ac:spMkLst>
            <pc:docMk/>
            <pc:sldMk cId="2707615992" sldId="12019"/>
            <ac:spMk id="4" creationId="{549EB162-6D03-91FD-1B37-5942F322A13E}"/>
          </ac:spMkLst>
        </pc:spChg>
        <pc:spChg chg="add del mod">
          <ac:chgData name="Vecchiato, Marco Roberto (IT)" userId="896c4cd8-edcc-4e69-8519-21c0d973cabb" providerId="ADAL" clId="{31033DFE-2549-4922-8A56-304F34F284A9}" dt="2023-06-05T12:46:32.675" v="2212"/>
          <ac:spMkLst>
            <pc:docMk/>
            <pc:sldMk cId="2707615992" sldId="12019"/>
            <ac:spMk id="6" creationId="{CD22CFF8-582A-92F7-42AC-1E58EE0CB783}"/>
          </ac:spMkLst>
        </pc:spChg>
        <pc:spChg chg="add del mod">
          <ac:chgData name="Vecchiato, Marco Roberto (IT)" userId="896c4cd8-edcc-4e69-8519-21c0d973cabb" providerId="ADAL" clId="{31033DFE-2549-4922-8A56-304F34F284A9}" dt="2023-06-05T12:47:08.929" v="2225" actId="21"/>
          <ac:spMkLst>
            <pc:docMk/>
            <pc:sldMk cId="2707615992" sldId="12019"/>
            <ac:spMk id="7" creationId="{C73A81F9-5E3F-9759-C016-5FD2A271CB07}"/>
          </ac:spMkLst>
        </pc:spChg>
        <pc:spChg chg="add del mod">
          <ac:chgData name="Vecchiato, Marco Roberto (IT)" userId="896c4cd8-edcc-4e69-8519-21c0d973cabb" providerId="ADAL" clId="{31033DFE-2549-4922-8A56-304F34F284A9}" dt="2023-06-05T12:48:02.688" v="2236" actId="21"/>
          <ac:spMkLst>
            <pc:docMk/>
            <pc:sldMk cId="2707615992" sldId="12019"/>
            <ac:spMk id="8" creationId="{D5362B45-92E7-9716-EC1C-97954077DDF6}"/>
          </ac:spMkLst>
        </pc:spChg>
        <pc:spChg chg="add del mod">
          <ac:chgData name="Vecchiato, Marco Roberto (IT)" userId="896c4cd8-edcc-4e69-8519-21c0d973cabb" providerId="ADAL" clId="{31033DFE-2549-4922-8A56-304F34F284A9}" dt="2023-06-05T12:47:08.929" v="2225" actId="21"/>
          <ac:spMkLst>
            <pc:docMk/>
            <pc:sldMk cId="2707615992" sldId="12019"/>
            <ac:spMk id="9" creationId="{2691E673-3747-97C3-28F6-AC40615F74C9}"/>
          </ac:spMkLst>
        </pc:spChg>
        <pc:spChg chg="add del mod">
          <ac:chgData name="Vecchiato, Marco Roberto (IT)" userId="896c4cd8-edcc-4e69-8519-21c0d973cabb" providerId="ADAL" clId="{31033DFE-2549-4922-8A56-304F34F284A9}" dt="2023-06-05T12:48:11.216" v="2238" actId="21"/>
          <ac:spMkLst>
            <pc:docMk/>
            <pc:sldMk cId="2707615992" sldId="12019"/>
            <ac:spMk id="10" creationId="{6985CEEA-851C-CE08-0BC0-9833EBD009EA}"/>
          </ac:spMkLst>
        </pc:spChg>
        <pc:spChg chg="add del mod">
          <ac:chgData name="Vecchiato, Marco Roberto (IT)" userId="896c4cd8-edcc-4e69-8519-21c0d973cabb" providerId="ADAL" clId="{31033DFE-2549-4922-8A56-304F34F284A9}" dt="2023-06-05T12:47:08.929" v="2225" actId="21"/>
          <ac:spMkLst>
            <pc:docMk/>
            <pc:sldMk cId="2707615992" sldId="12019"/>
            <ac:spMk id="11" creationId="{DF16BFA2-E238-58DA-D2A1-EB6E3D09D1B2}"/>
          </ac:spMkLst>
        </pc:spChg>
        <pc:spChg chg="add mod">
          <ac:chgData name="Vecchiato, Marco Roberto (IT)" userId="896c4cd8-edcc-4e69-8519-21c0d973cabb" providerId="ADAL" clId="{31033DFE-2549-4922-8A56-304F34F284A9}" dt="2023-06-05T12:46:55.298" v="2219" actId="255"/>
          <ac:spMkLst>
            <pc:docMk/>
            <pc:sldMk cId="2707615992" sldId="12019"/>
            <ac:spMk id="15" creationId="{774B9F86-C6CB-7875-6509-289FA3E25D5A}"/>
          </ac:spMkLst>
        </pc:spChg>
        <pc:graphicFrameChg chg="del">
          <ac:chgData name="Vecchiato, Marco Roberto (IT)" userId="896c4cd8-edcc-4e69-8519-21c0d973cabb" providerId="ADAL" clId="{31033DFE-2549-4922-8A56-304F34F284A9}" dt="2023-06-05T12:46:37.888" v="2214" actId="478"/>
          <ac:graphicFrameMkLst>
            <pc:docMk/>
            <pc:sldMk cId="2707615992" sldId="12019"/>
            <ac:graphicFrameMk id="5" creationId="{97667971-6782-D115-786E-955C4530E7F0}"/>
          </ac:graphicFrameMkLst>
        </pc:graphicFrameChg>
        <pc:picChg chg="add del mod">
          <ac:chgData name="Vecchiato, Marco Roberto (IT)" userId="896c4cd8-edcc-4e69-8519-21c0d973cabb" providerId="ADAL" clId="{31033DFE-2549-4922-8A56-304F34F284A9}" dt="2023-06-05T12:47:08.929" v="2225" actId="21"/>
          <ac:picMkLst>
            <pc:docMk/>
            <pc:sldMk cId="2707615992" sldId="12019"/>
            <ac:picMk id="12" creationId="{275476AD-EB2D-DBE6-D7E0-B4E4515E93EA}"/>
          </ac:picMkLst>
        </pc:picChg>
        <pc:picChg chg="add del mod">
          <ac:chgData name="Vecchiato, Marco Roberto (IT)" userId="896c4cd8-edcc-4e69-8519-21c0d973cabb" providerId="ADAL" clId="{31033DFE-2549-4922-8A56-304F34F284A9}" dt="2023-06-05T12:47:08.929" v="2225" actId="21"/>
          <ac:picMkLst>
            <pc:docMk/>
            <pc:sldMk cId="2707615992" sldId="12019"/>
            <ac:picMk id="13" creationId="{C006C409-9246-43FB-FFE9-878841D12ABB}"/>
          </ac:picMkLst>
        </pc:picChg>
        <pc:picChg chg="add del mod">
          <ac:chgData name="Vecchiato, Marco Roberto (IT)" userId="896c4cd8-edcc-4e69-8519-21c0d973cabb" providerId="ADAL" clId="{31033DFE-2549-4922-8A56-304F34F284A9}" dt="2023-06-05T12:47:08.929" v="2225" actId="21"/>
          <ac:picMkLst>
            <pc:docMk/>
            <pc:sldMk cId="2707615992" sldId="12019"/>
            <ac:picMk id="14" creationId="{0A25E9D5-70D9-1502-0BBD-2F7E880E56A0}"/>
          </ac:picMkLst>
        </pc:picChg>
        <pc:picChg chg="add del mod">
          <ac:chgData name="Vecchiato, Marco Roberto (IT)" userId="896c4cd8-edcc-4e69-8519-21c0d973cabb" providerId="ADAL" clId="{31033DFE-2549-4922-8A56-304F34F284A9}" dt="2023-06-05T12:47:07.843" v="2224"/>
          <ac:picMkLst>
            <pc:docMk/>
            <pc:sldMk cId="2707615992" sldId="12019"/>
            <ac:picMk id="16" creationId="{AED8715F-FA67-8AF7-58DA-E557F98F52C5}"/>
          </ac:picMkLst>
        </pc:picChg>
      </pc:sldChg>
      <pc:sldChg chg="addSp delSp modSp add mod">
        <pc:chgData name="Vecchiato, Marco Roberto (IT)" userId="896c4cd8-edcc-4e69-8519-21c0d973cabb" providerId="ADAL" clId="{31033DFE-2549-4922-8A56-304F34F284A9}" dt="2023-06-06T17:07:29.925" v="4631"/>
        <pc:sldMkLst>
          <pc:docMk/>
          <pc:sldMk cId="4243222430" sldId="12020"/>
        </pc:sldMkLst>
        <pc:spChg chg="mod">
          <ac:chgData name="Vecchiato, Marco Roberto (IT)" userId="896c4cd8-edcc-4e69-8519-21c0d973cabb" providerId="ADAL" clId="{31033DFE-2549-4922-8A56-304F34F284A9}" dt="2023-06-05T13:21:49.269" v="2828"/>
          <ac:spMkLst>
            <pc:docMk/>
            <pc:sldMk cId="4243222430" sldId="12020"/>
            <ac:spMk id="2" creationId="{DC3011E9-2CCA-F650-3CA6-4FD1FAAD6CA7}"/>
          </ac:spMkLst>
        </pc:spChg>
        <pc:spChg chg="del">
          <ac:chgData name="Vecchiato, Marco Roberto (IT)" userId="896c4cd8-edcc-4e69-8519-21c0d973cabb" providerId="ADAL" clId="{31033DFE-2549-4922-8A56-304F34F284A9}" dt="2023-06-05T12:47:28.354" v="2228" actId="478"/>
          <ac:spMkLst>
            <pc:docMk/>
            <pc:sldMk cId="4243222430" sldId="12020"/>
            <ac:spMk id="4" creationId="{549EB162-6D03-91FD-1B37-5942F322A13E}"/>
          </ac:spMkLst>
        </pc:spChg>
        <pc:spChg chg="del">
          <ac:chgData name="Vecchiato, Marco Roberto (IT)" userId="896c4cd8-edcc-4e69-8519-21c0d973cabb" providerId="ADAL" clId="{31033DFE-2549-4922-8A56-304F34F284A9}" dt="2023-06-05T12:47:28.354" v="2228" actId="478"/>
          <ac:spMkLst>
            <pc:docMk/>
            <pc:sldMk cId="4243222430" sldId="12020"/>
            <ac:spMk id="7" creationId="{C73A81F9-5E3F-9759-C016-5FD2A271CB07}"/>
          </ac:spMkLst>
        </pc:spChg>
        <pc:spChg chg="del">
          <ac:chgData name="Vecchiato, Marco Roberto (IT)" userId="896c4cd8-edcc-4e69-8519-21c0d973cabb" providerId="ADAL" clId="{31033DFE-2549-4922-8A56-304F34F284A9}" dt="2023-06-05T12:47:28.354" v="2228" actId="478"/>
          <ac:spMkLst>
            <pc:docMk/>
            <pc:sldMk cId="4243222430" sldId="12020"/>
            <ac:spMk id="8" creationId="{D5362B45-92E7-9716-EC1C-97954077DDF6}"/>
          </ac:spMkLst>
        </pc:spChg>
        <pc:spChg chg="del">
          <ac:chgData name="Vecchiato, Marco Roberto (IT)" userId="896c4cd8-edcc-4e69-8519-21c0d973cabb" providerId="ADAL" clId="{31033DFE-2549-4922-8A56-304F34F284A9}" dt="2023-06-05T12:47:28.354" v="2228" actId="478"/>
          <ac:spMkLst>
            <pc:docMk/>
            <pc:sldMk cId="4243222430" sldId="12020"/>
            <ac:spMk id="9" creationId="{2691E673-3747-97C3-28F6-AC40615F74C9}"/>
          </ac:spMkLst>
        </pc:spChg>
        <pc:spChg chg="del">
          <ac:chgData name="Vecchiato, Marco Roberto (IT)" userId="896c4cd8-edcc-4e69-8519-21c0d973cabb" providerId="ADAL" clId="{31033DFE-2549-4922-8A56-304F34F284A9}" dt="2023-06-05T12:47:28.354" v="2228" actId="478"/>
          <ac:spMkLst>
            <pc:docMk/>
            <pc:sldMk cId="4243222430" sldId="12020"/>
            <ac:spMk id="10" creationId="{6985CEEA-851C-CE08-0BC0-9833EBD009EA}"/>
          </ac:spMkLst>
        </pc:spChg>
        <pc:spChg chg="del">
          <ac:chgData name="Vecchiato, Marco Roberto (IT)" userId="896c4cd8-edcc-4e69-8519-21c0d973cabb" providerId="ADAL" clId="{31033DFE-2549-4922-8A56-304F34F284A9}" dt="2023-06-05T12:47:28.354" v="2228" actId="478"/>
          <ac:spMkLst>
            <pc:docMk/>
            <pc:sldMk cId="4243222430" sldId="12020"/>
            <ac:spMk id="11" creationId="{DF16BFA2-E238-58DA-D2A1-EB6E3D09D1B2}"/>
          </ac:spMkLst>
        </pc:spChg>
        <pc:spChg chg="del">
          <ac:chgData name="Vecchiato, Marco Roberto (IT)" userId="896c4cd8-edcc-4e69-8519-21c0d973cabb" providerId="ADAL" clId="{31033DFE-2549-4922-8A56-304F34F284A9}" dt="2023-06-05T13:37:48.633" v="3120"/>
          <ac:spMkLst>
            <pc:docMk/>
            <pc:sldMk cId="4243222430" sldId="12020"/>
            <ac:spMk id="16" creationId="{B6580BD5-2C24-3E2F-AE92-7414AC8E939A}"/>
          </ac:spMkLst>
        </pc:spChg>
        <pc:spChg chg="del">
          <ac:chgData name="Vecchiato, Marco Roberto (IT)" userId="896c4cd8-edcc-4e69-8519-21c0d973cabb" providerId="ADAL" clId="{31033DFE-2549-4922-8A56-304F34F284A9}" dt="2023-06-05T13:39:00.864" v="3131"/>
          <ac:spMkLst>
            <pc:docMk/>
            <pc:sldMk cId="4243222430" sldId="12020"/>
            <ac:spMk id="17" creationId="{BCB45C73-C546-1CF9-40A3-3A950D5F18F0}"/>
          </ac:spMkLst>
        </pc:spChg>
        <pc:graphicFrameChg chg="add del mod modGraphic">
          <ac:chgData name="Vecchiato, Marco Roberto (IT)" userId="896c4cd8-edcc-4e69-8519-21c0d973cabb" providerId="ADAL" clId="{31033DFE-2549-4922-8A56-304F34F284A9}" dt="2023-06-06T17:07:29.925" v="4631"/>
          <ac:graphicFrameMkLst>
            <pc:docMk/>
            <pc:sldMk cId="4243222430" sldId="12020"/>
            <ac:graphicFrameMk id="3" creationId="{B52BABEE-EE64-7F8C-7B24-BE67FE2FA9EB}"/>
          </ac:graphicFrameMkLst>
        </pc:graphicFrameChg>
        <pc:picChg chg="add del">
          <ac:chgData name="Vecchiato, Marco Roberto (IT)" userId="896c4cd8-edcc-4e69-8519-21c0d973cabb" providerId="ADAL" clId="{31033DFE-2549-4922-8A56-304F34F284A9}" dt="2023-06-06T16:43:15.811" v="4326"/>
          <ac:picMkLst>
            <pc:docMk/>
            <pc:sldMk cId="4243222430" sldId="12020"/>
            <ac:picMk id="4" creationId="{5E12E215-D9DF-0069-1B52-E0AFA45A47EF}"/>
          </ac:picMkLst>
        </pc:picChg>
        <pc:picChg chg="add del">
          <ac:chgData name="Vecchiato, Marco Roberto (IT)" userId="896c4cd8-edcc-4e69-8519-21c0d973cabb" providerId="ADAL" clId="{31033DFE-2549-4922-8A56-304F34F284A9}" dt="2023-06-05T13:14:54.304" v="2731"/>
          <ac:picMkLst>
            <pc:docMk/>
            <pc:sldMk cId="4243222430" sldId="12020"/>
            <ac:picMk id="5" creationId="{2DF82447-C0C8-7D84-D95F-AE2D7A3E907B}"/>
          </ac:picMkLst>
        </pc:picChg>
        <pc:picChg chg="del">
          <ac:chgData name="Vecchiato, Marco Roberto (IT)" userId="896c4cd8-edcc-4e69-8519-21c0d973cabb" providerId="ADAL" clId="{31033DFE-2549-4922-8A56-304F34F284A9}" dt="2023-06-05T12:47:28.354" v="2228" actId="478"/>
          <ac:picMkLst>
            <pc:docMk/>
            <pc:sldMk cId="4243222430" sldId="12020"/>
            <ac:picMk id="12" creationId="{275476AD-EB2D-DBE6-D7E0-B4E4515E93EA}"/>
          </ac:picMkLst>
        </pc:picChg>
        <pc:picChg chg="del">
          <ac:chgData name="Vecchiato, Marco Roberto (IT)" userId="896c4cd8-edcc-4e69-8519-21c0d973cabb" providerId="ADAL" clId="{31033DFE-2549-4922-8A56-304F34F284A9}" dt="2023-06-05T12:47:28.354" v="2228" actId="478"/>
          <ac:picMkLst>
            <pc:docMk/>
            <pc:sldMk cId="4243222430" sldId="12020"/>
            <ac:picMk id="13" creationId="{C006C409-9246-43FB-FFE9-878841D12ABB}"/>
          </ac:picMkLst>
        </pc:picChg>
        <pc:picChg chg="del">
          <ac:chgData name="Vecchiato, Marco Roberto (IT)" userId="896c4cd8-edcc-4e69-8519-21c0d973cabb" providerId="ADAL" clId="{31033DFE-2549-4922-8A56-304F34F284A9}" dt="2023-06-05T12:47:28.354" v="2228" actId="478"/>
          <ac:picMkLst>
            <pc:docMk/>
            <pc:sldMk cId="4243222430" sldId="12020"/>
            <ac:picMk id="14" creationId="{0A25E9D5-70D9-1502-0BBD-2F7E880E56A0}"/>
          </ac:picMkLst>
        </pc:picChg>
      </pc:sldChg>
      <pc:sldChg chg="addSp delSp modSp add mod">
        <pc:chgData name="Vecchiato, Marco Roberto (IT)" userId="896c4cd8-edcc-4e69-8519-21c0d973cabb" providerId="ADAL" clId="{31033DFE-2549-4922-8A56-304F34F284A9}" dt="2023-06-06T17:08:17.525" v="4643" actId="1582"/>
        <pc:sldMkLst>
          <pc:docMk/>
          <pc:sldMk cId="4162351191" sldId="12021"/>
        </pc:sldMkLst>
        <pc:spChg chg="mod">
          <ac:chgData name="Vecchiato, Marco Roberto (IT)" userId="896c4cd8-edcc-4e69-8519-21c0d973cabb" providerId="ADAL" clId="{31033DFE-2549-4922-8A56-304F34F284A9}" dt="2023-06-05T13:22:13.688" v="2830" actId="113"/>
          <ac:spMkLst>
            <pc:docMk/>
            <pc:sldMk cId="4162351191" sldId="12021"/>
            <ac:spMk id="2" creationId="{DC3011E9-2CCA-F650-3CA6-4FD1FAAD6CA7}"/>
          </ac:spMkLst>
        </pc:spChg>
        <pc:spChg chg="add mod">
          <ac:chgData name="Vecchiato, Marco Roberto (IT)" userId="896c4cd8-edcc-4e69-8519-21c0d973cabb" providerId="ADAL" clId="{31033DFE-2549-4922-8A56-304F34F284A9}" dt="2023-06-06T17:08:17.525" v="4643" actId="1582"/>
          <ac:spMkLst>
            <pc:docMk/>
            <pc:sldMk cId="4162351191" sldId="12021"/>
            <ac:spMk id="4" creationId="{0EAEB5D3-86DD-73D2-1BDA-0C69864BFADB}"/>
          </ac:spMkLst>
        </pc:spChg>
        <pc:spChg chg="add mod">
          <ac:chgData name="Vecchiato, Marco Roberto (IT)" userId="896c4cd8-edcc-4e69-8519-21c0d973cabb" providerId="ADAL" clId="{31033DFE-2549-4922-8A56-304F34F284A9}" dt="2023-06-06T17:08:17.525" v="4643" actId="1582"/>
          <ac:spMkLst>
            <pc:docMk/>
            <pc:sldMk cId="4162351191" sldId="12021"/>
            <ac:spMk id="5" creationId="{6976F364-0265-132C-A6FC-F83ADBCB4E1B}"/>
          </ac:spMkLst>
        </pc:spChg>
        <pc:spChg chg="mod">
          <ac:chgData name="Vecchiato, Marco Roberto (IT)" userId="896c4cd8-edcc-4e69-8519-21c0d973cabb" providerId="ADAL" clId="{31033DFE-2549-4922-8A56-304F34F284A9}" dt="2023-06-05T12:49:03.927" v="2248"/>
          <ac:spMkLst>
            <pc:docMk/>
            <pc:sldMk cId="4162351191" sldId="12021"/>
            <ac:spMk id="6" creationId="{CD22CFF8-582A-92F7-42AC-1E58EE0CB783}"/>
          </ac:spMkLst>
        </pc:spChg>
        <pc:spChg chg="add mod">
          <ac:chgData name="Vecchiato, Marco Roberto (IT)" userId="896c4cd8-edcc-4e69-8519-21c0d973cabb" providerId="ADAL" clId="{31033DFE-2549-4922-8A56-304F34F284A9}" dt="2023-06-06T17:08:17.525" v="4643" actId="1582"/>
          <ac:spMkLst>
            <pc:docMk/>
            <pc:sldMk cId="4162351191" sldId="12021"/>
            <ac:spMk id="7" creationId="{D5B45E67-B857-C772-F45D-96D6A77F3B31}"/>
          </ac:spMkLst>
        </pc:spChg>
        <pc:spChg chg="del">
          <ac:chgData name="Vecchiato, Marco Roberto (IT)" userId="896c4cd8-edcc-4e69-8519-21c0d973cabb" providerId="ADAL" clId="{31033DFE-2549-4922-8A56-304F34F284A9}" dt="2023-06-05T13:37:48.633" v="3120"/>
          <ac:spMkLst>
            <pc:docMk/>
            <pc:sldMk cId="4162351191" sldId="12021"/>
            <ac:spMk id="11" creationId="{49BF9979-797E-8E27-243E-628512D5023B}"/>
          </ac:spMkLst>
        </pc:spChg>
        <pc:spChg chg="del mod">
          <ac:chgData name="Vecchiato, Marco Roberto (IT)" userId="896c4cd8-edcc-4e69-8519-21c0d973cabb" providerId="ADAL" clId="{31033DFE-2549-4922-8A56-304F34F284A9}" dt="2023-06-05T13:39:01.016" v="3132"/>
          <ac:spMkLst>
            <pc:docMk/>
            <pc:sldMk cId="4162351191" sldId="12021"/>
            <ac:spMk id="12" creationId="{B5F29E84-2C68-E340-8672-7DD31562109D}"/>
          </ac:spMkLst>
        </pc:spChg>
        <pc:spChg chg="mod">
          <ac:chgData name="Vecchiato, Marco Roberto (IT)" userId="896c4cd8-edcc-4e69-8519-21c0d973cabb" providerId="ADAL" clId="{31033DFE-2549-4922-8A56-304F34F284A9}" dt="2023-06-06T17:06:14.224" v="4629" actId="123"/>
          <ac:spMkLst>
            <pc:docMk/>
            <pc:sldMk cId="4162351191" sldId="12021"/>
            <ac:spMk id="15" creationId="{774B9F86-C6CB-7875-6509-289FA3E25D5A}"/>
          </ac:spMkLst>
        </pc:spChg>
        <pc:graphicFrameChg chg="del">
          <ac:chgData name="Vecchiato, Marco Roberto (IT)" userId="896c4cd8-edcc-4e69-8519-21c0d973cabb" providerId="ADAL" clId="{31033DFE-2549-4922-8A56-304F34F284A9}" dt="2023-06-05T12:49:06.476" v="2249" actId="478"/>
          <ac:graphicFrameMkLst>
            <pc:docMk/>
            <pc:sldMk cId="4162351191" sldId="12021"/>
            <ac:graphicFrameMk id="3" creationId="{B52BABEE-EE64-7F8C-7B24-BE67FE2FA9EB}"/>
          </ac:graphicFrameMkLst>
        </pc:graphicFrameChg>
        <pc:picChg chg="add mod">
          <ac:chgData name="Vecchiato, Marco Roberto (IT)" userId="896c4cd8-edcc-4e69-8519-21c0d973cabb" providerId="ADAL" clId="{31033DFE-2549-4922-8A56-304F34F284A9}" dt="2023-06-06T17:06:07.136" v="4626" actId="1036"/>
          <ac:picMkLst>
            <pc:docMk/>
            <pc:sldMk cId="4162351191" sldId="12021"/>
            <ac:picMk id="8" creationId="{9F6AC2F0-B3C5-C790-38DB-E9322E56AF0F}"/>
          </ac:picMkLst>
        </pc:picChg>
        <pc:picChg chg="add mod">
          <ac:chgData name="Vecchiato, Marco Roberto (IT)" userId="896c4cd8-edcc-4e69-8519-21c0d973cabb" providerId="ADAL" clId="{31033DFE-2549-4922-8A56-304F34F284A9}" dt="2023-06-06T17:06:07.136" v="4626" actId="1036"/>
          <ac:picMkLst>
            <pc:docMk/>
            <pc:sldMk cId="4162351191" sldId="12021"/>
            <ac:picMk id="9" creationId="{A7DDC41E-1FE9-885D-8152-CE01017F0A67}"/>
          </ac:picMkLst>
        </pc:picChg>
        <pc:picChg chg="add mod">
          <ac:chgData name="Vecchiato, Marco Roberto (IT)" userId="896c4cd8-edcc-4e69-8519-21c0d973cabb" providerId="ADAL" clId="{31033DFE-2549-4922-8A56-304F34F284A9}" dt="2023-06-06T17:06:07.136" v="4626" actId="1036"/>
          <ac:picMkLst>
            <pc:docMk/>
            <pc:sldMk cId="4162351191" sldId="12021"/>
            <ac:picMk id="10" creationId="{A8A88392-8F2E-E86F-0679-EFEC5B15BE7D}"/>
          </ac:picMkLst>
        </pc:picChg>
      </pc:sldChg>
      <pc:sldChg chg="addSp delSp modSp add mod setBg addAnim delAnim modAnim">
        <pc:chgData name="Vecchiato, Marco Roberto (IT)" userId="896c4cd8-edcc-4e69-8519-21c0d973cabb" providerId="ADAL" clId="{31033DFE-2549-4922-8A56-304F34F284A9}" dt="2023-06-07T15:19:21.765" v="5268" actId="27636"/>
        <pc:sldMkLst>
          <pc:docMk/>
          <pc:sldMk cId="613671422" sldId="12022"/>
        </pc:sldMkLst>
        <pc:spChg chg="mod ord">
          <ac:chgData name="Vecchiato, Marco Roberto (IT)" userId="896c4cd8-edcc-4e69-8519-21c0d973cabb" providerId="ADAL" clId="{31033DFE-2549-4922-8A56-304F34F284A9}" dt="2023-06-07T15:19:21.765" v="5268" actId="27636"/>
          <ac:spMkLst>
            <pc:docMk/>
            <pc:sldMk cId="613671422" sldId="12022"/>
            <ac:spMk id="2" creationId="{DC3011E9-2CCA-F650-3CA6-4FD1FAAD6CA7}"/>
          </ac:spMkLst>
        </pc:spChg>
        <pc:spChg chg="add del">
          <ac:chgData name="Vecchiato, Marco Roberto (IT)" userId="896c4cd8-edcc-4e69-8519-21c0d973cabb" providerId="ADAL" clId="{31033DFE-2549-4922-8A56-304F34F284A9}" dt="2023-06-07T15:13:26.485" v="5190" actId="478"/>
          <ac:spMkLst>
            <pc:docMk/>
            <pc:sldMk cId="613671422" sldId="12022"/>
            <ac:spMk id="3" creationId="{C56BF4C1-CC10-C45C-4711-9AE96BEF7D01}"/>
          </ac:spMkLst>
        </pc:spChg>
        <pc:spChg chg="del">
          <ac:chgData name="Vecchiato, Marco Roberto (IT)" userId="896c4cd8-edcc-4e69-8519-21c0d973cabb" providerId="ADAL" clId="{31033DFE-2549-4922-8A56-304F34F284A9}" dt="2023-06-05T12:50:07.585" v="2276" actId="478"/>
          <ac:spMkLst>
            <pc:docMk/>
            <pc:sldMk cId="613671422" sldId="12022"/>
            <ac:spMk id="4" creationId="{0EAEB5D3-86DD-73D2-1BDA-0C69864BFADB}"/>
          </ac:spMkLst>
        </pc:spChg>
        <pc:spChg chg="add del">
          <ac:chgData name="Vecchiato, Marco Roberto (IT)" userId="896c4cd8-edcc-4e69-8519-21c0d973cabb" providerId="ADAL" clId="{31033DFE-2549-4922-8A56-304F34F284A9}" dt="2023-06-07T15:15:06.038" v="5205" actId="478"/>
          <ac:spMkLst>
            <pc:docMk/>
            <pc:sldMk cId="613671422" sldId="12022"/>
            <ac:spMk id="4" creationId="{231CFD19-F09A-C409-699E-F1668CB454A1}"/>
          </ac:spMkLst>
        </pc:spChg>
        <pc:spChg chg="del">
          <ac:chgData name="Vecchiato, Marco Roberto (IT)" userId="896c4cd8-edcc-4e69-8519-21c0d973cabb" providerId="ADAL" clId="{31033DFE-2549-4922-8A56-304F34F284A9}" dt="2023-06-05T12:50:07.585" v="2276" actId="478"/>
          <ac:spMkLst>
            <pc:docMk/>
            <pc:sldMk cId="613671422" sldId="12022"/>
            <ac:spMk id="5" creationId="{6976F364-0265-132C-A6FC-F83ADBCB4E1B}"/>
          </ac:spMkLst>
        </pc:spChg>
        <pc:spChg chg="del">
          <ac:chgData name="Vecchiato, Marco Roberto (IT)" userId="896c4cd8-edcc-4e69-8519-21c0d973cabb" providerId="ADAL" clId="{31033DFE-2549-4922-8A56-304F34F284A9}" dt="2023-06-05T12:50:04.954" v="2275" actId="478"/>
          <ac:spMkLst>
            <pc:docMk/>
            <pc:sldMk cId="613671422" sldId="12022"/>
            <ac:spMk id="6" creationId="{CD22CFF8-582A-92F7-42AC-1E58EE0CB783}"/>
          </ac:spMkLst>
        </pc:spChg>
        <pc:spChg chg="del">
          <ac:chgData name="Vecchiato, Marco Roberto (IT)" userId="896c4cd8-edcc-4e69-8519-21c0d973cabb" providerId="ADAL" clId="{31033DFE-2549-4922-8A56-304F34F284A9}" dt="2023-06-05T12:50:07.585" v="2276" actId="478"/>
          <ac:spMkLst>
            <pc:docMk/>
            <pc:sldMk cId="613671422" sldId="12022"/>
            <ac:spMk id="7" creationId="{D5B45E67-B857-C772-F45D-96D6A77F3B31}"/>
          </ac:spMkLst>
        </pc:spChg>
        <pc:spChg chg="add del mod">
          <ac:chgData name="Vecchiato, Marco Roberto (IT)" userId="896c4cd8-edcc-4e69-8519-21c0d973cabb" providerId="ADAL" clId="{31033DFE-2549-4922-8A56-304F34F284A9}" dt="2023-06-05T12:51:07.985" v="2286"/>
          <ac:spMkLst>
            <pc:docMk/>
            <pc:sldMk cId="613671422" sldId="12022"/>
            <ac:spMk id="13" creationId="{62A7BA68-0BDD-B28D-5494-64D25837AA9B}"/>
          </ac:spMkLst>
        </pc:spChg>
        <pc:spChg chg="add del mod">
          <ac:chgData name="Vecchiato, Marco Roberto (IT)" userId="896c4cd8-edcc-4e69-8519-21c0d973cabb" providerId="ADAL" clId="{31033DFE-2549-4922-8A56-304F34F284A9}" dt="2023-06-05T12:51:07.985" v="2286"/>
          <ac:spMkLst>
            <pc:docMk/>
            <pc:sldMk cId="613671422" sldId="12022"/>
            <ac:spMk id="14" creationId="{221616A4-4774-501C-9311-1492486505B9}"/>
          </ac:spMkLst>
        </pc:spChg>
        <pc:spChg chg="del">
          <ac:chgData name="Vecchiato, Marco Roberto (IT)" userId="896c4cd8-edcc-4e69-8519-21c0d973cabb" providerId="ADAL" clId="{31033DFE-2549-4922-8A56-304F34F284A9}" dt="2023-06-05T12:50:07.585" v="2276" actId="478"/>
          <ac:spMkLst>
            <pc:docMk/>
            <pc:sldMk cId="613671422" sldId="12022"/>
            <ac:spMk id="15" creationId="{774B9F86-C6CB-7875-6509-289FA3E25D5A}"/>
          </ac:spMkLst>
        </pc:spChg>
        <pc:spChg chg="del">
          <ac:chgData name="Vecchiato, Marco Roberto (IT)" userId="896c4cd8-edcc-4e69-8519-21c0d973cabb" providerId="ADAL" clId="{31033DFE-2549-4922-8A56-304F34F284A9}" dt="2023-06-05T13:37:48.633" v="3120"/>
          <ac:spMkLst>
            <pc:docMk/>
            <pc:sldMk cId="613671422" sldId="12022"/>
            <ac:spMk id="25" creationId="{352876D0-F238-36AE-4FE0-79EC474798E7}"/>
          </ac:spMkLst>
        </pc:spChg>
        <pc:spChg chg="del">
          <ac:chgData name="Vecchiato, Marco Roberto (IT)" userId="896c4cd8-edcc-4e69-8519-21c0d973cabb" providerId="ADAL" clId="{31033DFE-2549-4922-8A56-304F34F284A9}" dt="2023-06-05T13:39:00.864" v="3131"/>
          <ac:spMkLst>
            <pc:docMk/>
            <pc:sldMk cId="613671422" sldId="12022"/>
            <ac:spMk id="26" creationId="{39230C2B-B893-2EBD-2E5A-A34AF7F6FB87}"/>
          </ac:spMkLst>
        </pc:spChg>
        <pc:spChg chg="add del">
          <ac:chgData name="Vecchiato, Marco Roberto (IT)" userId="896c4cd8-edcc-4e69-8519-21c0d973cabb" providerId="ADAL" clId="{31033DFE-2549-4922-8A56-304F34F284A9}" dt="2023-06-05T12:52:30.578" v="2326" actId="26606"/>
          <ac:spMkLst>
            <pc:docMk/>
            <pc:sldMk cId="613671422" sldId="12022"/>
            <ac:spMk id="28" creationId="{A5A17FC0-D416-4C8B-A9E6-5924D352B986}"/>
          </ac:spMkLst>
        </pc:spChg>
        <pc:spChg chg="add del">
          <ac:chgData name="Vecchiato, Marco Roberto (IT)" userId="896c4cd8-edcc-4e69-8519-21c0d973cabb" providerId="ADAL" clId="{31033DFE-2549-4922-8A56-304F34F284A9}" dt="2023-06-05T14:20:46.992" v="3843" actId="26606"/>
          <ac:spMkLst>
            <pc:docMk/>
            <pc:sldMk cId="613671422" sldId="12022"/>
            <ac:spMk id="29" creationId="{D12DDE76-C203-4047-9998-63900085B5E8}"/>
          </ac:spMkLst>
        </pc:spChg>
        <pc:spChg chg="add del">
          <ac:chgData name="Vecchiato, Marco Roberto (IT)" userId="896c4cd8-edcc-4e69-8519-21c0d973cabb" providerId="ADAL" clId="{31033DFE-2549-4922-8A56-304F34F284A9}" dt="2023-06-07T15:15:33.291" v="5212" actId="26606"/>
          <ac:spMkLst>
            <pc:docMk/>
            <pc:sldMk cId="613671422" sldId="12022"/>
            <ac:spMk id="33" creationId="{4DEBCA28-FCE1-4937-B6DC-18654C774ADB}"/>
          </ac:spMkLst>
        </pc:spChg>
        <pc:spChg chg="add">
          <ac:chgData name="Vecchiato, Marco Roberto (IT)" userId="896c4cd8-edcc-4e69-8519-21c0d973cabb" providerId="ADAL" clId="{31033DFE-2549-4922-8A56-304F34F284A9}" dt="2023-06-07T15:15:33.291" v="5212" actId="26606"/>
          <ac:spMkLst>
            <pc:docMk/>
            <pc:sldMk cId="613671422" sldId="12022"/>
            <ac:spMk id="1036" creationId="{FA28AA74-07C1-441C-AFDB-3FEA62C3B51F}"/>
          </ac:spMkLst>
        </pc:spChg>
        <pc:spChg chg="add del">
          <ac:chgData name="Vecchiato, Marco Roberto (IT)" userId="896c4cd8-edcc-4e69-8519-21c0d973cabb" providerId="ADAL" clId="{31033DFE-2549-4922-8A56-304F34F284A9}" dt="2023-06-07T15:15:30.075" v="5211" actId="26606"/>
          <ac:spMkLst>
            <pc:docMk/>
            <pc:sldMk cId="613671422" sldId="12022"/>
            <ac:spMk id="1039" creationId="{AAD8F19F-4A55-467B-BED0-8837659A90A4}"/>
          </ac:spMkLst>
        </pc:spChg>
        <pc:picChg chg="add del">
          <ac:chgData name="Vecchiato, Marco Roberto (IT)" userId="896c4cd8-edcc-4e69-8519-21c0d973cabb" providerId="ADAL" clId="{31033DFE-2549-4922-8A56-304F34F284A9}" dt="2023-06-05T12:50:42.347" v="2281"/>
          <ac:picMkLst>
            <pc:docMk/>
            <pc:sldMk cId="613671422" sldId="12022"/>
            <ac:picMk id="3" creationId="{E597D438-BF2F-C437-AE18-302DEFE0E464}"/>
          </ac:picMkLst>
        </pc:picChg>
        <pc:picChg chg="del">
          <ac:chgData name="Vecchiato, Marco Roberto (IT)" userId="896c4cd8-edcc-4e69-8519-21c0d973cabb" providerId="ADAL" clId="{31033DFE-2549-4922-8A56-304F34F284A9}" dt="2023-06-05T12:50:07.585" v="2276" actId="478"/>
          <ac:picMkLst>
            <pc:docMk/>
            <pc:sldMk cId="613671422" sldId="12022"/>
            <ac:picMk id="8" creationId="{9F6AC2F0-B3C5-C790-38DB-E9322E56AF0F}"/>
          </ac:picMkLst>
        </pc:picChg>
        <pc:picChg chg="del">
          <ac:chgData name="Vecchiato, Marco Roberto (IT)" userId="896c4cd8-edcc-4e69-8519-21c0d973cabb" providerId="ADAL" clId="{31033DFE-2549-4922-8A56-304F34F284A9}" dt="2023-06-05T12:50:07.585" v="2276" actId="478"/>
          <ac:picMkLst>
            <pc:docMk/>
            <pc:sldMk cId="613671422" sldId="12022"/>
            <ac:picMk id="9" creationId="{A7DDC41E-1FE9-885D-8152-CE01017F0A67}"/>
          </ac:picMkLst>
        </pc:picChg>
        <pc:picChg chg="del">
          <ac:chgData name="Vecchiato, Marco Roberto (IT)" userId="896c4cd8-edcc-4e69-8519-21c0d973cabb" providerId="ADAL" clId="{31033DFE-2549-4922-8A56-304F34F284A9}" dt="2023-06-05T12:50:07.585" v="2276" actId="478"/>
          <ac:picMkLst>
            <pc:docMk/>
            <pc:sldMk cId="613671422" sldId="12022"/>
            <ac:picMk id="10" creationId="{A8A88392-8F2E-E86F-0679-EFEC5B15BE7D}"/>
          </ac:picMkLst>
        </pc:picChg>
        <pc:picChg chg="add del">
          <ac:chgData name="Vecchiato, Marco Roberto (IT)" userId="896c4cd8-edcc-4e69-8519-21c0d973cabb" providerId="ADAL" clId="{31033DFE-2549-4922-8A56-304F34F284A9}" dt="2023-06-05T12:51:23.384" v="2293"/>
          <ac:picMkLst>
            <pc:docMk/>
            <pc:sldMk cId="613671422" sldId="12022"/>
            <ac:picMk id="11" creationId="{20819CF9-1965-CA4F-06F0-C28B03E0114C}"/>
          </ac:picMkLst>
        </pc:picChg>
        <pc:picChg chg="add del mod">
          <ac:chgData name="Vecchiato, Marco Roberto (IT)" userId="896c4cd8-edcc-4e69-8519-21c0d973cabb" providerId="ADAL" clId="{31033DFE-2549-4922-8A56-304F34F284A9}" dt="2023-06-05T12:51:22.984" v="2292"/>
          <ac:picMkLst>
            <pc:docMk/>
            <pc:sldMk cId="613671422" sldId="12022"/>
            <ac:picMk id="12" creationId="{2BCA19B5-E12D-B0D3-7F1B-8B9301E6FE05}"/>
          </ac:picMkLst>
        </pc:picChg>
        <pc:picChg chg="add del mod">
          <ac:chgData name="Vecchiato, Marco Roberto (IT)" userId="896c4cd8-edcc-4e69-8519-21c0d973cabb" providerId="ADAL" clId="{31033DFE-2549-4922-8A56-304F34F284A9}" dt="2023-06-05T12:51:07.985" v="2286"/>
          <ac:picMkLst>
            <pc:docMk/>
            <pc:sldMk cId="613671422" sldId="12022"/>
            <ac:picMk id="16" creationId="{36C7F55B-C951-CDC7-7BBF-F1DFF9F9558F}"/>
          </ac:picMkLst>
        </pc:picChg>
        <pc:picChg chg="add del mod">
          <ac:chgData name="Vecchiato, Marco Roberto (IT)" userId="896c4cd8-edcc-4e69-8519-21c0d973cabb" providerId="ADAL" clId="{31033DFE-2549-4922-8A56-304F34F284A9}" dt="2023-06-05T12:51:22.371" v="2290"/>
          <ac:picMkLst>
            <pc:docMk/>
            <pc:sldMk cId="613671422" sldId="12022"/>
            <ac:picMk id="17" creationId="{0319A3BE-04C9-2698-93DB-4BB7363D4489}"/>
          </ac:picMkLst>
        </pc:picChg>
        <pc:picChg chg="add del mod ord">
          <ac:chgData name="Vecchiato, Marco Roberto (IT)" userId="896c4cd8-edcc-4e69-8519-21c0d973cabb" providerId="ADAL" clId="{31033DFE-2549-4922-8A56-304F34F284A9}" dt="2023-06-05T14:20:52.390" v="3846" actId="21"/>
          <ac:picMkLst>
            <pc:docMk/>
            <pc:sldMk cId="613671422" sldId="12022"/>
            <ac:picMk id="18" creationId="{58330605-27A3-1752-E486-146A00A1E339}"/>
          </ac:picMkLst>
        </pc:picChg>
        <pc:picChg chg="add mod ord">
          <ac:chgData name="Vecchiato, Marco Roberto (IT)" userId="896c4cd8-edcc-4e69-8519-21c0d973cabb" providerId="ADAL" clId="{31033DFE-2549-4922-8A56-304F34F284A9}" dt="2023-06-07T15:19:13.103" v="5266" actId="14100"/>
          <ac:picMkLst>
            <pc:docMk/>
            <pc:sldMk cId="613671422" sldId="12022"/>
            <ac:picMk id="19" creationId="{68CCBB3B-D575-342F-BD91-DE6B331FBBC7}"/>
          </ac:picMkLst>
        </pc:picChg>
        <pc:picChg chg="add mod ord modCrop">
          <ac:chgData name="Vecchiato, Marco Roberto (IT)" userId="896c4cd8-edcc-4e69-8519-21c0d973cabb" providerId="ADAL" clId="{31033DFE-2549-4922-8A56-304F34F284A9}" dt="2023-06-07T15:19:13.103" v="5266" actId="14100"/>
          <ac:picMkLst>
            <pc:docMk/>
            <pc:sldMk cId="613671422" sldId="12022"/>
            <ac:picMk id="20" creationId="{598D8D3B-238A-A9FA-0EAC-671251AEE881}"/>
          </ac:picMkLst>
        </pc:picChg>
        <pc:picChg chg="add del mod ord">
          <ac:chgData name="Vecchiato, Marco Roberto (IT)" userId="896c4cd8-edcc-4e69-8519-21c0d973cabb" providerId="ADAL" clId="{31033DFE-2549-4922-8A56-304F34F284A9}" dt="2023-06-07T15:12:32.016" v="5188" actId="478"/>
          <ac:picMkLst>
            <pc:docMk/>
            <pc:sldMk cId="613671422" sldId="12022"/>
            <ac:picMk id="21" creationId="{299AFCE4-DB2B-6BE9-124E-8BEDCE8ED54A}"/>
          </ac:picMkLst>
        </pc:picChg>
        <pc:picChg chg="add del mod">
          <ac:chgData name="Vecchiato, Marco Roberto (IT)" userId="896c4cd8-edcc-4e69-8519-21c0d973cabb" providerId="ADAL" clId="{31033DFE-2549-4922-8A56-304F34F284A9}" dt="2023-06-05T12:52:33.677" v="2327" actId="21"/>
          <ac:picMkLst>
            <pc:docMk/>
            <pc:sldMk cId="613671422" sldId="12022"/>
            <ac:picMk id="22" creationId="{F48888E1-645A-5DDC-EE48-8DED453D42BF}"/>
          </ac:picMkLst>
        </pc:picChg>
        <pc:picChg chg="add del mod ord">
          <ac:chgData name="Vecchiato, Marco Roberto (IT)" userId="896c4cd8-edcc-4e69-8519-21c0d973cabb" providerId="ADAL" clId="{31033DFE-2549-4922-8A56-304F34F284A9}" dt="2023-06-07T15:12:32.016" v="5188" actId="478"/>
          <ac:picMkLst>
            <pc:docMk/>
            <pc:sldMk cId="613671422" sldId="12022"/>
            <ac:picMk id="23" creationId="{F217D3B1-BC53-F3E3-4FE2-7CCF5BA6901F}"/>
          </ac:picMkLst>
        </pc:picChg>
        <pc:picChg chg="add del mod">
          <ac:chgData name="Vecchiato, Marco Roberto (IT)" userId="896c4cd8-edcc-4e69-8519-21c0d973cabb" providerId="ADAL" clId="{31033DFE-2549-4922-8A56-304F34F284A9}" dt="2023-06-07T15:12:32.016" v="5188" actId="478"/>
          <ac:picMkLst>
            <pc:docMk/>
            <pc:sldMk cId="613671422" sldId="12022"/>
            <ac:picMk id="24" creationId="{53EE8B53-6A97-A9C3-0A8B-F47FE9AAC83F}"/>
          </ac:picMkLst>
        </pc:picChg>
        <pc:picChg chg="add del mod">
          <ac:chgData name="Vecchiato, Marco Roberto (IT)" userId="896c4cd8-edcc-4e69-8519-21c0d973cabb" providerId="ADAL" clId="{31033DFE-2549-4922-8A56-304F34F284A9}" dt="2023-06-05T14:20:48.549" v="3844"/>
          <ac:picMkLst>
            <pc:docMk/>
            <pc:sldMk cId="613671422" sldId="12022"/>
            <ac:picMk id="27" creationId="{7C2352AB-75C7-2B69-C2F4-8FABAF8D99E4}"/>
          </ac:picMkLst>
        </pc:picChg>
        <pc:picChg chg="add mod modCrop">
          <ac:chgData name="Vecchiato, Marco Roberto (IT)" userId="896c4cd8-edcc-4e69-8519-21c0d973cabb" providerId="ADAL" clId="{31033DFE-2549-4922-8A56-304F34F284A9}" dt="2023-06-07T15:19:13.103" v="5266" actId="14100"/>
          <ac:picMkLst>
            <pc:docMk/>
            <pc:sldMk cId="613671422" sldId="12022"/>
            <ac:picMk id="31" creationId="{154434E1-E05D-653D-CE98-125CE397E185}"/>
          </ac:picMkLst>
        </pc:picChg>
        <pc:picChg chg="add mod ord">
          <ac:chgData name="Vecchiato, Marco Roberto (IT)" userId="896c4cd8-edcc-4e69-8519-21c0d973cabb" providerId="ADAL" clId="{31033DFE-2549-4922-8A56-304F34F284A9}" dt="2023-06-07T15:19:13.103" v="5266" actId="14100"/>
          <ac:picMkLst>
            <pc:docMk/>
            <pc:sldMk cId="613671422" sldId="12022"/>
            <ac:picMk id="1028" creationId="{0CD75DE1-963C-FA0A-186B-D3D888570FC8}"/>
          </ac:picMkLst>
        </pc:picChg>
        <pc:picChg chg="add mod">
          <ac:chgData name="Vecchiato, Marco Roberto (IT)" userId="896c4cd8-edcc-4e69-8519-21c0d973cabb" providerId="ADAL" clId="{31033DFE-2549-4922-8A56-304F34F284A9}" dt="2023-06-07T15:19:13.103" v="5266" actId="14100"/>
          <ac:picMkLst>
            <pc:docMk/>
            <pc:sldMk cId="613671422" sldId="12022"/>
            <ac:picMk id="1030" creationId="{28A9E478-6E22-8703-966D-3B97FB0CA872}"/>
          </ac:picMkLst>
        </pc:picChg>
        <pc:picChg chg="add mod ord">
          <ac:chgData name="Vecchiato, Marco Roberto (IT)" userId="896c4cd8-edcc-4e69-8519-21c0d973cabb" providerId="ADAL" clId="{31033DFE-2549-4922-8A56-304F34F284A9}" dt="2023-06-07T15:19:13.103" v="5266" actId="14100"/>
          <ac:picMkLst>
            <pc:docMk/>
            <pc:sldMk cId="613671422" sldId="12022"/>
            <ac:picMk id="1034" creationId="{F589173B-619F-3E2B-43B4-F3A01DC82182}"/>
          </ac:picMkLst>
        </pc:picChg>
        <pc:cxnChg chg="add del">
          <ac:chgData name="Vecchiato, Marco Roberto (IT)" userId="896c4cd8-edcc-4e69-8519-21c0d973cabb" providerId="ADAL" clId="{31033DFE-2549-4922-8A56-304F34F284A9}" dt="2023-06-05T12:52:30.578" v="2326" actId="26606"/>
          <ac:cxnSpMkLst>
            <pc:docMk/>
            <pc:sldMk cId="613671422" sldId="12022"/>
            <ac:cxnSpMk id="30" creationId="{982DC870-E8E5-4050-B10C-CC24FC67E50A}"/>
          </ac:cxnSpMkLst>
        </pc:cxnChg>
        <pc:cxnChg chg="add del">
          <ac:chgData name="Vecchiato, Marco Roberto (IT)" userId="896c4cd8-edcc-4e69-8519-21c0d973cabb" providerId="ADAL" clId="{31033DFE-2549-4922-8A56-304F34F284A9}" dt="2023-06-05T12:52:30.578" v="2326" actId="26606"/>
          <ac:cxnSpMkLst>
            <pc:docMk/>
            <pc:sldMk cId="613671422" sldId="12022"/>
            <ac:cxnSpMk id="32" creationId="{FF76A74F-C283-4DED-BD4D-086753B7CB00}"/>
          </ac:cxnSpMkLst>
        </pc:cxnChg>
        <pc:cxnChg chg="add del">
          <ac:chgData name="Vecchiato, Marco Roberto (IT)" userId="896c4cd8-edcc-4e69-8519-21c0d973cabb" providerId="ADAL" clId="{31033DFE-2549-4922-8A56-304F34F284A9}" dt="2023-06-05T12:52:30.578" v="2326" actId="26606"/>
          <ac:cxnSpMkLst>
            <pc:docMk/>
            <pc:sldMk cId="613671422" sldId="12022"/>
            <ac:cxnSpMk id="34" creationId="{3B2791FB-B2F7-4BBE-B8D8-74C37FF9E85C}"/>
          </ac:cxnSpMkLst>
        </pc:cxnChg>
        <pc:cxnChg chg="add del">
          <ac:chgData name="Vecchiato, Marco Roberto (IT)" userId="896c4cd8-edcc-4e69-8519-21c0d973cabb" providerId="ADAL" clId="{31033DFE-2549-4922-8A56-304F34F284A9}" dt="2023-06-05T12:52:30.578" v="2326" actId="26606"/>
          <ac:cxnSpMkLst>
            <pc:docMk/>
            <pc:sldMk cId="613671422" sldId="12022"/>
            <ac:cxnSpMk id="36" creationId="{9891B5DE-6811-4844-BB18-472A3F360EE5}"/>
          </ac:cxnSpMkLst>
        </pc:cxnChg>
        <pc:cxnChg chg="add del">
          <ac:chgData name="Vecchiato, Marco Roberto (IT)" userId="896c4cd8-edcc-4e69-8519-21c0d973cabb" providerId="ADAL" clId="{31033DFE-2549-4922-8A56-304F34F284A9}" dt="2023-06-05T12:52:30.578" v="2326" actId="26606"/>
          <ac:cxnSpMkLst>
            <pc:docMk/>
            <pc:sldMk cId="613671422" sldId="12022"/>
            <ac:cxnSpMk id="38" creationId="{77A9CA3A-7216-41E0-B3CD-058077FD396D}"/>
          </ac:cxnSpMkLst>
        </pc:cxnChg>
      </pc:sldChg>
      <pc:sldChg chg="addSp delSp modSp add mod setBg">
        <pc:chgData name="Vecchiato, Marco Roberto (IT)" userId="896c4cd8-edcc-4e69-8519-21c0d973cabb" providerId="ADAL" clId="{31033DFE-2549-4922-8A56-304F34F284A9}" dt="2023-06-05T13:39:00.864" v="3131"/>
        <pc:sldMkLst>
          <pc:docMk/>
          <pc:sldMk cId="286945114" sldId="12023"/>
        </pc:sldMkLst>
        <pc:spChg chg="mod">
          <ac:chgData name="Vecchiato, Marco Roberto (IT)" userId="896c4cd8-edcc-4e69-8519-21c0d973cabb" providerId="ADAL" clId="{31033DFE-2549-4922-8A56-304F34F284A9}" dt="2023-06-05T13:22:52.062" v="2838" actId="113"/>
          <ac:spMkLst>
            <pc:docMk/>
            <pc:sldMk cId="286945114" sldId="12023"/>
            <ac:spMk id="2" creationId="{DC3011E9-2CCA-F650-3CA6-4FD1FAAD6CA7}"/>
          </ac:spMkLst>
        </pc:spChg>
        <pc:spChg chg="del">
          <ac:chgData name="Vecchiato, Marco Roberto (IT)" userId="896c4cd8-edcc-4e69-8519-21c0d973cabb" providerId="ADAL" clId="{31033DFE-2549-4922-8A56-304F34F284A9}" dt="2023-06-05T13:37:48.633" v="3120"/>
          <ac:spMkLst>
            <pc:docMk/>
            <pc:sldMk cId="286945114" sldId="12023"/>
            <ac:spMk id="4" creationId="{95560965-9987-CEA8-E0CE-7F105C4F4117}"/>
          </ac:spMkLst>
        </pc:spChg>
        <pc:spChg chg="del">
          <ac:chgData name="Vecchiato, Marco Roberto (IT)" userId="896c4cd8-edcc-4e69-8519-21c0d973cabb" providerId="ADAL" clId="{31033DFE-2549-4922-8A56-304F34F284A9}" dt="2023-06-05T13:39:00.864" v="3131"/>
          <ac:spMkLst>
            <pc:docMk/>
            <pc:sldMk cId="286945114" sldId="12023"/>
            <ac:spMk id="5" creationId="{28550BC6-18E2-E1DF-8A58-1CA8CC87C32F}"/>
          </ac:spMkLst>
        </pc:spChg>
        <pc:spChg chg="add">
          <ac:chgData name="Vecchiato, Marco Roberto (IT)" userId="896c4cd8-edcc-4e69-8519-21c0d973cabb" providerId="ADAL" clId="{31033DFE-2549-4922-8A56-304F34F284A9}" dt="2023-06-05T12:54:22.932" v="2344" actId="26606"/>
          <ac:spMkLst>
            <pc:docMk/>
            <pc:sldMk cId="286945114" sldId="12023"/>
            <ac:spMk id="8" creationId="{A4AC5506-6312-4701-8D3C-40187889A947}"/>
          </ac:spMkLst>
        </pc:spChg>
        <pc:picChg chg="add mod">
          <ac:chgData name="Vecchiato, Marco Roberto (IT)" userId="896c4cd8-edcc-4e69-8519-21c0d973cabb" providerId="ADAL" clId="{31033DFE-2549-4922-8A56-304F34F284A9}" dt="2023-06-05T12:54:25.476" v="2346" actId="962"/>
          <ac:picMkLst>
            <pc:docMk/>
            <pc:sldMk cId="286945114" sldId="12023"/>
            <ac:picMk id="3" creationId="{7EAB090F-5D89-E9A2-82B3-6587BF07FB3B}"/>
          </ac:picMkLst>
        </pc:picChg>
        <pc:picChg chg="del">
          <ac:chgData name="Vecchiato, Marco Roberto (IT)" userId="896c4cd8-edcc-4e69-8519-21c0d973cabb" providerId="ADAL" clId="{31033DFE-2549-4922-8A56-304F34F284A9}" dt="2023-06-05T12:54:03.656" v="2340" actId="478"/>
          <ac:picMkLst>
            <pc:docMk/>
            <pc:sldMk cId="286945114" sldId="12023"/>
            <ac:picMk id="18" creationId="{58330605-27A3-1752-E486-146A00A1E339}"/>
          </ac:picMkLst>
        </pc:picChg>
        <pc:picChg chg="del">
          <ac:chgData name="Vecchiato, Marco Roberto (IT)" userId="896c4cd8-edcc-4e69-8519-21c0d973cabb" providerId="ADAL" clId="{31033DFE-2549-4922-8A56-304F34F284A9}" dt="2023-06-05T12:54:03.656" v="2340" actId="478"/>
          <ac:picMkLst>
            <pc:docMk/>
            <pc:sldMk cId="286945114" sldId="12023"/>
            <ac:picMk id="19" creationId="{68CCBB3B-D575-342F-BD91-DE6B331FBBC7}"/>
          </ac:picMkLst>
        </pc:picChg>
        <pc:picChg chg="del">
          <ac:chgData name="Vecchiato, Marco Roberto (IT)" userId="896c4cd8-edcc-4e69-8519-21c0d973cabb" providerId="ADAL" clId="{31033DFE-2549-4922-8A56-304F34F284A9}" dt="2023-06-05T12:54:03.656" v="2340" actId="478"/>
          <ac:picMkLst>
            <pc:docMk/>
            <pc:sldMk cId="286945114" sldId="12023"/>
            <ac:picMk id="20" creationId="{598D8D3B-238A-A9FA-0EAC-671251AEE881}"/>
          </ac:picMkLst>
        </pc:picChg>
        <pc:picChg chg="del">
          <ac:chgData name="Vecchiato, Marco Roberto (IT)" userId="896c4cd8-edcc-4e69-8519-21c0d973cabb" providerId="ADAL" clId="{31033DFE-2549-4922-8A56-304F34F284A9}" dt="2023-06-05T12:54:03.656" v="2340" actId="478"/>
          <ac:picMkLst>
            <pc:docMk/>
            <pc:sldMk cId="286945114" sldId="12023"/>
            <ac:picMk id="21" creationId="{299AFCE4-DB2B-6BE9-124E-8BEDCE8ED54A}"/>
          </ac:picMkLst>
        </pc:picChg>
        <pc:picChg chg="del">
          <ac:chgData name="Vecchiato, Marco Roberto (IT)" userId="896c4cd8-edcc-4e69-8519-21c0d973cabb" providerId="ADAL" clId="{31033DFE-2549-4922-8A56-304F34F284A9}" dt="2023-06-05T12:54:03.656" v="2340" actId="478"/>
          <ac:picMkLst>
            <pc:docMk/>
            <pc:sldMk cId="286945114" sldId="12023"/>
            <ac:picMk id="23" creationId="{F217D3B1-BC53-F3E3-4FE2-7CCF5BA6901F}"/>
          </ac:picMkLst>
        </pc:picChg>
        <pc:picChg chg="del">
          <ac:chgData name="Vecchiato, Marco Roberto (IT)" userId="896c4cd8-edcc-4e69-8519-21c0d973cabb" providerId="ADAL" clId="{31033DFE-2549-4922-8A56-304F34F284A9}" dt="2023-06-05T12:54:03.656" v="2340" actId="478"/>
          <ac:picMkLst>
            <pc:docMk/>
            <pc:sldMk cId="286945114" sldId="12023"/>
            <ac:picMk id="24" creationId="{53EE8B53-6A97-A9C3-0A8B-F47FE9AAC83F}"/>
          </ac:picMkLst>
        </pc:picChg>
      </pc:sldChg>
      <pc:sldChg chg="addSp delSp modSp add mod ord setBg">
        <pc:chgData name="Vecchiato, Marco Roberto (IT)" userId="896c4cd8-edcc-4e69-8519-21c0d973cabb" providerId="ADAL" clId="{31033DFE-2549-4922-8A56-304F34F284A9}" dt="2023-06-05T13:39:00.864" v="3131"/>
        <pc:sldMkLst>
          <pc:docMk/>
          <pc:sldMk cId="2951303700" sldId="12024"/>
        </pc:sldMkLst>
        <pc:spChg chg="mod">
          <ac:chgData name="Vecchiato, Marco Roberto (IT)" userId="896c4cd8-edcc-4e69-8519-21c0d973cabb" providerId="ADAL" clId="{31033DFE-2549-4922-8A56-304F34F284A9}" dt="2023-06-05T13:22:34.994" v="2834" actId="113"/>
          <ac:spMkLst>
            <pc:docMk/>
            <pc:sldMk cId="2951303700" sldId="12024"/>
            <ac:spMk id="2" creationId="{DC3011E9-2CCA-F650-3CA6-4FD1FAAD6CA7}"/>
          </ac:spMkLst>
        </pc:spChg>
        <pc:spChg chg="add mod">
          <ac:chgData name="Vecchiato, Marco Roberto (IT)" userId="896c4cd8-edcc-4e69-8519-21c0d973cabb" providerId="ADAL" clId="{31033DFE-2549-4922-8A56-304F34F284A9}" dt="2023-06-05T12:57:17.554" v="2380" actId="1076"/>
          <ac:spMkLst>
            <pc:docMk/>
            <pc:sldMk cId="2951303700" sldId="12024"/>
            <ac:spMk id="3" creationId="{0EFB559D-FA1F-B59E-5A67-8795B61B4C3B}"/>
          </ac:spMkLst>
        </pc:spChg>
        <pc:spChg chg="add mod">
          <ac:chgData name="Vecchiato, Marco Roberto (IT)" userId="896c4cd8-edcc-4e69-8519-21c0d973cabb" providerId="ADAL" clId="{31033DFE-2549-4922-8A56-304F34F284A9}" dt="2023-06-05T12:57:37.616" v="2385" actId="1076"/>
          <ac:spMkLst>
            <pc:docMk/>
            <pc:sldMk cId="2951303700" sldId="12024"/>
            <ac:spMk id="5" creationId="{5434E648-2AA2-DAC3-09E5-89E1012939E2}"/>
          </ac:spMkLst>
        </pc:spChg>
        <pc:spChg chg="add">
          <ac:chgData name="Vecchiato, Marco Roberto (IT)" userId="896c4cd8-edcc-4e69-8519-21c0d973cabb" providerId="ADAL" clId="{31033DFE-2549-4922-8A56-304F34F284A9}" dt="2023-06-05T12:56:00.522" v="2368" actId="26606"/>
          <ac:spMkLst>
            <pc:docMk/>
            <pc:sldMk cId="2951303700" sldId="12024"/>
            <ac:spMk id="6" creationId="{19C9EAEA-39D0-4B0E-A0EB-51E7B26740B1}"/>
          </ac:spMkLst>
        </pc:spChg>
        <pc:spChg chg="add mod">
          <ac:chgData name="Vecchiato, Marco Roberto (IT)" userId="896c4cd8-edcc-4e69-8519-21c0d973cabb" providerId="ADAL" clId="{31033DFE-2549-4922-8A56-304F34F284A9}" dt="2023-06-05T12:57:45.377" v="2387" actId="14100"/>
          <ac:spMkLst>
            <pc:docMk/>
            <pc:sldMk cId="2951303700" sldId="12024"/>
            <ac:spMk id="7" creationId="{F3E36329-8EA2-1C20-1515-AB0E116391F2}"/>
          </ac:spMkLst>
        </pc:spChg>
        <pc:spChg chg="del">
          <ac:chgData name="Vecchiato, Marco Roberto (IT)" userId="896c4cd8-edcc-4e69-8519-21c0d973cabb" providerId="ADAL" clId="{31033DFE-2549-4922-8A56-304F34F284A9}" dt="2023-06-05T13:37:48.633" v="3120"/>
          <ac:spMkLst>
            <pc:docMk/>
            <pc:sldMk cId="2951303700" sldId="12024"/>
            <ac:spMk id="8" creationId="{78768E4A-908E-9089-9737-96B4369226D8}"/>
          </ac:spMkLst>
        </pc:spChg>
        <pc:spChg chg="add">
          <ac:chgData name="Vecchiato, Marco Roberto (IT)" userId="896c4cd8-edcc-4e69-8519-21c0d973cabb" providerId="ADAL" clId="{31033DFE-2549-4922-8A56-304F34F284A9}" dt="2023-06-05T12:56:00.522" v="2368" actId="26606"/>
          <ac:spMkLst>
            <pc:docMk/>
            <pc:sldMk cId="2951303700" sldId="12024"/>
            <ac:spMk id="9" creationId="{201CC55D-ED54-4C5C-95E6-10947BD1103B}"/>
          </ac:spMkLst>
        </pc:spChg>
        <pc:spChg chg="del">
          <ac:chgData name="Vecchiato, Marco Roberto (IT)" userId="896c4cd8-edcc-4e69-8519-21c0d973cabb" providerId="ADAL" clId="{31033DFE-2549-4922-8A56-304F34F284A9}" dt="2023-06-05T13:39:00.864" v="3131"/>
          <ac:spMkLst>
            <pc:docMk/>
            <pc:sldMk cId="2951303700" sldId="12024"/>
            <ac:spMk id="10" creationId="{5435D3B7-59AF-A4A5-E7A4-CA264164A8B8}"/>
          </ac:spMkLst>
        </pc:spChg>
        <pc:spChg chg="add">
          <ac:chgData name="Vecchiato, Marco Roberto (IT)" userId="896c4cd8-edcc-4e69-8519-21c0d973cabb" providerId="ADAL" clId="{31033DFE-2549-4922-8A56-304F34F284A9}" dt="2023-06-05T12:56:00.522" v="2368" actId="26606"/>
          <ac:spMkLst>
            <pc:docMk/>
            <pc:sldMk cId="2951303700" sldId="12024"/>
            <ac:spMk id="15" creationId="{3873B707-463F-40B0-8227-E8CC6C67EB25}"/>
          </ac:spMkLst>
        </pc:spChg>
        <pc:spChg chg="add">
          <ac:chgData name="Vecchiato, Marco Roberto (IT)" userId="896c4cd8-edcc-4e69-8519-21c0d973cabb" providerId="ADAL" clId="{31033DFE-2549-4922-8A56-304F34F284A9}" dt="2023-06-05T12:56:00.522" v="2368" actId="26606"/>
          <ac:spMkLst>
            <pc:docMk/>
            <pc:sldMk cId="2951303700" sldId="12024"/>
            <ac:spMk id="17" creationId="{C13237C8-E62C-4F0D-A318-BD6FB6C2D138}"/>
          </ac:spMkLst>
        </pc:spChg>
        <pc:grpChg chg="add">
          <ac:chgData name="Vecchiato, Marco Roberto (IT)" userId="896c4cd8-edcc-4e69-8519-21c0d973cabb" providerId="ADAL" clId="{31033DFE-2549-4922-8A56-304F34F284A9}" dt="2023-06-05T12:56:00.522" v="2368" actId="26606"/>
          <ac:grpSpMkLst>
            <pc:docMk/>
            <pc:sldMk cId="2951303700" sldId="12024"/>
            <ac:grpSpMk id="11" creationId="{1DE889C7-FAD6-4397-98E2-05D503484459}"/>
          </ac:grpSpMkLst>
        </pc:grpChg>
        <pc:picChg chg="add mod">
          <ac:chgData name="Vecchiato, Marco Roberto (IT)" userId="896c4cd8-edcc-4e69-8519-21c0d973cabb" providerId="ADAL" clId="{31033DFE-2549-4922-8A56-304F34F284A9}" dt="2023-06-05T12:56:02.521" v="2370" actId="962"/>
          <ac:picMkLst>
            <pc:docMk/>
            <pc:sldMk cId="2951303700" sldId="12024"/>
            <ac:picMk id="4" creationId="{A649E6E4-AF43-5044-BCA2-0E1E550E13F4}"/>
          </ac:picMkLst>
        </pc:picChg>
        <pc:picChg chg="del">
          <ac:chgData name="Vecchiato, Marco Roberto (IT)" userId="896c4cd8-edcc-4e69-8519-21c0d973cabb" providerId="ADAL" clId="{31033DFE-2549-4922-8A56-304F34F284A9}" dt="2023-06-05T12:55:30.529" v="2358" actId="478"/>
          <ac:picMkLst>
            <pc:docMk/>
            <pc:sldMk cId="2951303700" sldId="12024"/>
            <ac:picMk id="18" creationId="{58330605-27A3-1752-E486-146A00A1E339}"/>
          </ac:picMkLst>
        </pc:picChg>
        <pc:picChg chg="del">
          <ac:chgData name="Vecchiato, Marco Roberto (IT)" userId="896c4cd8-edcc-4e69-8519-21c0d973cabb" providerId="ADAL" clId="{31033DFE-2549-4922-8A56-304F34F284A9}" dt="2023-06-05T12:55:30.529" v="2358" actId="478"/>
          <ac:picMkLst>
            <pc:docMk/>
            <pc:sldMk cId="2951303700" sldId="12024"/>
            <ac:picMk id="19" creationId="{68CCBB3B-D575-342F-BD91-DE6B331FBBC7}"/>
          </ac:picMkLst>
        </pc:picChg>
        <pc:picChg chg="del">
          <ac:chgData name="Vecchiato, Marco Roberto (IT)" userId="896c4cd8-edcc-4e69-8519-21c0d973cabb" providerId="ADAL" clId="{31033DFE-2549-4922-8A56-304F34F284A9}" dt="2023-06-05T12:55:30.529" v="2358" actId="478"/>
          <ac:picMkLst>
            <pc:docMk/>
            <pc:sldMk cId="2951303700" sldId="12024"/>
            <ac:picMk id="20" creationId="{598D8D3B-238A-A9FA-0EAC-671251AEE881}"/>
          </ac:picMkLst>
        </pc:picChg>
        <pc:picChg chg="del">
          <ac:chgData name="Vecchiato, Marco Roberto (IT)" userId="896c4cd8-edcc-4e69-8519-21c0d973cabb" providerId="ADAL" clId="{31033DFE-2549-4922-8A56-304F34F284A9}" dt="2023-06-05T12:55:30.529" v="2358" actId="478"/>
          <ac:picMkLst>
            <pc:docMk/>
            <pc:sldMk cId="2951303700" sldId="12024"/>
            <ac:picMk id="21" creationId="{299AFCE4-DB2B-6BE9-124E-8BEDCE8ED54A}"/>
          </ac:picMkLst>
        </pc:picChg>
        <pc:picChg chg="del">
          <ac:chgData name="Vecchiato, Marco Roberto (IT)" userId="896c4cd8-edcc-4e69-8519-21c0d973cabb" providerId="ADAL" clId="{31033DFE-2549-4922-8A56-304F34F284A9}" dt="2023-06-05T12:55:30.529" v="2358" actId="478"/>
          <ac:picMkLst>
            <pc:docMk/>
            <pc:sldMk cId="2951303700" sldId="12024"/>
            <ac:picMk id="23" creationId="{F217D3B1-BC53-F3E3-4FE2-7CCF5BA6901F}"/>
          </ac:picMkLst>
        </pc:picChg>
        <pc:picChg chg="del">
          <ac:chgData name="Vecchiato, Marco Roberto (IT)" userId="896c4cd8-edcc-4e69-8519-21c0d973cabb" providerId="ADAL" clId="{31033DFE-2549-4922-8A56-304F34F284A9}" dt="2023-06-05T12:55:30.529" v="2358" actId="478"/>
          <ac:picMkLst>
            <pc:docMk/>
            <pc:sldMk cId="2951303700" sldId="12024"/>
            <ac:picMk id="24" creationId="{53EE8B53-6A97-A9C3-0A8B-F47FE9AAC83F}"/>
          </ac:picMkLst>
        </pc:picChg>
      </pc:sldChg>
      <pc:sldChg chg="addSp delSp modSp add mod">
        <pc:chgData name="Vecchiato, Marco Roberto (IT)" userId="896c4cd8-edcc-4e69-8519-21c0d973cabb" providerId="ADAL" clId="{31033DFE-2549-4922-8A56-304F34F284A9}" dt="2023-06-06T16:43:59.046" v="4331" actId="21"/>
        <pc:sldMkLst>
          <pc:docMk/>
          <pc:sldMk cId="4118046561" sldId="12025"/>
        </pc:sldMkLst>
        <pc:spChg chg="mod">
          <ac:chgData name="Vecchiato, Marco Roberto (IT)" userId="896c4cd8-edcc-4e69-8519-21c0d973cabb" providerId="ADAL" clId="{31033DFE-2549-4922-8A56-304F34F284A9}" dt="2023-06-05T13:22:38.633" v="2835" actId="113"/>
          <ac:spMkLst>
            <pc:docMk/>
            <pc:sldMk cId="4118046561" sldId="12025"/>
            <ac:spMk id="2" creationId="{DC3011E9-2CCA-F650-3CA6-4FD1FAAD6CA7}"/>
          </ac:spMkLst>
        </pc:spChg>
        <pc:spChg chg="add mod">
          <ac:chgData name="Vecchiato, Marco Roberto (IT)" userId="896c4cd8-edcc-4e69-8519-21c0d973cabb" providerId="ADAL" clId="{31033DFE-2549-4922-8A56-304F34F284A9}" dt="2023-06-05T12:59:46.240" v="2412" actId="14100"/>
          <ac:spMkLst>
            <pc:docMk/>
            <pc:sldMk cId="4118046561" sldId="12025"/>
            <ac:spMk id="3" creationId="{11500651-F524-233D-AAB2-DCB5F3A7C3DB}"/>
          </ac:spMkLst>
        </pc:spChg>
        <pc:spChg chg="add mod">
          <ac:chgData name="Vecchiato, Marco Roberto (IT)" userId="896c4cd8-edcc-4e69-8519-21c0d973cabb" providerId="ADAL" clId="{31033DFE-2549-4922-8A56-304F34F284A9}" dt="2023-06-05T12:59:46.240" v="2412" actId="14100"/>
          <ac:spMkLst>
            <pc:docMk/>
            <pc:sldMk cId="4118046561" sldId="12025"/>
            <ac:spMk id="4" creationId="{560442D1-E9E9-B26D-294A-671FA1EA3E24}"/>
          </ac:spMkLst>
        </pc:spChg>
        <pc:spChg chg="add mod">
          <ac:chgData name="Vecchiato, Marco Roberto (IT)" userId="896c4cd8-edcc-4e69-8519-21c0d973cabb" providerId="ADAL" clId="{31033DFE-2549-4922-8A56-304F34F284A9}" dt="2023-06-05T13:00:12.867" v="2416" actId="207"/>
          <ac:spMkLst>
            <pc:docMk/>
            <pc:sldMk cId="4118046561" sldId="12025"/>
            <ac:spMk id="5" creationId="{5DEDE6FD-4469-7997-A280-224815BA2ABF}"/>
          </ac:spMkLst>
        </pc:spChg>
        <pc:spChg chg="add mod">
          <ac:chgData name="Vecchiato, Marco Roberto (IT)" userId="896c4cd8-edcc-4e69-8519-21c0d973cabb" providerId="ADAL" clId="{31033DFE-2549-4922-8A56-304F34F284A9}" dt="2023-06-05T12:59:59.338" v="2415" actId="14100"/>
          <ac:spMkLst>
            <pc:docMk/>
            <pc:sldMk cId="4118046561" sldId="12025"/>
            <ac:spMk id="6" creationId="{6ACB0C42-F31E-2246-4A76-60DB95075249}"/>
          </ac:spMkLst>
        </pc:spChg>
        <pc:spChg chg="add del mod">
          <ac:chgData name="Vecchiato, Marco Roberto (IT)" userId="896c4cd8-edcc-4e69-8519-21c0d973cabb" providerId="ADAL" clId="{31033DFE-2549-4922-8A56-304F34F284A9}" dt="2023-06-06T16:43:59.046" v="4331" actId="21"/>
          <ac:spMkLst>
            <pc:docMk/>
            <pc:sldMk cId="4118046561" sldId="12025"/>
            <ac:spMk id="7" creationId="{6ED37CCA-ECFA-5485-5C74-24B617C2AD8C}"/>
          </ac:spMkLst>
        </pc:spChg>
        <pc:spChg chg="add del mod">
          <ac:chgData name="Vecchiato, Marco Roberto (IT)" userId="896c4cd8-edcc-4e69-8519-21c0d973cabb" providerId="ADAL" clId="{31033DFE-2549-4922-8A56-304F34F284A9}" dt="2023-06-06T16:43:59.046" v="4331" actId="21"/>
          <ac:spMkLst>
            <pc:docMk/>
            <pc:sldMk cId="4118046561" sldId="12025"/>
            <ac:spMk id="8" creationId="{BE29D188-9564-C292-109C-0523B9AD4343}"/>
          </ac:spMkLst>
        </pc:spChg>
        <pc:spChg chg="add mod">
          <ac:chgData name="Vecchiato, Marco Roberto (IT)" userId="896c4cd8-edcc-4e69-8519-21c0d973cabb" providerId="ADAL" clId="{31033DFE-2549-4922-8A56-304F34F284A9}" dt="2023-06-05T12:59:50.217" v="2413" actId="14100"/>
          <ac:spMkLst>
            <pc:docMk/>
            <pc:sldMk cId="4118046561" sldId="12025"/>
            <ac:spMk id="9" creationId="{5D529DF8-2C51-F1FA-2467-747B584A1BE3}"/>
          </ac:spMkLst>
        </pc:spChg>
        <pc:spChg chg="add mod">
          <ac:chgData name="Vecchiato, Marco Roberto (IT)" userId="896c4cd8-edcc-4e69-8519-21c0d973cabb" providerId="ADAL" clId="{31033DFE-2549-4922-8A56-304F34F284A9}" dt="2023-06-05T12:59:50.217" v="2413" actId="14100"/>
          <ac:spMkLst>
            <pc:docMk/>
            <pc:sldMk cId="4118046561" sldId="12025"/>
            <ac:spMk id="10" creationId="{0CC2526C-F0A9-23F3-4E81-6A72B7485066}"/>
          </ac:spMkLst>
        </pc:spChg>
        <pc:spChg chg="del">
          <ac:chgData name="Vecchiato, Marco Roberto (IT)" userId="896c4cd8-edcc-4e69-8519-21c0d973cabb" providerId="ADAL" clId="{31033DFE-2549-4922-8A56-304F34F284A9}" dt="2023-06-05T13:37:48.633" v="3120"/>
          <ac:spMkLst>
            <pc:docMk/>
            <pc:sldMk cId="4118046561" sldId="12025"/>
            <ac:spMk id="26" creationId="{C308E5BC-E29A-229F-3EE4-85822025020B}"/>
          </ac:spMkLst>
        </pc:spChg>
        <pc:spChg chg="del">
          <ac:chgData name="Vecchiato, Marco Roberto (IT)" userId="896c4cd8-edcc-4e69-8519-21c0d973cabb" providerId="ADAL" clId="{31033DFE-2549-4922-8A56-304F34F284A9}" dt="2023-06-05T13:39:00.864" v="3131"/>
          <ac:spMkLst>
            <pc:docMk/>
            <pc:sldMk cId="4118046561" sldId="12025"/>
            <ac:spMk id="27" creationId="{63CD46F3-CE03-CC5D-5CC6-5E4F9012D86C}"/>
          </ac:spMkLst>
        </pc:spChg>
        <pc:spChg chg="add del mod">
          <ac:chgData name="Vecchiato, Marco Roberto (IT)" userId="896c4cd8-edcc-4e69-8519-21c0d973cabb" providerId="ADAL" clId="{31033DFE-2549-4922-8A56-304F34F284A9}" dt="2023-06-05T14:23:15.376" v="4042"/>
          <ac:spMkLst>
            <pc:docMk/>
            <pc:sldMk cId="4118046561" sldId="12025"/>
            <ac:spMk id="28" creationId="{18FC251E-4E2E-E6D0-DF39-87198BCE8225}"/>
          </ac:spMkLst>
        </pc:spChg>
        <pc:spChg chg="add del mod">
          <ac:chgData name="Vecchiato, Marco Roberto (IT)" userId="896c4cd8-edcc-4e69-8519-21c0d973cabb" providerId="ADAL" clId="{31033DFE-2549-4922-8A56-304F34F284A9}" dt="2023-06-05T14:23:15.376" v="4042"/>
          <ac:spMkLst>
            <pc:docMk/>
            <pc:sldMk cId="4118046561" sldId="12025"/>
            <ac:spMk id="29" creationId="{59A0BD3A-60CA-4579-38E6-B1CFA4B80F51}"/>
          </ac:spMkLst>
        </pc:spChg>
        <pc:picChg chg="add del">
          <ac:chgData name="Vecchiato, Marco Roberto (IT)" userId="896c4cd8-edcc-4e69-8519-21c0d973cabb" providerId="ADAL" clId="{31033DFE-2549-4922-8A56-304F34F284A9}" dt="2023-06-06T16:43:58.692" v="4330"/>
          <ac:picMkLst>
            <pc:docMk/>
            <pc:sldMk cId="4118046561" sldId="12025"/>
            <ac:picMk id="11" creationId="{233F7C4B-4EBE-F260-CE3E-355D1334A204}"/>
          </ac:picMkLst>
        </pc:picChg>
        <pc:picChg chg="add del mod">
          <ac:chgData name="Vecchiato, Marco Roberto (IT)" userId="896c4cd8-edcc-4e69-8519-21c0d973cabb" providerId="ADAL" clId="{31033DFE-2549-4922-8A56-304F34F284A9}" dt="2023-06-05T12:58:54.604" v="2398"/>
          <ac:picMkLst>
            <pc:docMk/>
            <pc:sldMk cId="4118046561" sldId="12025"/>
            <ac:picMk id="11" creationId="{EB22B636-ABB0-77D2-BF6B-C6570E86516A}"/>
          </ac:picMkLst>
        </pc:picChg>
        <pc:picChg chg="add del mod">
          <ac:chgData name="Vecchiato, Marco Roberto (IT)" userId="896c4cd8-edcc-4e69-8519-21c0d973cabb" providerId="ADAL" clId="{31033DFE-2549-4922-8A56-304F34F284A9}" dt="2023-06-05T12:58:54.604" v="2398"/>
          <ac:picMkLst>
            <pc:docMk/>
            <pc:sldMk cId="4118046561" sldId="12025"/>
            <ac:picMk id="12" creationId="{B924E74D-F7F1-7F85-47C1-78CE0A9E6B85}"/>
          </ac:picMkLst>
        </pc:picChg>
        <pc:picChg chg="add del mod">
          <ac:chgData name="Vecchiato, Marco Roberto (IT)" userId="896c4cd8-edcc-4e69-8519-21c0d973cabb" providerId="ADAL" clId="{31033DFE-2549-4922-8A56-304F34F284A9}" dt="2023-06-05T12:58:54.604" v="2398"/>
          <ac:picMkLst>
            <pc:docMk/>
            <pc:sldMk cId="4118046561" sldId="12025"/>
            <ac:picMk id="13" creationId="{8FF0988E-0C21-7834-E203-95353B3828B0}"/>
          </ac:picMkLst>
        </pc:picChg>
        <pc:picChg chg="add del mod">
          <ac:chgData name="Vecchiato, Marco Roberto (IT)" userId="896c4cd8-edcc-4e69-8519-21c0d973cabb" providerId="ADAL" clId="{31033DFE-2549-4922-8A56-304F34F284A9}" dt="2023-06-05T12:58:54.604" v="2398"/>
          <ac:picMkLst>
            <pc:docMk/>
            <pc:sldMk cId="4118046561" sldId="12025"/>
            <ac:picMk id="14" creationId="{CE159582-A0DF-A53D-105B-635DE02A915C}"/>
          </ac:picMkLst>
        </pc:picChg>
        <pc:picChg chg="add del">
          <ac:chgData name="Vecchiato, Marco Roberto (IT)" userId="896c4cd8-edcc-4e69-8519-21c0d973cabb" providerId="ADAL" clId="{31033DFE-2549-4922-8A56-304F34F284A9}" dt="2023-06-05T12:58:58.281" v="2400"/>
          <ac:picMkLst>
            <pc:docMk/>
            <pc:sldMk cId="4118046561" sldId="12025"/>
            <ac:picMk id="15" creationId="{BE305A7C-27D3-40A4-67F4-B20DE1D07A0A}"/>
          </ac:picMkLst>
        </pc:picChg>
        <pc:picChg chg="add mod">
          <ac:chgData name="Vecchiato, Marco Roberto (IT)" userId="896c4cd8-edcc-4e69-8519-21c0d973cabb" providerId="ADAL" clId="{31033DFE-2549-4922-8A56-304F34F284A9}" dt="2023-06-05T12:58:59.392" v="2401"/>
          <ac:picMkLst>
            <pc:docMk/>
            <pc:sldMk cId="4118046561" sldId="12025"/>
            <ac:picMk id="16" creationId="{5E00676B-4752-D0E6-8E34-A6518711EE36}"/>
          </ac:picMkLst>
        </pc:picChg>
        <pc:picChg chg="add mod">
          <ac:chgData name="Vecchiato, Marco Roberto (IT)" userId="896c4cd8-edcc-4e69-8519-21c0d973cabb" providerId="ADAL" clId="{31033DFE-2549-4922-8A56-304F34F284A9}" dt="2023-06-05T12:58:59.392" v="2401"/>
          <ac:picMkLst>
            <pc:docMk/>
            <pc:sldMk cId="4118046561" sldId="12025"/>
            <ac:picMk id="17" creationId="{97A490E3-A20B-5BA2-B53E-F048195AF108}"/>
          </ac:picMkLst>
        </pc:picChg>
        <pc:picChg chg="del">
          <ac:chgData name="Vecchiato, Marco Roberto (IT)" userId="896c4cd8-edcc-4e69-8519-21c0d973cabb" providerId="ADAL" clId="{31033DFE-2549-4922-8A56-304F34F284A9}" dt="2023-06-05T12:58:30.091" v="2393" actId="478"/>
          <ac:picMkLst>
            <pc:docMk/>
            <pc:sldMk cId="4118046561" sldId="12025"/>
            <ac:picMk id="18" creationId="{58330605-27A3-1752-E486-146A00A1E339}"/>
          </ac:picMkLst>
        </pc:picChg>
        <pc:picChg chg="del">
          <ac:chgData name="Vecchiato, Marco Roberto (IT)" userId="896c4cd8-edcc-4e69-8519-21c0d973cabb" providerId="ADAL" clId="{31033DFE-2549-4922-8A56-304F34F284A9}" dt="2023-06-05T12:58:30.091" v="2393" actId="478"/>
          <ac:picMkLst>
            <pc:docMk/>
            <pc:sldMk cId="4118046561" sldId="12025"/>
            <ac:picMk id="19" creationId="{68CCBB3B-D575-342F-BD91-DE6B331FBBC7}"/>
          </ac:picMkLst>
        </pc:picChg>
        <pc:picChg chg="del">
          <ac:chgData name="Vecchiato, Marco Roberto (IT)" userId="896c4cd8-edcc-4e69-8519-21c0d973cabb" providerId="ADAL" clId="{31033DFE-2549-4922-8A56-304F34F284A9}" dt="2023-06-05T12:58:30.091" v="2393" actId="478"/>
          <ac:picMkLst>
            <pc:docMk/>
            <pc:sldMk cId="4118046561" sldId="12025"/>
            <ac:picMk id="20" creationId="{598D8D3B-238A-A9FA-0EAC-671251AEE881}"/>
          </ac:picMkLst>
        </pc:picChg>
        <pc:picChg chg="del">
          <ac:chgData name="Vecchiato, Marco Roberto (IT)" userId="896c4cd8-edcc-4e69-8519-21c0d973cabb" providerId="ADAL" clId="{31033DFE-2549-4922-8A56-304F34F284A9}" dt="2023-06-05T12:58:30.091" v="2393" actId="478"/>
          <ac:picMkLst>
            <pc:docMk/>
            <pc:sldMk cId="4118046561" sldId="12025"/>
            <ac:picMk id="21" creationId="{299AFCE4-DB2B-6BE9-124E-8BEDCE8ED54A}"/>
          </ac:picMkLst>
        </pc:picChg>
        <pc:picChg chg="add mod">
          <ac:chgData name="Vecchiato, Marco Roberto (IT)" userId="896c4cd8-edcc-4e69-8519-21c0d973cabb" providerId="ADAL" clId="{31033DFE-2549-4922-8A56-304F34F284A9}" dt="2023-06-05T12:59:38.542" v="2411" actId="1076"/>
          <ac:picMkLst>
            <pc:docMk/>
            <pc:sldMk cId="4118046561" sldId="12025"/>
            <ac:picMk id="22" creationId="{72E6962A-3F38-1611-45D4-12C5AB694457}"/>
          </ac:picMkLst>
        </pc:picChg>
        <pc:picChg chg="del">
          <ac:chgData name="Vecchiato, Marco Roberto (IT)" userId="896c4cd8-edcc-4e69-8519-21c0d973cabb" providerId="ADAL" clId="{31033DFE-2549-4922-8A56-304F34F284A9}" dt="2023-06-05T12:58:30.091" v="2393" actId="478"/>
          <ac:picMkLst>
            <pc:docMk/>
            <pc:sldMk cId="4118046561" sldId="12025"/>
            <ac:picMk id="23" creationId="{F217D3B1-BC53-F3E3-4FE2-7CCF5BA6901F}"/>
          </ac:picMkLst>
        </pc:picChg>
        <pc:picChg chg="del">
          <ac:chgData name="Vecchiato, Marco Roberto (IT)" userId="896c4cd8-edcc-4e69-8519-21c0d973cabb" providerId="ADAL" clId="{31033DFE-2549-4922-8A56-304F34F284A9}" dt="2023-06-05T12:58:30.091" v="2393" actId="478"/>
          <ac:picMkLst>
            <pc:docMk/>
            <pc:sldMk cId="4118046561" sldId="12025"/>
            <ac:picMk id="24" creationId="{53EE8B53-6A97-A9C3-0A8B-F47FE9AAC83F}"/>
          </ac:picMkLst>
        </pc:picChg>
        <pc:picChg chg="add mod">
          <ac:chgData name="Vecchiato, Marco Roberto (IT)" userId="896c4cd8-edcc-4e69-8519-21c0d973cabb" providerId="ADAL" clId="{31033DFE-2549-4922-8A56-304F34F284A9}" dt="2023-06-05T12:59:53.523" v="2414" actId="1076"/>
          <ac:picMkLst>
            <pc:docMk/>
            <pc:sldMk cId="4118046561" sldId="12025"/>
            <ac:picMk id="25" creationId="{97436AC6-4416-9D0B-8023-FCA2F105EA19}"/>
          </ac:picMkLst>
        </pc:picChg>
        <pc:picChg chg="add del">
          <ac:chgData name="Vecchiato, Marco Roberto (IT)" userId="896c4cd8-edcc-4e69-8519-21c0d973cabb" providerId="ADAL" clId="{31033DFE-2549-4922-8A56-304F34F284A9}" dt="2023-06-05T14:23:18.454" v="4044"/>
          <ac:picMkLst>
            <pc:docMk/>
            <pc:sldMk cId="4118046561" sldId="12025"/>
            <ac:picMk id="30" creationId="{BFB96C0F-AFA3-A744-A842-EF815BBBC565}"/>
          </ac:picMkLst>
        </pc:picChg>
      </pc:sldChg>
      <pc:sldChg chg="addSp delSp modSp add mod">
        <pc:chgData name="Vecchiato, Marco Roberto (IT)" userId="896c4cd8-edcc-4e69-8519-21c0d973cabb" providerId="ADAL" clId="{31033DFE-2549-4922-8A56-304F34F284A9}" dt="2023-06-05T13:39:00.864" v="3131"/>
        <pc:sldMkLst>
          <pc:docMk/>
          <pc:sldMk cId="2738665083" sldId="12026"/>
        </pc:sldMkLst>
        <pc:spChg chg="mod">
          <ac:chgData name="Vecchiato, Marco Roberto (IT)" userId="896c4cd8-edcc-4e69-8519-21c0d973cabb" providerId="ADAL" clId="{31033DFE-2549-4922-8A56-304F34F284A9}" dt="2023-06-05T13:22:42.119" v="2836" actId="113"/>
          <ac:spMkLst>
            <pc:docMk/>
            <pc:sldMk cId="2738665083" sldId="12026"/>
            <ac:spMk id="2" creationId="{DC3011E9-2CCA-F650-3CA6-4FD1FAAD6CA7}"/>
          </ac:spMkLst>
        </pc:spChg>
        <pc:spChg chg="del">
          <ac:chgData name="Vecchiato, Marco Roberto (IT)" userId="896c4cd8-edcc-4e69-8519-21c0d973cabb" providerId="ADAL" clId="{31033DFE-2549-4922-8A56-304F34F284A9}" dt="2023-06-05T12:59:20.742" v="2407" actId="478"/>
          <ac:spMkLst>
            <pc:docMk/>
            <pc:sldMk cId="2738665083" sldId="12026"/>
            <ac:spMk id="3" creationId="{11500651-F524-233D-AAB2-DCB5F3A7C3DB}"/>
          </ac:spMkLst>
        </pc:spChg>
        <pc:spChg chg="del">
          <ac:chgData name="Vecchiato, Marco Roberto (IT)" userId="896c4cd8-edcc-4e69-8519-21c0d973cabb" providerId="ADAL" clId="{31033DFE-2549-4922-8A56-304F34F284A9}" dt="2023-06-05T12:59:20.742" v="2407" actId="478"/>
          <ac:spMkLst>
            <pc:docMk/>
            <pc:sldMk cId="2738665083" sldId="12026"/>
            <ac:spMk id="4" creationId="{560442D1-E9E9-B26D-294A-671FA1EA3E24}"/>
          </ac:spMkLst>
        </pc:spChg>
        <pc:spChg chg="del">
          <ac:chgData name="Vecchiato, Marco Roberto (IT)" userId="896c4cd8-edcc-4e69-8519-21c0d973cabb" providerId="ADAL" clId="{31033DFE-2549-4922-8A56-304F34F284A9}" dt="2023-06-05T12:59:20.742" v="2407" actId="478"/>
          <ac:spMkLst>
            <pc:docMk/>
            <pc:sldMk cId="2738665083" sldId="12026"/>
            <ac:spMk id="5" creationId="{5DEDE6FD-4469-7997-A280-224815BA2ABF}"/>
          </ac:spMkLst>
        </pc:spChg>
        <pc:spChg chg="del">
          <ac:chgData name="Vecchiato, Marco Roberto (IT)" userId="896c4cd8-edcc-4e69-8519-21c0d973cabb" providerId="ADAL" clId="{31033DFE-2549-4922-8A56-304F34F284A9}" dt="2023-06-05T12:59:20.742" v="2407" actId="478"/>
          <ac:spMkLst>
            <pc:docMk/>
            <pc:sldMk cId="2738665083" sldId="12026"/>
            <ac:spMk id="6" creationId="{6ACB0C42-F31E-2246-4A76-60DB95075249}"/>
          </ac:spMkLst>
        </pc:spChg>
        <pc:spChg chg="del">
          <ac:chgData name="Vecchiato, Marco Roberto (IT)" userId="896c4cd8-edcc-4e69-8519-21c0d973cabb" providerId="ADAL" clId="{31033DFE-2549-4922-8A56-304F34F284A9}" dt="2023-06-05T12:59:20.742" v="2407" actId="478"/>
          <ac:spMkLst>
            <pc:docMk/>
            <pc:sldMk cId="2738665083" sldId="12026"/>
            <ac:spMk id="7" creationId="{6ED37CCA-ECFA-5485-5C74-24B617C2AD8C}"/>
          </ac:spMkLst>
        </pc:spChg>
        <pc:spChg chg="del">
          <ac:chgData name="Vecchiato, Marco Roberto (IT)" userId="896c4cd8-edcc-4e69-8519-21c0d973cabb" providerId="ADAL" clId="{31033DFE-2549-4922-8A56-304F34F284A9}" dt="2023-06-05T12:59:20.742" v="2407" actId="478"/>
          <ac:spMkLst>
            <pc:docMk/>
            <pc:sldMk cId="2738665083" sldId="12026"/>
            <ac:spMk id="8" creationId="{BE29D188-9564-C292-109C-0523B9AD4343}"/>
          </ac:spMkLst>
        </pc:spChg>
        <pc:spChg chg="del">
          <ac:chgData name="Vecchiato, Marco Roberto (IT)" userId="896c4cd8-edcc-4e69-8519-21c0d973cabb" providerId="ADAL" clId="{31033DFE-2549-4922-8A56-304F34F284A9}" dt="2023-06-05T12:59:20.742" v="2407" actId="478"/>
          <ac:spMkLst>
            <pc:docMk/>
            <pc:sldMk cId="2738665083" sldId="12026"/>
            <ac:spMk id="9" creationId="{5D529DF8-2C51-F1FA-2467-747B584A1BE3}"/>
          </ac:spMkLst>
        </pc:spChg>
        <pc:spChg chg="del">
          <ac:chgData name="Vecchiato, Marco Roberto (IT)" userId="896c4cd8-edcc-4e69-8519-21c0d973cabb" providerId="ADAL" clId="{31033DFE-2549-4922-8A56-304F34F284A9}" dt="2023-06-05T12:59:20.742" v="2407" actId="478"/>
          <ac:spMkLst>
            <pc:docMk/>
            <pc:sldMk cId="2738665083" sldId="12026"/>
            <ac:spMk id="10" creationId="{0CC2526C-F0A9-23F3-4E81-6A72B7485066}"/>
          </ac:spMkLst>
        </pc:spChg>
        <pc:spChg chg="add mod">
          <ac:chgData name="Vecchiato, Marco Roberto (IT)" userId="896c4cd8-edcc-4e69-8519-21c0d973cabb" providerId="ADAL" clId="{31033DFE-2549-4922-8A56-304F34F284A9}" dt="2023-06-05T13:00:33.174" v="2456" actId="14100"/>
          <ac:spMkLst>
            <pc:docMk/>
            <pc:sldMk cId="2738665083" sldId="12026"/>
            <ac:spMk id="11" creationId="{7712807E-7879-2C62-985A-0872D7AC429A}"/>
          </ac:spMkLst>
        </pc:spChg>
        <pc:spChg chg="add mod">
          <ac:chgData name="Vecchiato, Marco Roberto (IT)" userId="896c4cd8-edcc-4e69-8519-21c0d973cabb" providerId="ADAL" clId="{31033DFE-2549-4922-8A56-304F34F284A9}" dt="2023-06-05T13:00:33.174" v="2456" actId="14100"/>
          <ac:spMkLst>
            <pc:docMk/>
            <pc:sldMk cId="2738665083" sldId="12026"/>
            <ac:spMk id="12" creationId="{1C1C98C6-971C-83DF-340F-81982A53B529}"/>
          </ac:spMkLst>
        </pc:spChg>
        <pc:spChg chg="add mod">
          <ac:chgData name="Vecchiato, Marco Roberto (IT)" userId="896c4cd8-edcc-4e69-8519-21c0d973cabb" providerId="ADAL" clId="{31033DFE-2549-4922-8A56-304F34F284A9}" dt="2023-06-05T13:00:38.744" v="2457" actId="14100"/>
          <ac:spMkLst>
            <pc:docMk/>
            <pc:sldMk cId="2738665083" sldId="12026"/>
            <ac:spMk id="13" creationId="{5A05CF35-BAD9-EA0F-1BF2-B2AC1F925A16}"/>
          </ac:spMkLst>
        </pc:spChg>
        <pc:spChg chg="add mod">
          <ac:chgData name="Vecchiato, Marco Roberto (IT)" userId="896c4cd8-edcc-4e69-8519-21c0d973cabb" providerId="ADAL" clId="{31033DFE-2549-4922-8A56-304F34F284A9}" dt="2023-06-05T13:00:38.744" v="2457" actId="14100"/>
          <ac:spMkLst>
            <pc:docMk/>
            <pc:sldMk cId="2738665083" sldId="12026"/>
            <ac:spMk id="14" creationId="{2246FA85-9DF5-B0EC-2FAD-B0603DF323A5}"/>
          </ac:spMkLst>
        </pc:spChg>
        <pc:spChg chg="add mod">
          <ac:chgData name="Vecchiato, Marco Roberto (IT)" userId="896c4cd8-edcc-4e69-8519-21c0d973cabb" providerId="ADAL" clId="{31033DFE-2549-4922-8A56-304F34F284A9}" dt="2023-06-05T13:00:48.148" v="2459" actId="1076"/>
          <ac:spMkLst>
            <pc:docMk/>
            <pc:sldMk cId="2738665083" sldId="12026"/>
            <ac:spMk id="15" creationId="{77AC0C9C-4A80-F35A-BF3F-F5D71AC8050B}"/>
          </ac:spMkLst>
        </pc:spChg>
        <pc:spChg chg="add mod">
          <ac:chgData name="Vecchiato, Marco Roberto (IT)" userId="896c4cd8-edcc-4e69-8519-21c0d973cabb" providerId="ADAL" clId="{31033DFE-2549-4922-8A56-304F34F284A9}" dt="2023-06-05T13:00:48.148" v="2459" actId="1076"/>
          <ac:spMkLst>
            <pc:docMk/>
            <pc:sldMk cId="2738665083" sldId="12026"/>
            <ac:spMk id="18" creationId="{184CEB26-D7D5-2E26-3C87-8ED3214068CF}"/>
          </ac:spMkLst>
        </pc:spChg>
        <pc:spChg chg="del">
          <ac:chgData name="Vecchiato, Marco Roberto (IT)" userId="896c4cd8-edcc-4e69-8519-21c0d973cabb" providerId="ADAL" clId="{31033DFE-2549-4922-8A56-304F34F284A9}" dt="2023-06-05T13:37:48.633" v="3120"/>
          <ac:spMkLst>
            <pc:docMk/>
            <pc:sldMk cId="2738665083" sldId="12026"/>
            <ac:spMk id="23" creationId="{57AE843E-7090-A0B7-7EEF-DE51F73021B1}"/>
          </ac:spMkLst>
        </pc:spChg>
        <pc:spChg chg="del">
          <ac:chgData name="Vecchiato, Marco Roberto (IT)" userId="896c4cd8-edcc-4e69-8519-21c0d973cabb" providerId="ADAL" clId="{31033DFE-2549-4922-8A56-304F34F284A9}" dt="2023-06-05T13:39:00.864" v="3131"/>
          <ac:spMkLst>
            <pc:docMk/>
            <pc:sldMk cId="2738665083" sldId="12026"/>
            <ac:spMk id="24" creationId="{996E6755-5997-92C0-7C2C-C9139DB299BF}"/>
          </ac:spMkLst>
        </pc:spChg>
        <pc:picChg chg="del">
          <ac:chgData name="Vecchiato, Marco Roberto (IT)" userId="896c4cd8-edcc-4e69-8519-21c0d973cabb" providerId="ADAL" clId="{31033DFE-2549-4922-8A56-304F34F284A9}" dt="2023-06-05T12:59:20.742" v="2407" actId="478"/>
          <ac:picMkLst>
            <pc:docMk/>
            <pc:sldMk cId="2738665083" sldId="12026"/>
            <ac:picMk id="16" creationId="{5E00676B-4752-D0E6-8E34-A6518711EE36}"/>
          </ac:picMkLst>
        </pc:picChg>
        <pc:picChg chg="del">
          <ac:chgData name="Vecchiato, Marco Roberto (IT)" userId="896c4cd8-edcc-4e69-8519-21c0d973cabb" providerId="ADAL" clId="{31033DFE-2549-4922-8A56-304F34F284A9}" dt="2023-06-05T12:59:20.742" v="2407" actId="478"/>
          <ac:picMkLst>
            <pc:docMk/>
            <pc:sldMk cId="2738665083" sldId="12026"/>
            <ac:picMk id="17" creationId="{97A490E3-A20B-5BA2-B53E-F048195AF108}"/>
          </ac:picMkLst>
        </pc:picChg>
        <pc:picChg chg="add mod">
          <ac:chgData name="Vecchiato, Marco Roberto (IT)" userId="896c4cd8-edcc-4e69-8519-21c0d973cabb" providerId="ADAL" clId="{31033DFE-2549-4922-8A56-304F34F284A9}" dt="2023-06-05T13:00:26.706" v="2455" actId="1038"/>
          <ac:picMkLst>
            <pc:docMk/>
            <pc:sldMk cId="2738665083" sldId="12026"/>
            <ac:picMk id="19" creationId="{774E15C3-34A7-2799-33C2-61B8BE5A42DB}"/>
          </ac:picMkLst>
        </pc:picChg>
        <pc:picChg chg="add mod">
          <ac:chgData name="Vecchiato, Marco Roberto (IT)" userId="896c4cd8-edcc-4e69-8519-21c0d973cabb" providerId="ADAL" clId="{31033DFE-2549-4922-8A56-304F34F284A9}" dt="2023-06-05T12:59:21.374" v="2408"/>
          <ac:picMkLst>
            <pc:docMk/>
            <pc:sldMk cId="2738665083" sldId="12026"/>
            <ac:picMk id="20" creationId="{EAD52FC7-A2FA-ABDC-7EEB-23175BDD8A47}"/>
          </ac:picMkLst>
        </pc:picChg>
        <pc:picChg chg="add mod">
          <ac:chgData name="Vecchiato, Marco Roberto (IT)" userId="896c4cd8-edcc-4e69-8519-21c0d973cabb" providerId="ADAL" clId="{31033DFE-2549-4922-8A56-304F34F284A9}" dt="2023-06-05T13:00:52.609" v="2460" actId="1076"/>
          <ac:picMkLst>
            <pc:docMk/>
            <pc:sldMk cId="2738665083" sldId="12026"/>
            <ac:picMk id="21" creationId="{7E18C0AB-9FB3-2E42-4A74-88261B8F7832}"/>
          </ac:picMkLst>
        </pc:picChg>
        <pc:picChg chg="del">
          <ac:chgData name="Vecchiato, Marco Roberto (IT)" userId="896c4cd8-edcc-4e69-8519-21c0d973cabb" providerId="ADAL" clId="{31033DFE-2549-4922-8A56-304F34F284A9}" dt="2023-06-05T12:59:20.742" v="2407" actId="478"/>
          <ac:picMkLst>
            <pc:docMk/>
            <pc:sldMk cId="2738665083" sldId="12026"/>
            <ac:picMk id="22" creationId="{72E6962A-3F38-1611-45D4-12C5AB694457}"/>
          </ac:picMkLst>
        </pc:picChg>
        <pc:picChg chg="del">
          <ac:chgData name="Vecchiato, Marco Roberto (IT)" userId="896c4cd8-edcc-4e69-8519-21c0d973cabb" providerId="ADAL" clId="{31033DFE-2549-4922-8A56-304F34F284A9}" dt="2023-06-05T12:59:20.742" v="2407" actId="478"/>
          <ac:picMkLst>
            <pc:docMk/>
            <pc:sldMk cId="2738665083" sldId="12026"/>
            <ac:picMk id="25" creationId="{97436AC6-4416-9D0B-8023-FCA2F105EA19}"/>
          </ac:picMkLst>
        </pc:picChg>
      </pc:sldChg>
      <pc:sldChg chg="addSp delSp modSp add mod setBg">
        <pc:chgData name="Vecchiato, Marco Roberto (IT)" userId="896c4cd8-edcc-4e69-8519-21c0d973cabb" providerId="ADAL" clId="{31033DFE-2549-4922-8A56-304F34F284A9}" dt="2023-06-05T13:39:00.864" v="3131"/>
        <pc:sldMkLst>
          <pc:docMk/>
          <pc:sldMk cId="3416271605" sldId="12027"/>
        </pc:sldMkLst>
        <pc:spChg chg="mod">
          <ac:chgData name="Vecchiato, Marco Roberto (IT)" userId="896c4cd8-edcc-4e69-8519-21c0d973cabb" providerId="ADAL" clId="{31033DFE-2549-4922-8A56-304F34F284A9}" dt="2023-06-05T13:22:46.773" v="2837" actId="113"/>
          <ac:spMkLst>
            <pc:docMk/>
            <pc:sldMk cId="3416271605" sldId="12027"/>
            <ac:spMk id="2" creationId="{DC3011E9-2CCA-F650-3CA6-4FD1FAAD6CA7}"/>
          </ac:spMkLst>
        </pc:spChg>
        <pc:spChg chg="add">
          <ac:chgData name="Vecchiato, Marco Roberto (IT)" userId="896c4cd8-edcc-4e69-8519-21c0d973cabb" providerId="ADAL" clId="{31033DFE-2549-4922-8A56-304F34F284A9}" dt="2023-06-05T13:02:33.129" v="2479" actId="26606"/>
          <ac:spMkLst>
            <pc:docMk/>
            <pc:sldMk cId="3416271605" sldId="12027"/>
            <ac:spMk id="8" creationId="{A4AC5506-6312-4701-8D3C-40187889A947}"/>
          </ac:spMkLst>
        </pc:spChg>
        <pc:spChg chg="del">
          <ac:chgData name="Vecchiato, Marco Roberto (IT)" userId="896c4cd8-edcc-4e69-8519-21c0d973cabb" providerId="ADAL" clId="{31033DFE-2549-4922-8A56-304F34F284A9}" dt="2023-06-05T13:37:48.633" v="3120"/>
          <ac:spMkLst>
            <pc:docMk/>
            <pc:sldMk cId="3416271605" sldId="12027"/>
            <ac:spMk id="10" creationId="{3C4952BF-B3DE-5E45-0143-B8C6E72245B8}"/>
          </ac:spMkLst>
        </pc:spChg>
        <pc:spChg chg="del">
          <ac:chgData name="Vecchiato, Marco Roberto (IT)" userId="896c4cd8-edcc-4e69-8519-21c0d973cabb" providerId="ADAL" clId="{31033DFE-2549-4922-8A56-304F34F284A9}" dt="2023-06-05T13:01:08.138" v="2464" actId="478"/>
          <ac:spMkLst>
            <pc:docMk/>
            <pc:sldMk cId="3416271605" sldId="12027"/>
            <ac:spMk id="11" creationId="{7712807E-7879-2C62-985A-0872D7AC429A}"/>
          </ac:spMkLst>
        </pc:spChg>
        <pc:spChg chg="del">
          <ac:chgData name="Vecchiato, Marco Roberto (IT)" userId="896c4cd8-edcc-4e69-8519-21c0d973cabb" providerId="ADAL" clId="{31033DFE-2549-4922-8A56-304F34F284A9}" dt="2023-06-05T13:01:08.138" v="2464" actId="478"/>
          <ac:spMkLst>
            <pc:docMk/>
            <pc:sldMk cId="3416271605" sldId="12027"/>
            <ac:spMk id="12" creationId="{1C1C98C6-971C-83DF-340F-81982A53B529}"/>
          </ac:spMkLst>
        </pc:spChg>
        <pc:spChg chg="del">
          <ac:chgData name="Vecchiato, Marco Roberto (IT)" userId="896c4cd8-edcc-4e69-8519-21c0d973cabb" providerId="ADAL" clId="{31033DFE-2549-4922-8A56-304F34F284A9}" dt="2023-06-05T13:01:08.138" v="2464" actId="478"/>
          <ac:spMkLst>
            <pc:docMk/>
            <pc:sldMk cId="3416271605" sldId="12027"/>
            <ac:spMk id="13" creationId="{5A05CF35-BAD9-EA0F-1BF2-B2AC1F925A16}"/>
          </ac:spMkLst>
        </pc:spChg>
        <pc:spChg chg="del">
          <ac:chgData name="Vecchiato, Marco Roberto (IT)" userId="896c4cd8-edcc-4e69-8519-21c0d973cabb" providerId="ADAL" clId="{31033DFE-2549-4922-8A56-304F34F284A9}" dt="2023-06-05T13:01:08.138" v="2464" actId="478"/>
          <ac:spMkLst>
            <pc:docMk/>
            <pc:sldMk cId="3416271605" sldId="12027"/>
            <ac:spMk id="14" creationId="{2246FA85-9DF5-B0EC-2FAD-B0603DF323A5}"/>
          </ac:spMkLst>
        </pc:spChg>
        <pc:spChg chg="del">
          <ac:chgData name="Vecchiato, Marco Roberto (IT)" userId="896c4cd8-edcc-4e69-8519-21c0d973cabb" providerId="ADAL" clId="{31033DFE-2549-4922-8A56-304F34F284A9}" dt="2023-06-05T13:01:08.138" v="2464" actId="478"/>
          <ac:spMkLst>
            <pc:docMk/>
            <pc:sldMk cId="3416271605" sldId="12027"/>
            <ac:spMk id="15" creationId="{77AC0C9C-4A80-F35A-BF3F-F5D71AC8050B}"/>
          </ac:spMkLst>
        </pc:spChg>
        <pc:spChg chg="del">
          <ac:chgData name="Vecchiato, Marco Roberto (IT)" userId="896c4cd8-edcc-4e69-8519-21c0d973cabb" providerId="ADAL" clId="{31033DFE-2549-4922-8A56-304F34F284A9}" dt="2023-06-05T13:39:00.864" v="3131"/>
          <ac:spMkLst>
            <pc:docMk/>
            <pc:sldMk cId="3416271605" sldId="12027"/>
            <ac:spMk id="16" creationId="{45A2AE83-86E6-81C4-9566-4B38C7F414B0}"/>
          </ac:spMkLst>
        </pc:spChg>
        <pc:spChg chg="del">
          <ac:chgData name="Vecchiato, Marco Roberto (IT)" userId="896c4cd8-edcc-4e69-8519-21c0d973cabb" providerId="ADAL" clId="{31033DFE-2549-4922-8A56-304F34F284A9}" dt="2023-06-05T13:01:08.138" v="2464" actId="478"/>
          <ac:spMkLst>
            <pc:docMk/>
            <pc:sldMk cId="3416271605" sldId="12027"/>
            <ac:spMk id="18" creationId="{184CEB26-D7D5-2E26-3C87-8ED3214068CF}"/>
          </ac:spMkLst>
        </pc:spChg>
        <pc:picChg chg="add mod">
          <ac:chgData name="Vecchiato, Marco Roberto (IT)" userId="896c4cd8-edcc-4e69-8519-21c0d973cabb" providerId="ADAL" clId="{31033DFE-2549-4922-8A56-304F34F284A9}" dt="2023-06-05T13:03:15.560" v="2490" actId="1076"/>
          <ac:picMkLst>
            <pc:docMk/>
            <pc:sldMk cId="3416271605" sldId="12027"/>
            <ac:picMk id="3" creationId="{DF15B76A-B438-6B9C-CD57-6D9460B9CA00}"/>
          </ac:picMkLst>
        </pc:picChg>
        <pc:picChg chg="add mod">
          <ac:chgData name="Vecchiato, Marco Roberto (IT)" userId="896c4cd8-edcc-4e69-8519-21c0d973cabb" providerId="ADAL" clId="{31033DFE-2549-4922-8A56-304F34F284A9}" dt="2023-06-05T13:03:26.372" v="2496" actId="1076"/>
          <ac:picMkLst>
            <pc:docMk/>
            <pc:sldMk cId="3416271605" sldId="12027"/>
            <ac:picMk id="4" creationId="{C4D5CF09-14E6-9C8A-1AD7-04BE954FB6EA}"/>
          </ac:picMkLst>
        </pc:picChg>
        <pc:picChg chg="add mod">
          <ac:chgData name="Vecchiato, Marco Roberto (IT)" userId="896c4cd8-edcc-4e69-8519-21c0d973cabb" providerId="ADAL" clId="{31033DFE-2549-4922-8A56-304F34F284A9}" dt="2023-06-05T13:03:35.678" v="2498" actId="1076"/>
          <ac:picMkLst>
            <pc:docMk/>
            <pc:sldMk cId="3416271605" sldId="12027"/>
            <ac:picMk id="5" creationId="{E4BA16CE-A873-C297-28D4-01A2C19732DB}"/>
          </ac:picMkLst>
        </pc:picChg>
        <pc:picChg chg="add mod">
          <ac:chgData name="Vecchiato, Marco Roberto (IT)" userId="896c4cd8-edcc-4e69-8519-21c0d973cabb" providerId="ADAL" clId="{31033DFE-2549-4922-8A56-304F34F284A9}" dt="2023-06-05T13:03:22.555" v="2495" actId="1038"/>
          <ac:picMkLst>
            <pc:docMk/>
            <pc:sldMk cId="3416271605" sldId="12027"/>
            <ac:picMk id="6" creationId="{11D241C1-5B97-0354-0B98-4AD15024A1B1}"/>
          </ac:picMkLst>
        </pc:picChg>
        <pc:picChg chg="add mod">
          <ac:chgData name="Vecchiato, Marco Roberto (IT)" userId="896c4cd8-edcc-4e69-8519-21c0d973cabb" providerId="ADAL" clId="{31033DFE-2549-4922-8A56-304F34F284A9}" dt="2023-06-05T13:03:38.985" v="2499" actId="1076"/>
          <ac:picMkLst>
            <pc:docMk/>
            <pc:sldMk cId="3416271605" sldId="12027"/>
            <ac:picMk id="7" creationId="{E8FE4033-789F-88B2-1ACB-48F87BF11B41}"/>
          </ac:picMkLst>
        </pc:picChg>
        <pc:picChg chg="add mod">
          <ac:chgData name="Vecchiato, Marco Roberto (IT)" userId="896c4cd8-edcc-4e69-8519-21c0d973cabb" providerId="ADAL" clId="{31033DFE-2549-4922-8A56-304F34F284A9}" dt="2023-06-05T13:03:31.331" v="2497" actId="1076"/>
          <ac:picMkLst>
            <pc:docMk/>
            <pc:sldMk cId="3416271605" sldId="12027"/>
            <ac:picMk id="9" creationId="{74EE3006-D263-B4A4-A7CD-13BB8CE68558}"/>
          </ac:picMkLst>
        </pc:picChg>
        <pc:picChg chg="del">
          <ac:chgData name="Vecchiato, Marco Roberto (IT)" userId="896c4cd8-edcc-4e69-8519-21c0d973cabb" providerId="ADAL" clId="{31033DFE-2549-4922-8A56-304F34F284A9}" dt="2023-06-05T13:01:08.138" v="2464" actId="478"/>
          <ac:picMkLst>
            <pc:docMk/>
            <pc:sldMk cId="3416271605" sldId="12027"/>
            <ac:picMk id="19" creationId="{774E15C3-34A7-2799-33C2-61B8BE5A42DB}"/>
          </ac:picMkLst>
        </pc:picChg>
        <pc:picChg chg="del">
          <ac:chgData name="Vecchiato, Marco Roberto (IT)" userId="896c4cd8-edcc-4e69-8519-21c0d973cabb" providerId="ADAL" clId="{31033DFE-2549-4922-8A56-304F34F284A9}" dt="2023-06-05T13:01:08.138" v="2464" actId="478"/>
          <ac:picMkLst>
            <pc:docMk/>
            <pc:sldMk cId="3416271605" sldId="12027"/>
            <ac:picMk id="20" creationId="{EAD52FC7-A2FA-ABDC-7EEB-23175BDD8A47}"/>
          </ac:picMkLst>
        </pc:picChg>
        <pc:picChg chg="del">
          <ac:chgData name="Vecchiato, Marco Roberto (IT)" userId="896c4cd8-edcc-4e69-8519-21c0d973cabb" providerId="ADAL" clId="{31033DFE-2549-4922-8A56-304F34F284A9}" dt="2023-06-05T13:01:08.138" v="2464" actId="478"/>
          <ac:picMkLst>
            <pc:docMk/>
            <pc:sldMk cId="3416271605" sldId="12027"/>
            <ac:picMk id="21" creationId="{7E18C0AB-9FB3-2E42-4A74-88261B8F7832}"/>
          </ac:picMkLst>
        </pc:picChg>
      </pc:sldChg>
      <pc:sldChg chg="addSp delSp modSp add del mod">
        <pc:chgData name="Vecchiato, Marco Roberto (IT)" userId="896c4cd8-edcc-4e69-8519-21c0d973cabb" providerId="ADAL" clId="{31033DFE-2549-4922-8A56-304F34F284A9}" dt="2023-06-05T13:07:49.697" v="2547" actId="47"/>
        <pc:sldMkLst>
          <pc:docMk/>
          <pc:sldMk cId="3084242289" sldId="12028"/>
        </pc:sldMkLst>
        <pc:spChg chg="mod">
          <ac:chgData name="Vecchiato, Marco Roberto (IT)" userId="896c4cd8-edcc-4e69-8519-21c0d973cabb" providerId="ADAL" clId="{31033DFE-2549-4922-8A56-304F34F284A9}" dt="2023-06-05T13:03:58.383" v="2503"/>
          <ac:spMkLst>
            <pc:docMk/>
            <pc:sldMk cId="3084242289" sldId="12028"/>
            <ac:spMk id="2" creationId="{DC3011E9-2CCA-F650-3CA6-4FD1FAAD6CA7}"/>
          </ac:spMkLst>
        </pc:spChg>
        <pc:spChg chg="add mod">
          <ac:chgData name="Vecchiato, Marco Roberto (IT)" userId="896c4cd8-edcc-4e69-8519-21c0d973cabb" providerId="ADAL" clId="{31033DFE-2549-4922-8A56-304F34F284A9}" dt="2023-06-05T13:04:30.918" v="2509" actId="1076"/>
          <ac:spMkLst>
            <pc:docMk/>
            <pc:sldMk cId="3084242289" sldId="12028"/>
            <ac:spMk id="3" creationId="{F24476FD-2421-1570-7D72-EA44F5F4D62D}"/>
          </ac:spMkLst>
        </pc:spChg>
        <pc:spChg chg="add mod">
          <ac:chgData name="Vecchiato, Marco Roberto (IT)" userId="896c4cd8-edcc-4e69-8519-21c0d973cabb" providerId="ADAL" clId="{31033DFE-2549-4922-8A56-304F34F284A9}" dt="2023-06-05T13:05:11.452" v="2518" actId="207"/>
          <ac:spMkLst>
            <pc:docMk/>
            <pc:sldMk cId="3084242289" sldId="12028"/>
            <ac:spMk id="4" creationId="{E180BF5D-90F2-60AE-CD5D-DB81F16FCDA8}"/>
          </ac:spMkLst>
        </pc:spChg>
        <pc:spChg chg="mod">
          <ac:chgData name="Vecchiato, Marco Roberto (IT)" userId="896c4cd8-edcc-4e69-8519-21c0d973cabb" providerId="ADAL" clId="{31033DFE-2549-4922-8A56-304F34F284A9}" dt="2023-06-05T13:04:49.361" v="2515"/>
          <ac:spMkLst>
            <pc:docMk/>
            <pc:sldMk cId="3084242289" sldId="12028"/>
            <ac:spMk id="6" creationId="{0BAFD308-0E69-BE11-40B8-81231C75D1BA}"/>
          </ac:spMkLst>
        </pc:spChg>
        <pc:spChg chg="mod">
          <ac:chgData name="Vecchiato, Marco Roberto (IT)" userId="896c4cd8-edcc-4e69-8519-21c0d973cabb" providerId="ADAL" clId="{31033DFE-2549-4922-8A56-304F34F284A9}" dt="2023-06-05T13:04:49.361" v="2515"/>
          <ac:spMkLst>
            <pc:docMk/>
            <pc:sldMk cId="3084242289" sldId="12028"/>
            <ac:spMk id="7" creationId="{0C2D0304-B96F-7BB8-6828-D91A118E1B40}"/>
          </ac:spMkLst>
        </pc:spChg>
        <pc:spChg chg="mod">
          <ac:chgData name="Vecchiato, Marco Roberto (IT)" userId="896c4cd8-edcc-4e69-8519-21c0d973cabb" providerId="ADAL" clId="{31033DFE-2549-4922-8A56-304F34F284A9}" dt="2023-06-05T13:04:49.361" v="2515"/>
          <ac:spMkLst>
            <pc:docMk/>
            <pc:sldMk cId="3084242289" sldId="12028"/>
            <ac:spMk id="8" creationId="{83807C3E-4231-58CB-C109-0F07DB259ECF}"/>
          </ac:spMkLst>
        </pc:spChg>
        <pc:spChg chg="mod">
          <ac:chgData name="Vecchiato, Marco Roberto (IT)" userId="896c4cd8-edcc-4e69-8519-21c0d973cabb" providerId="ADAL" clId="{31033DFE-2549-4922-8A56-304F34F284A9}" dt="2023-06-05T13:04:49.361" v="2515"/>
          <ac:spMkLst>
            <pc:docMk/>
            <pc:sldMk cId="3084242289" sldId="12028"/>
            <ac:spMk id="10" creationId="{8C0D80EE-1083-10AB-3A4D-9E6484735DB1}"/>
          </ac:spMkLst>
        </pc:spChg>
        <pc:spChg chg="del">
          <ac:chgData name="Vecchiato, Marco Roberto (IT)" userId="896c4cd8-edcc-4e69-8519-21c0d973cabb" providerId="ADAL" clId="{31033DFE-2549-4922-8A56-304F34F284A9}" dt="2023-06-05T13:04:03.506" v="2504" actId="478"/>
          <ac:spMkLst>
            <pc:docMk/>
            <pc:sldMk cId="3084242289" sldId="12028"/>
            <ac:spMk id="11" creationId="{7712807E-7879-2C62-985A-0872D7AC429A}"/>
          </ac:spMkLst>
        </pc:spChg>
        <pc:spChg chg="del">
          <ac:chgData name="Vecchiato, Marco Roberto (IT)" userId="896c4cd8-edcc-4e69-8519-21c0d973cabb" providerId="ADAL" clId="{31033DFE-2549-4922-8A56-304F34F284A9}" dt="2023-06-05T13:04:03.506" v="2504" actId="478"/>
          <ac:spMkLst>
            <pc:docMk/>
            <pc:sldMk cId="3084242289" sldId="12028"/>
            <ac:spMk id="12" creationId="{1C1C98C6-971C-83DF-340F-81982A53B529}"/>
          </ac:spMkLst>
        </pc:spChg>
        <pc:spChg chg="del">
          <ac:chgData name="Vecchiato, Marco Roberto (IT)" userId="896c4cd8-edcc-4e69-8519-21c0d973cabb" providerId="ADAL" clId="{31033DFE-2549-4922-8A56-304F34F284A9}" dt="2023-06-05T13:04:03.506" v="2504" actId="478"/>
          <ac:spMkLst>
            <pc:docMk/>
            <pc:sldMk cId="3084242289" sldId="12028"/>
            <ac:spMk id="13" creationId="{5A05CF35-BAD9-EA0F-1BF2-B2AC1F925A16}"/>
          </ac:spMkLst>
        </pc:spChg>
        <pc:spChg chg="del">
          <ac:chgData name="Vecchiato, Marco Roberto (IT)" userId="896c4cd8-edcc-4e69-8519-21c0d973cabb" providerId="ADAL" clId="{31033DFE-2549-4922-8A56-304F34F284A9}" dt="2023-06-05T13:04:03.506" v="2504" actId="478"/>
          <ac:spMkLst>
            <pc:docMk/>
            <pc:sldMk cId="3084242289" sldId="12028"/>
            <ac:spMk id="14" creationId="{2246FA85-9DF5-B0EC-2FAD-B0603DF323A5}"/>
          </ac:spMkLst>
        </pc:spChg>
        <pc:spChg chg="del">
          <ac:chgData name="Vecchiato, Marco Roberto (IT)" userId="896c4cd8-edcc-4e69-8519-21c0d973cabb" providerId="ADAL" clId="{31033DFE-2549-4922-8A56-304F34F284A9}" dt="2023-06-05T13:04:03.506" v="2504" actId="478"/>
          <ac:spMkLst>
            <pc:docMk/>
            <pc:sldMk cId="3084242289" sldId="12028"/>
            <ac:spMk id="15" creationId="{77AC0C9C-4A80-F35A-BF3F-F5D71AC8050B}"/>
          </ac:spMkLst>
        </pc:spChg>
        <pc:spChg chg="mod">
          <ac:chgData name="Vecchiato, Marco Roberto (IT)" userId="896c4cd8-edcc-4e69-8519-21c0d973cabb" providerId="ADAL" clId="{31033DFE-2549-4922-8A56-304F34F284A9}" dt="2023-06-05T13:04:49.361" v="2515"/>
          <ac:spMkLst>
            <pc:docMk/>
            <pc:sldMk cId="3084242289" sldId="12028"/>
            <ac:spMk id="16" creationId="{AF7A26EF-CDE3-A42E-6BE6-9E031F924436}"/>
          </ac:spMkLst>
        </pc:spChg>
        <pc:spChg chg="mod">
          <ac:chgData name="Vecchiato, Marco Roberto (IT)" userId="896c4cd8-edcc-4e69-8519-21c0d973cabb" providerId="ADAL" clId="{31033DFE-2549-4922-8A56-304F34F284A9}" dt="2023-06-05T13:04:49.361" v="2515"/>
          <ac:spMkLst>
            <pc:docMk/>
            <pc:sldMk cId="3084242289" sldId="12028"/>
            <ac:spMk id="17" creationId="{AFD7B0E2-677B-6389-DF3C-824F09CB26F2}"/>
          </ac:spMkLst>
        </pc:spChg>
        <pc:spChg chg="del">
          <ac:chgData name="Vecchiato, Marco Roberto (IT)" userId="896c4cd8-edcc-4e69-8519-21c0d973cabb" providerId="ADAL" clId="{31033DFE-2549-4922-8A56-304F34F284A9}" dt="2023-06-05T13:04:03.506" v="2504" actId="478"/>
          <ac:spMkLst>
            <pc:docMk/>
            <pc:sldMk cId="3084242289" sldId="12028"/>
            <ac:spMk id="18" creationId="{184CEB26-D7D5-2E26-3C87-8ED3214068CF}"/>
          </ac:spMkLst>
        </pc:spChg>
        <pc:spChg chg="mod">
          <ac:chgData name="Vecchiato, Marco Roberto (IT)" userId="896c4cd8-edcc-4e69-8519-21c0d973cabb" providerId="ADAL" clId="{31033DFE-2549-4922-8A56-304F34F284A9}" dt="2023-06-05T13:04:49.361" v="2515"/>
          <ac:spMkLst>
            <pc:docMk/>
            <pc:sldMk cId="3084242289" sldId="12028"/>
            <ac:spMk id="23" creationId="{29F008DA-699D-541C-B026-092026034E71}"/>
          </ac:spMkLst>
        </pc:spChg>
        <pc:spChg chg="mod">
          <ac:chgData name="Vecchiato, Marco Roberto (IT)" userId="896c4cd8-edcc-4e69-8519-21c0d973cabb" providerId="ADAL" clId="{31033DFE-2549-4922-8A56-304F34F284A9}" dt="2023-06-05T13:04:49.361" v="2515"/>
          <ac:spMkLst>
            <pc:docMk/>
            <pc:sldMk cId="3084242289" sldId="12028"/>
            <ac:spMk id="24" creationId="{DFF76DC7-21D1-5D77-A265-209FF93DDA9B}"/>
          </ac:spMkLst>
        </pc:spChg>
        <pc:spChg chg="mod">
          <ac:chgData name="Vecchiato, Marco Roberto (IT)" userId="896c4cd8-edcc-4e69-8519-21c0d973cabb" providerId="ADAL" clId="{31033DFE-2549-4922-8A56-304F34F284A9}" dt="2023-06-05T13:04:49.361" v="2515"/>
          <ac:spMkLst>
            <pc:docMk/>
            <pc:sldMk cId="3084242289" sldId="12028"/>
            <ac:spMk id="25" creationId="{42B77599-AB12-8F84-E510-8E662D21BA44}"/>
          </ac:spMkLst>
        </pc:spChg>
        <pc:spChg chg="mod">
          <ac:chgData name="Vecchiato, Marco Roberto (IT)" userId="896c4cd8-edcc-4e69-8519-21c0d973cabb" providerId="ADAL" clId="{31033DFE-2549-4922-8A56-304F34F284A9}" dt="2023-06-05T13:04:49.361" v="2515"/>
          <ac:spMkLst>
            <pc:docMk/>
            <pc:sldMk cId="3084242289" sldId="12028"/>
            <ac:spMk id="27" creationId="{C730D2EC-23C1-036F-1C3C-E527B66C7B03}"/>
          </ac:spMkLst>
        </pc:spChg>
        <pc:spChg chg="mod">
          <ac:chgData name="Vecchiato, Marco Roberto (IT)" userId="896c4cd8-edcc-4e69-8519-21c0d973cabb" providerId="ADAL" clId="{31033DFE-2549-4922-8A56-304F34F284A9}" dt="2023-06-05T13:04:49.361" v="2515"/>
          <ac:spMkLst>
            <pc:docMk/>
            <pc:sldMk cId="3084242289" sldId="12028"/>
            <ac:spMk id="28" creationId="{6CFB9934-2CA9-84C5-8022-27325151FB08}"/>
          </ac:spMkLst>
        </pc:spChg>
        <pc:spChg chg="mod">
          <ac:chgData name="Vecchiato, Marco Roberto (IT)" userId="896c4cd8-edcc-4e69-8519-21c0d973cabb" providerId="ADAL" clId="{31033DFE-2549-4922-8A56-304F34F284A9}" dt="2023-06-05T13:04:49.361" v="2515"/>
          <ac:spMkLst>
            <pc:docMk/>
            <pc:sldMk cId="3084242289" sldId="12028"/>
            <ac:spMk id="29" creationId="{2E5987A0-6218-8859-5B00-C59352AB6529}"/>
          </ac:spMkLst>
        </pc:spChg>
        <pc:spChg chg="mod">
          <ac:chgData name="Vecchiato, Marco Roberto (IT)" userId="896c4cd8-edcc-4e69-8519-21c0d973cabb" providerId="ADAL" clId="{31033DFE-2549-4922-8A56-304F34F284A9}" dt="2023-06-05T13:05:05.891" v="2517" actId="207"/>
          <ac:spMkLst>
            <pc:docMk/>
            <pc:sldMk cId="3084242289" sldId="12028"/>
            <ac:spMk id="31" creationId="{8AF4585C-D441-9376-F83E-111CAB2BDC8B}"/>
          </ac:spMkLst>
        </pc:spChg>
        <pc:spChg chg="mod">
          <ac:chgData name="Vecchiato, Marco Roberto (IT)" userId="896c4cd8-edcc-4e69-8519-21c0d973cabb" providerId="ADAL" clId="{31033DFE-2549-4922-8A56-304F34F284A9}" dt="2023-06-05T13:04:49.361" v="2515"/>
          <ac:spMkLst>
            <pc:docMk/>
            <pc:sldMk cId="3084242289" sldId="12028"/>
            <ac:spMk id="32" creationId="{E6B55752-AAE1-7798-083D-DBE210E7B9BC}"/>
          </ac:spMkLst>
        </pc:spChg>
        <pc:spChg chg="mod">
          <ac:chgData name="Vecchiato, Marco Roberto (IT)" userId="896c4cd8-edcc-4e69-8519-21c0d973cabb" providerId="ADAL" clId="{31033DFE-2549-4922-8A56-304F34F284A9}" dt="2023-06-05T13:04:49.361" v="2515"/>
          <ac:spMkLst>
            <pc:docMk/>
            <pc:sldMk cId="3084242289" sldId="12028"/>
            <ac:spMk id="33" creationId="{F39BF3AF-3724-A836-25DC-86101FCF0982}"/>
          </ac:spMkLst>
        </pc:spChg>
        <pc:spChg chg="mod">
          <ac:chgData name="Vecchiato, Marco Roberto (IT)" userId="896c4cd8-edcc-4e69-8519-21c0d973cabb" providerId="ADAL" clId="{31033DFE-2549-4922-8A56-304F34F284A9}" dt="2023-06-05T13:04:49.361" v="2515"/>
          <ac:spMkLst>
            <pc:docMk/>
            <pc:sldMk cId="3084242289" sldId="12028"/>
            <ac:spMk id="35" creationId="{06F14A8A-5AF5-5277-CFCA-CEF0BC59DE30}"/>
          </ac:spMkLst>
        </pc:spChg>
        <pc:spChg chg="mod">
          <ac:chgData name="Vecchiato, Marco Roberto (IT)" userId="896c4cd8-edcc-4e69-8519-21c0d973cabb" providerId="ADAL" clId="{31033DFE-2549-4922-8A56-304F34F284A9}" dt="2023-06-05T13:04:49.361" v="2515"/>
          <ac:spMkLst>
            <pc:docMk/>
            <pc:sldMk cId="3084242289" sldId="12028"/>
            <ac:spMk id="36" creationId="{75DB48ED-17E9-6193-4342-D1917C88FC03}"/>
          </ac:spMkLst>
        </pc:spChg>
        <pc:spChg chg="mod">
          <ac:chgData name="Vecchiato, Marco Roberto (IT)" userId="896c4cd8-edcc-4e69-8519-21c0d973cabb" providerId="ADAL" clId="{31033DFE-2549-4922-8A56-304F34F284A9}" dt="2023-06-05T13:04:49.361" v="2515"/>
          <ac:spMkLst>
            <pc:docMk/>
            <pc:sldMk cId="3084242289" sldId="12028"/>
            <ac:spMk id="37" creationId="{7F36E7B9-8F85-0030-D6EC-6238A05D2E6E}"/>
          </ac:spMkLst>
        </pc:spChg>
        <pc:spChg chg="mod">
          <ac:chgData name="Vecchiato, Marco Roberto (IT)" userId="896c4cd8-edcc-4e69-8519-21c0d973cabb" providerId="ADAL" clId="{31033DFE-2549-4922-8A56-304F34F284A9}" dt="2023-06-05T13:04:49.361" v="2515"/>
          <ac:spMkLst>
            <pc:docMk/>
            <pc:sldMk cId="3084242289" sldId="12028"/>
            <ac:spMk id="39" creationId="{32BC949B-BBE6-9375-85FD-CFA8CD53CA7D}"/>
          </ac:spMkLst>
        </pc:spChg>
        <pc:spChg chg="mod">
          <ac:chgData name="Vecchiato, Marco Roberto (IT)" userId="896c4cd8-edcc-4e69-8519-21c0d973cabb" providerId="ADAL" clId="{31033DFE-2549-4922-8A56-304F34F284A9}" dt="2023-06-05T13:04:49.361" v="2515"/>
          <ac:spMkLst>
            <pc:docMk/>
            <pc:sldMk cId="3084242289" sldId="12028"/>
            <ac:spMk id="40" creationId="{EC15E487-DC07-DDD7-C174-DB55AA7B0BBC}"/>
          </ac:spMkLst>
        </pc:spChg>
        <pc:spChg chg="mod">
          <ac:chgData name="Vecchiato, Marco Roberto (IT)" userId="896c4cd8-edcc-4e69-8519-21c0d973cabb" providerId="ADAL" clId="{31033DFE-2549-4922-8A56-304F34F284A9}" dt="2023-06-05T13:04:49.361" v="2515"/>
          <ac:spMkLst>
            <pc:docMk/>
            <pc:sldMk cId="3084242289" sldId="12028"/>
            <ac:spMk id="41" creationId="{54227A13-EBEF-5ADF-8AC0-763D3EEF90D8}"/>
          </ac:spMkLst>
        </pc:spChg>
        <pc:spChg chg="mod">
          <ac:chgData name="Vecchiato, Marco Roberto (IT)" userId="896c4cd8-edcc-4e69-8519-21c0d973cabb" providerId="ADAL" clId="{31033DFE-2549-4922-8A56-304F34F284A9}" dt="2023-06-05T13:04:49.361" v="2515"/>
          <ac:spMkLst>
            <pc:docMk/>
            <pc:sldMk cId="3084242289" sldId="12028"/>
            <ac:spMk id="43" creationId="{91396BB4-8895-23C9-F714-1F85D0C37ACF}"/>
          </ac:spMkLst>
        </pc:spChg>
        <pc:spChg chg="mod">
          <ac:chgData name="Vecchiato, Marco Roberto (IT)" userId="896c4cd8-edcc-4e69-8519-21c0d973cabb" providerId="ADAL" clId="{31033DFE-2549-4922-8A56-304F34F284A9}" dt="2023-06-05T13:04:49.361" v="2515"/>
          <ac:spMkLst>
            <pc:docMk/>
            <pc:sldMk cId="3084242289" sldId="12028"/>
            <ac:spMk id="44" creationId="{D3717748-D374-D42F-CDE5-CFE45EF1FEE6}"/>
          </ac:spMkLst>
        </pc:spChg>
        <pc:spChg chg="mod">
          <ac:chgData name="Vecchiato, Marco Roberto (IT)" userId="896c4cd8-edcc-4e69-8519-21c0d973cabb" providerId="ADAL" clId="{31033DFE-2549-4922-8A56-304F34F284A9}" dt="2023-06-05T13:04:49.361" v="2515"/>
          <ac:spMkLst>
            <pc:docMk/>
            <pc:sldMk cId="3084242289" sldId="12028"/>
            <ac:spMk id="45" creationId="{CE31BEFD-6082-0041-A52E-059B911C4056}"/>
          </ac:spMkLst>
        </pc:spChg>
        <pc:spChg chg="mod">
          <ac:chgData name="Vecchiato, Marco Roberto (IT)" userId="896c4cd8-edcc-4e69-8519-21c0d973cabb" providerId="ADAL" clId="{31033DFE-2549-4922-8A56-304F34F284A9}" dt="2023-06-05T13:04:49.361" v="2515"/>
          <ac:spMkLst>
            <pc:docMk/>
            <pc:sldMk cId="3084242289" sldId="12028"/>
            <ac:spMk id="47" creationId="{2CF3F1D8-D866-4D60-433E-E2062658DEC8}"/>
          </ac:spMkLst>
        </pc:spChg>
        <pc:spChg chg="mod">
          <ac:chgData name="Vecchiato, Marco Roberto (IT)" userId="896c4cd8-edcc-4e69-8519-21c0d973cabb" providerId="ADAL" clId="{31033DFE-2549-4922-8A56-304F34F284A9}" dt="2023-06-05T13:04:49.361" v="2515"/>
          <ac:spMkLst>
            <pc:docMk/>
            <pc:sldMk cId="3084242289" sldId="12028"/>
            <ac:spMk id="48" creationId="{7B3A4AFD-4FCA-5030-DB05-727264EE1C50}"/>
          </ac:spMkLst>
        </pc:spChg>
        <pc:spChg chg="mod">
          <ac:chgData name="Vecchiato, Marco Roberto (IT)" userId="896c4cd8-edcc-4e69-8519-21c0d973cabb" providerId="ADAL" clId="{31033DFE-2549-4922-8A56-304F34F284A9}" dt="2023-06-05T13:04:49.361" v="2515"/>
          <ac:spMkLst>
            <pc:docMk/>
            <pc:sldMk cId="3084242289" sldId="12028"/>
            <ac:spMk id="49" creationId="{AFBB0A38-901A-E677-AE3A-9A6A8788BB04}"/>
          </ac:spMkLst>
        </pc:spChg>
        <pc:grpChg chg="add mod">
          <ac:chgData name="Vecchiato, Marco Roberto (IT)" userId="896c4cd8-edcc-4e69-8519-21c0d973cabb" providerId="ADAL" clId="{31033DFE-2549-4922-8A56-304F34F284A9}" dt="2023-06-05T13:04:49.361" v="2515"/>
          <ac:grpSpMkLst>
            <pc:docMk/>
            <pc:sldMk cId="3084242289" sldId="12028"/>
            <ac:grpSpMk id="5" creationId="{8E32CA2F-403F-F79E-1815-DDDB0AE128CB}"/>
          </ac:grpSpMkLst>
        </pc:grpChg>
        <pc:grpChg chg="add mod">
          <ac:chgData name="Vecchiato, Marco Roberto (IT)" userId="896c4cd8-edcc-4e69-8519-21c0d973cabb" providerId="ADAL" clId="{31033DFE-2549-4922-8A56-304F34F284A9}" dt="2023-06-05T13:04:49.361" v="2515"/>
          <ac:grpSpMkLst>
            <pc:docMk/>
            <pc:sldMk cId="3084242289" sldId="12028"/>
            <ac:grpSpMk id="9" creationId="{3E8FCAD8-3A2E-A008-EF02-3E19DF06B056}"/>
          </ac:grpSpMkLst>
        </pc:grpChg>
        <pc:grpChg chg="add mod">
          <ac:chgData name="Vecchiato, Marco Roberto (IT)" userId="896c4cd8-edcc-4e69-8519-21c0d973cabb" providerId="ADAL" clId="{31033DFE-2549-4922-8A56-304F34F284A9}" dt="2023-06-05T13:04:49.361" v="2515"/>
          <ac:grpSpMkLst>
            <pc:docMk/>
            <pc:sldMk cId="3084242289" sldId="12028"/>
            <ac:grpSpMk id="22" creationId="{75607F10-BCFB-1265-28FE-9C8911B00E2C}"/>
          </ac:grpSpMkLst>
        </pc:grpChg>
        <pc:grpChg chg="add mod">
          <ac:chgData name="Vecchiato, Marco Roberto (IT)" userId="896c4cd8-edcc-4e69-8519-21c0d973cabb" providerId="ADAL" clId="{31033DFE-2549-4922-8A56-304F34F284A9}" dt="2023-06-05T13:04:49.361" v="2515"/>
          <ac:grpSpMkLst>
            <pc:docMk/>
            <pc:sldMk cId="3084242289" sldId="12028"/>
            <ac:grpSpMk id="26" creationId="{BBF7F9D7-0C05-7B06-B0F9-1E42E1FA0F22}"/>
          </ac:grpSpMkLst>
        </pc:grpChg>
        <pc:grpChg chg="add del mod">
          <ac:chgData name="Vecchiato, Marco Roberto (IT)" userId="896c4cd8-edcc-4e69-8519-21c0d973cabb" providerId="ADAL" clId="{31033DFE-2549-4922-8A56-304F34F284A9}" dt="2023-06-05T13:05:22.234" v="2524" actId="21"/>
          <ac:grpSpMkLst>
            <pc:docMk/>
            <pc:sldMk cId="3084242289" sldId="12028"/>
            <ac:grpSpMk id="30" creationId="{65124637-60CD-B1D4-FD60-503F732AFD6D}"/>
          </ac:grpSpMkLst>
        </pc:grpChg>
        <pc:grpChg chg="add mod">
          <ac:chgData name="Vecchiato, Marco Roberto (IT)" userId="896c4cd8-edcc-4e69-8519-21c0d973cabb" providerId="ADAL" clId="{31033DFE-2549-4922-8A56-304F34F284A9}" dt="2023-06-05T13:04:49.361" v="2515"/>
          <ac:grpSpMkLst>
            <pc:docMk/>
            <pc:sldMk cId="3084242289" sldId="12028"/>
            <ac:grpSpMk id="34" creationId="{E6585A2A-5E03-4DF0-AAAD-D2C50CB5885E}"/>
          </ac:grpSpMkLst>
        </pc:grpChg>
        <pc:grpChg chg="add mod">
          <ac:chgData name="Vecchiato, Marco Roberto (IT)" userId="896c4cd8-edcc-4e69-8519-21c0d973cabb" providerId="ADAL" clId="{31033DFE-2549-4922-8A56-304F34F284A9}" dt="2023-06-05T13:04:49.361" v="2515"/>
          <ac:grpSpMkLst>
            <pc:docMk/>
            <pc:sldMk cId="3084242289" sldId="12028"/>
            <ac:grpSpMk id="38" creationId="{5ACA02D2-2627-4F22-950C-1B8738C4ED78}"/>
          </ac:grpSpMkLst>
        </pc:grpChg>
        <pc:grpChg chg="add mod">
          <ac:chgData name="Vecchiato, Marco Roberto (IT)" userId="896c4cd8-edcc-4e69-8519-21c0d973cabb" providerId="ADAL" clId="{31033DFE-2549-4922-8A56-304F34F284A9}" dt="2023-06-05T13:04:49.361" v="2515"/>
          <ac:grpSpMkLst>
            <pc:docMk/>
            <pc:sldMk cId="3084242289" sldId="12028"/>
            <ac:grpSpMk id="42" creationId="{C77CE2FB-5B0C-7FDE-10F6-E1131CFFA00B}"/>
          </ac:grpSpMkLst>
        </pc:grpChg>
        <pc:grpChg chg="add mod">
          <ac:chgData name="Vecchiato, Marco Roberto (IT)" userId="896c4cd8-edcc-4e69-8519-21c0d973cabb" providerId="ADAL" clId="{31033DFE-2549-4922-8A56-304F34F284A9}" dt="2023-06-05T13:04:49.361" v="2515"/>
          <ac:grpSpMkLst>
            <pc:docMk/>
            <pc:sldMk cId="3084242289" sldId="12028"/>
            <ac:grpSpMk id="46" creationId="{DA7B84D5-50E7-A915-6DBC-667B3774DF90}"/>
          </ac:grpSpMkLst>
        </pc:grpChg>
        <pc:picChg chg="del">
          <ac:chgData name="Vecchiato, Marco Roberto (IT)" userId="896c4cd8-edcc-4e69-8519-21c0d973cabb" providerId="ADAL" clId="{31033DFE-2549-4922-8A56-304F34F284A9}" dt="2023-06-05T13:04:03.506" v="2504" actId="478"/>
          <ac:picMkLst>
            <pc:docMk/>
            <pc:sldMk cId="3084242289" sldId="12028"/>
            <ac:picMk id="19" creationId="{774E15C3-34A7-2799-33C2-61B8BE5A42DB}"/>
          </ac:picMkLst>
        </pc:picChg>
        <pc:picChg chg="del">
          <ac:chgData name="Vecchiato, Marco Roberto (IT)" userId="896c4cd8-edcc-4e69-8519-21c0d973cabb" providerId="ADAL" clId="{31033DFE-2549-4922-8A56-304F34F284A9}" dt="2023-06-05T13:04:03.506" v="2504" actId="478"/>
          <ac:picMkLst>
            <pc:docMk/>
            <pc:sldMk cId="3084242289" sldId="12028"/>
            <ac:picMk id="20" creationId="{EAD52FC7-A2FA-ABDC-7EEB-23175BDD8A47}"/>
          </ac:picMkLst>
        </pc:picChg>
        <pc:picChg chg="del">
          <ac:chgData name="Vecchiato, Marco Roberto (IT)" userId="896c4cd8-edcc-4e69-8519-21c0d973cabb" providerId="ADAL" clId="{31033DFE-2549-4922-8A56-304F34F284A9}" dt="2023-06-05T13:04:03.506" v="2504" actId="478"/>
          <ac:picMkLst>
            <pc:docMk/>
            <pc:sldMk cId="3084242289" sldId="12028"/>
            <ac:picMk id="21" creationId="{7E18C0AB-9FB3-2E42-4A74-88261B8F7832}"/>
          </ac:picMkLst>
        </pc:picChg>
        <pc:picChg chg="add del mod">
          <ac:chgData name="Vecchiato, Marco Roberto (IT)" userId="896c4cd8-edcc-4e69-8519-21c0d973cabb" providerId="ADAL" clId="{31033DFE-2549-4922-8A56-304F34F284A9}" dt="2023-06-05T13:05:21.670" v="2523"/>
          <ac:picMkLst>
            <pc:docMk/>
            <pc:sldMk cId="3084242289" sldId="12028"/>
            <ac:picMk id="50" creationId="{4FC4F22F-F3C6-811A-B32F-C530C82A2695}"/>
          </ac:picMkLst>
        </pc:picChg>
      </pc:sldChg>
      <pc:sldChg chg="addSp delSp modSp add mod setBg">
        <pc:chgData name="Vecchiato, Marco Roberto (IT)" userId="896c4cd8-edcc-4e69-8519-21c0d973cabb" providerId="ADAL" clId="{31033DFE-2549-4922-8A56-304F34F284A9}" dt="2023-06-05T14:23:50.127" v="4054"/>
        <pc:sldMkLst>
          <pc:docMk/>
          <pc:sldMk cId="1390334626" sldId="12029"/>
        </pc:sldMkLst>
        <pc:spChg chg="mod">
          <ac:chgData name="Vecchiato, Marco Roberto (IT)" userId="896c4cd8-edcc-4e69-8519-21c0d973cabb" providerId="ADAL" clId="{31033DFE-2549-4922-8A56-304F34F284A9}" dt="2023-06-05T14:23:44.477" v="4050"/>
          <ac:spMkLst>
            <pc:docMk/>
            <pc:sldMk cId="1390334626" sldId="12029"/>
            <ac:spMk id="2" creationId="{DC3011E9-2CCA-F650-3CA6-4FD1FAAD6CA7}"/>
          </ac:spMkLst>
        </pc:spChg>
        <pc:spChg chg="del mod">
          <ac:chgData name="Vecchiato, Marco Roberto (IT)" userId="896c4cd8-edcc-4e69-8519-21c0d973cabb" providerId="ADAL" clId="{31033DFE-2549-4922-8A56-304F34F284A9}" dt="2023-06-05T13:07:44.951" v="2545" actId="21"/>
          <ac:spMkLst>
            <pc:docMk/>
            <pc:sldMk cId="1390334626" sldId="12029"/>
            <ac:spMk id="4" creationId="{E180BF5D-90F2-60AE-CD5D-DB81F16FCDA8}"/>
          </ac:spMkLst>
        </pc:spChg>
        <pc:spChg chg="mod">
          <ac:chgData name="Vecchiato, Marco Roberto (IT)" userId="896c4cd8-edcc-4e69-8519-21c0d973cabb" providerId="ADAL" clId="{31033DFE-2549-4922-8A56-304F34F284A9}" dt="2023-06-05T13:06:16.876" v="2528"/>
          <ac:spMkLst>
            <pc:docMk/>
            <pc:sldMk cId="1390334626" sldId="12029"/>
            <ac:spMk id="12" creationId="{098404D2-9C5A-9BA3-404C-8C7C4B24E5C0}"/>
          </ac:spMkLst>
        </pc:spChg>
        <pc:spChg chg="mod">
          <ac:chgData name="Vecchiato, Marco Roberto (IT)" userId="896c4cd8-edcc-4e69-8519-21c0d973cabb" providerId="ADAL" clId="{31033DFE-2549-4922-8A56-304F34F284A9}" dt="2023-06-05T13:06:16.876" v="2528"/>
          <ac:spMkLst>
            <pc:docMk/>
            <pc:sldMk cId="1390334626" sldId="12029"/>
            <ac:spMk id="13" creationId="{B7BED09E-E3BF-B6BD-33E8-F5783D27CDCC}"/>
          </ac:spMkLst>
        </pc:spChg>
        <pc:spChg chg="mod">
          <ac:chgData name="Vecchiato, Marco Roberto (IT)" userId="896c4cd8-edcc-4e69-8519-21c0d973cabb" providerId="ADAL" clId="{31033DFE-2549-4922-8A56-304F34F284A9}" dt="2023-06-05T13:06:16.876" v="2528"/>
          <ac:spMkLst>
            <pc:docMk/>
            <pc:sldMk cId="1390334626" sldId="12029"/>
            <ac:spMk id="14" creationId="{EF4BC278-CCE4-587A-E7C1-2E98F3674941}"/>
          </ac:spMkLst>
        </pc:spChg>
        <pc:spChg chg="mod">
          <ac:chgData name="Vecchiato, Marco Roberto (IT)" userId="896c4cd8-edcc-4e69-8519-21c0d973cabb" providerId="ADAL" clId="{31033DFE-2549-4922-8A56-304F34F284A9}" dt="2023-06-05T13:06:27.833" v="2530"/>
          <ac:spMkLst>
            <pc:docMk/>
            <pc:sldMk cId="1390334626" sldId="12029"/>
            <ac:spMk id="18" creationId="{ADA667A1-E450-C334-039B-F3F105307241}"/>
          </ac:spMkLst>
        </pc:spChg>
        <pc:spChg chg="mod">
          <ac:chgData name="Vecchiato, Marco Roberto (IT)" userId="896c4cd8-edcc-4e69-8519-21c0d973cabb" providerId="ADAL" clId="{31033DFE-2549-4922-8A56-304F34F284A9}" dt="2023-06-05T13:06:27.833" v="2530"/>
          <ac:spMkLst>
            <pc:docMk/>
            <pc:sldMk cId="1390334626" sldId="12029"/>
            <ac:spMk id="19" creationId="{9082B796-7BA5-3E24-8FD9-0AE62C9286BD}"/>
          </ac:spMkLst>
        </pc:spChg>
        <pc:spChg chg="mod">
          <ac:chgData name="Vecchiato, Marco Roberto (IT)" userId="896c4cd8-edcc-4e69-8519-21c0d973cabb" providerId="ADAL" clId="{31033DFE-2549-4922-8A56-304F34F284A9}" dt="2023-06-05T13:06:27.833" v="2530"/>
          <ac:spMkLst>
            <pc:docMk/>
            <pc:sldMk cId="1390334626" sldId="12029"/>
            <ac:spMk id="20" creationId="{F2A9F33E-8273-1E4D-427B-29600399224F}"/>
          </ac:spMkLst>
        </pc:spChg>
        <pc:spChg chg="mod">
          <ac:chgData name="Vecchiato, Marco Roberto (IT)" userId="896c4cd8-edcc-4e69-8519-21c0d973cabb" providerId="ADAL" clId="{31033DFE-2549-4922-8A56-304F34F284A9}" dt="2023-06-05T13:06:43.024" v="2532"/>
          <ac:spMkLst>
            <pc:docMk/>
            <pc:sldMk cId="1390334626" sldId="12029"/>
            <ac:spMk id="50" creationId="{F256319B-5FCB-89D5-8F25-B5FBB248A247}"/>
          </ac:spMkLst>
        </pc:spChg>
        <pc:spChg chg="mod">
          <ac:chgData name="Vecchiato, Marco Roberto (IT)" userId="896c4cd8-edcc-4e69-8519-21c0d973cabb" providerId="ADAL" clId="{31033DFE-2549-4922-8A56-304F34F284A9}" dt="2023-06-05T13:06:43.024" v="2532"/>
          <ac:spMkLst>
            <pc:docMk/>
            <pc:sldMk cId="1390334626" sldId="12029"/>
            <ac:spMk id="51" creationId="{BC1BE023-88A9-7B86-C44E-EC261607D5FB}"/>
          </ac:spMkLst>
        </pc:spChg>
        <pc:spChg chg="mod">
          <ac:chgData name="Vecchiato, Marco Roberto (IT)" userId="896c4cd8-edcc-4e69-8519-21c0d973cabb" providerId="ADAL" clId="{31033DFE-2549-4922-8A56-304F34F284A9}" dt="2023-06-05T13:06:43.024" v="2532"/>
          <ac:spMkLst>
            <pc:docMk/>
            <pc:sldMk cId="1390334626" sldId="12029"/>
            <ac:spMk id="52" creationId="{E5582E4F-4D26-0726-FAA6-790C1F7D0033}"/>
          </ac:spMkLst>
        </pc:spChg>
        <pc:spChg chg="mod">
          <ac:chgData name="Vecchiato, Marco Roberto (IT)" userId="896c4cd8-edcc-4e69-8519-21c0d973cabb" providerId="ADAL" clId="{31033DFE-2549-4922-8A56-304F34F284A9}" dt="2023-06-05T13:06:43.024" v="2532"/>
          <ac:spMkLst>
            <pc:docMk/>
            <pc:sldMk cId="1390334626" sldId="12029"/>
            <ac:spMk id="54" creationId="{38F93FAD-C942-C050-A12A-75C59778C624}"/>
          </ac:spMkLst>
        </pc:spChg>
        <pc:spChg chg="mod">
          <ac:chgData name="Vecchiato, Marco Roberto (IT)" userId="896c4cd8-edcc-4e69-8519-21c0d973cabb" providerId="ADAL" clId="{31033DFE-2549-4922-8A56-304F34F284A9}" dt="2023-06-05T13:06:43.024" v="2532"/>
          <ac:spMkLst>
            <pc:docMk/>
            <pc:sldMk cId="1390334626" sldId="12029"/>
            <ac:spMk id="55" creationId="{A4957A06-1D70-F853-B2B4-DBDC4E23BE1D}"/>
          </ac:spMkLst>
        </pc:spChg>
        <pc:spChg chg="mod">
          <ac:chgData name="Vecchiato, Marco Roberto (IT)" userId="896c4cd8-edcc-4e69-8519-21c0d973cabb" providerId="ADAL" clId="{31033DFE-2549-4922-8A56-304F34F284A9}" dt="2023-06-05T13:06:43.024" v="2532"/>
          <ac:spMkLst>
            <pc:docMk/>
            <pc:sldMk cId="1390334626" sldId="12029"/>
            <ac:spMk id="56" creationId="{5023E27B-28E0-170F-AE29-1AFF0B990B6A}"/>
          </ac:spMkLst>
        </pc:spChg>
        <pc:spChg chg="mod">
          <ac:chgData name="Vecchiato, Marco Roberto (IT)" userId="896c4cd8-edcc-4e69-8519-21c0d973cabb" providerId="ADAL" clId="{31033DFE-2549-4922-8A56-304F34F284A9}" dt="2023-06-05T13:06:43.024" v="2532"/>
          <ac:spMkLst>
            <pc:docMk/>
            <pc:sldMk cId="1390334626" sldId="12029"/>
            <ac:spMk id="58" creationId="{1493B0A0-7156-4B0A-D8F4-46E8C47B763E}"/>
          </ac:spMkLst>
        </pc:spChg>
        <pc:spChg chg="mod">
          <ac:chgData name="Vecchiato, Marco Roberto (IT)" userId="896c4cd8-edcc-4e69-8519-21c0d973cabb" providerId="ADAL" clId="{31033DFE-2549-4922-8A56-304F34F284A9}" dt="2023-06-05T13:06:43.024" v="2532"/>
          <ac:spMkLst>
            <pc:docMk/>
            <pc:sldMk cId="1390334626" sldId="12029"/>
            <ac:spMk id="59" creationId="{8882B9EC-5683-2263-5E4D-30D2DDDB047D}"/>
          </ac:spMkLst>
        </pc:spChg>
        <pc:spChg chg="mod">
          <ac:chgData name="Vecchiato, Marco Roberto (IT)" userId="896c4cd8-edcc-4e69-8519-21c0d973cabb" providerId="ADAL" clId="{31033DFE-2549-4922-8A56-304F34F284A9}" dt="2023-06-05T13:06:43.024" v="2532"/>
          <ac:spMkLst>
            <pc:docMk/>
            <pc:sldMk cId="1390334626" sldId="12029"/>
            <ac:spMk id="60" creationId="{A0D10808-B43C-0197-EC37-F970D282126C}"/>
          </ac:spMkLst>
        </pc:spChg>
        <pc:spChg chg="mod">
          <ac:chgData name="Vecchiato, Marco Roberto (IT)" userId="896c4cd8-edcc-4e69-8519-21c0d973cabb" providerId="ADAL" clId="{31033DFE-2549-4922-8A56-304F34F284A9}" dt="2023-06-05T13:07:08.791" v="2536"/>
          <ac:spMkLst>
            <pc:docMk/>
            <pc:sldMk cId="1390334626" sldId="12029"/>
            <ac:spMk id="62" creationId="{AAC7BCBF-B79E-8F2B-041D-2820F2EC3005}"/>
          </ac:spMkLst>
        </pc:spChg>
        <pc:spChg chg="mod">
          <ac:chgData name="Vecchiato, Marco Roberto (IT)" userId="896c4cd8-edcc-4e69-8519-21c0d973cabb" providerId="ADAL" clId="{31033DFE-2549-4922-8A56-304F34F284A9}" dt="2023-06-05T13:07:08.791" v="2536"/>
          <ac:spMkLst>
            <pc:docMk/>
            <pc:sldMk cId="1390334626" sldId="12029"/>
            <ac:spMk id="63" creationId="{CAFB5F96-2B23-AA25-476A-731C1623ACB9}"/>
          </ac:spMkLst>
        </pc:spChg>
        <pc:spChg chg="mod">
          <ac:chgData name="Vecchiato, Marco Roberto (IT)" userId="896c4cd8-edcc-4e69-8519-21c0d973cabb" providerId="ADAL" clId="{31033DFE-2549-4922-8A56-304F34F284A9}" dt="2023-06-05T13:07:08.791" v="2536"/>
          <ac:spMkLst>
            <pc:docMk/>
            <pc:sldMk cId="1390334626" sldId="12029"/>
            <ac:spMk id="64" creationId="{711A6D8F-C48A-178E-BF81-F66F1E7BD2CF}"/>
          </ac:spMkLst>
        </pc:spChg>
        <pc:spChg chg="mod">
          <ac:chgData name="Vecchiato, Marco Roberto (IT)" userId="896c4cd8-edcc-4e69-8519-21c0d973cabb" providerId="ADAL" clId="{31033DFE-2549-4922-8A56-304F34F284A9}" dt="2023-06-05T13:07:08.791" v="2536"/>
          <ac:spMkLst>
            <pc:docMk/>
            <pc:sldMk cId="1390334626" sldId="12029"/>
            <ac:spMk id="66" creationId="{DBF7FE30-4895-BE0F-7848-FD403411E7F2}"/>
          </ac:spMkLst>
        </pc:spChg>
        <pc:spChg chg="mod">
          <ac:chgData name="Vecchiato, Marco Roberto (IT)" userId="896c4cd8-edcc-4e69-8519-21c0d973cabb" providerId="ADAL" clId="{31033DFE-2549-4922-8A56-304F34F284A9}" dt="2023-06-05T13:07:08.791" v="2536"/>
          <ac:spMkLst>
            <pc:docMk/>
            <pc:sldMk cId="1390334626" sldId="12029"/>
            <ac:spMk id="67" creationId="{31693C02-351F-2293-60A1-EE63182479DA}"/>
          </ac:spMkLst>
        </pc:spChg>
        <pc:spChg chg="mod">
          <ac:chgData name="Vecchiato, Marco Roberto (IT)" userId="896c4cd8-edcc-4e69-8519-21c0d973cabb" providerId="ADAL" clId="{31033DFE-2549-4922-8A56-304F34F284A9}" dt="2023-06-05T13:07:08.791" v="2536"/>
          <ac:spMkLst>
            <pc:docMk/>
            <pc:sldMk cId="1390334626" sldId="12029"/>
            <ac:spMk id="68" creationId="{48A09D08-9EE7-DBFE-C4DB-8C4702D9B0D0}"/>
          </ac:spMkLst>
        </pc:spChg>
        <pc:spChg chg="mod">
          <ac:chgData name="Vecchiato, Marco Roberto (IT)" userId="896c4cd8-edcc-4e69-8519-21c0d973cabb" providerId="ADAL" clId="{31033DFE-2549-4922-8A56-304F34F284A9}" dt="2023-06-05T13:07:08.791" v="2536"/>
          <ac:spMkLst>
            <pc:docMk/>
            <pc:sldMk cId="1390334626" sldId="12029"/>
            <ac:spMk id="70" creationId="{3669D8BC-6300-9249-6CE1-0BD3FC8AAC68}"/>
          </ac:spMkLst>
        </pc:spChg>
        <pc:spChg chg="mod">
          <ac:chgData name="Vecchiato, Marco Roberto (IT)" userId="896c4cd8-edcc-4e69-8519-21c0d973cabb" providerId="ADAL" clId="{31033DFE-2549-4922-8A56-304F34F284A9}" dt="2023-06-05T13:07:08.791" v="2536"/>
          <ac:spMkLst>
            <pc:docMk/>
            <pc:sldMk cId="1390334626" sldId="12029"/>
            <ac:spMk id="71" creationId="{80A91264-FD27-0202-6072-B3788C00F800}"/>
          </ac:spMkLst>
        </pc:spChg>
        <pc:spChg chg="mod">
          <ac:chgData name="Vecchiato, Marco Roberto (IT)" userId="896c4cd8-edcc-4e69-8519-21c0d973cabb" providerId="ADAL" clId="{31033DFE-2549-4922-8A56-304F34F284A9}" dt="2023-06-05T13:07:08.791" v="2536"/>
          <ac:spMkLst>
            <pc:docMk/>
            <pc:sldMk cId="1390334626" sldId="12029"/>
            <ac:spMk id="72" creationId="{229CBAC6-2DB5-1715-71AE-34A8F17C17FE}"/>
          </ac:spMkLst>
        </pc:spChg>
        <pc:spChg chg="add del mod">
          <ac:chgData name="Vecchiato, Marco Roberto (IT)" userId="896c4cd8-edcc-4e69-8519-21c0d973cabb" providerId="ADAL" clId="{31033DFE-2549-4922-8A56-304F34F284A9}" dt="2023-06-05T13:08:44.442" v="2559" actId="21"/>
          <ac:spMkLst>
            <pc:docMk/>
            <pc:sldMk cId="1390334626" sldId="12029"/>
            <ac:spMk id="74" creationId="{AC34EC62-C767-44C4-06B2-DC662E30D93B}"/>
          </ac:spMkLst>
        </pc:spChg>
        <pc:spChg chg="del">
          <ac:chgData name="Vecchiato, Marco Roberto (IT)" userId="896c4cd8-edcc-4e69-8519-21c0d973cabb" providerId="ADAL" clId="{31033DFE-2549-4922-8A56-304F34F284A9}" dt="2023-06-05T13:37:48.633" v="3120"/>
          <ac:spMkLst>
            <pc:docMk/>
            <pc:sldMk cId="1390334626" sldId="12029"/>
            <ac:spMk id="75" creationId="{C546187C-A834-2C02-E0EC-29AB117704FB}"/>
          </ac:spMkLst>
        </pc:spChg>
        <pc:spChg chg="del">
          <ac:chgData name="Vecchiato, Marco Roberto (IT)" userId="896c4cd8-edcc-4e69-8519-21c0d973cabb" providerId="ADAL" clId="{31033DFE-2549-4922-8A56-304F34F284A9}" dt="2023-06-05T13:39:00.864" v="3131"/>
          <ac:spMkLst>
            <pc:docMk/>
            <pc:sldMk cId="1390334626" sldId="12029"/>
            <ac:spMk id="76" creationId="{42D7BE3E-BF86-EDD1-5349-19A123DCCE14}"/>
          </ac:spMkLst>
        </pc:spChg>
        <pc:grpChg chg="del">
          <ac:chgData name="Vecchiato, Marco Roberto (IT)" userId="896c4cd8-edcc-4e69-8519-21c0d973cabb" providerId="ADAL" clId="{31033DFE-2549-4922-8A56-304F34F284A9}" dt="2023-06-05T13:06:12.740" v="2527" actId="478"/>
          <ac:grpSpMkLst>
            <pc:docMk/>
            <pc:sldMk cId="1390334626" sldId="12029"/>
            <ac:grpSpMk id="5" creationId="{8E32CA2F-403F-F79E-1815-DDDB0AE128CB}"/>
          </ac:grpSpMkLst>
        </pc:grpChg>
        <pc:grpChg chg="del">
          <ac:chgData name="Vecchiato, Marco Roberto (IT)" userId="896c4cd8-edcc-4e69-8519-21c0d973cabb" providerId="ADAL" clId="{31033DFE-2549-4922-8A56-304F34F284A9}" dt="2023-06-05T13:06:12.740" v="2527" actId="478"/>
          <ac:grpSpMkLst>
            <pc:docMk/>
            <pc:sldMk cId="1390334626" sldId="12029"/>
            <ac:grpSpMk id="9" creationId="{3E8FCAD8-3A2E-A008-EF02-3E19DF06B056}"/>
          </ac:grpSpMkLst>
        </pc:grpChg>
        <pc:grpChg chg="add del mod">
          <ac:chgData name="Vecchiato, Marco Roberto (IT)" userId="896c4cd8-edcc-4e69-8519-21c0d973cabb" providerId="ADAL" clId="{31033DFE-2549-4922-8A56-304F34F284A9}" dt="2023-06-05T13:07:44.951" v="2545" actId="21"/>
          <ac:grpSpMkLst>
            <pc:docMk/>
            <pc:sldMk cId="1390334626" sldId="12029"/>
            <ac:grpSpMk id="11" creationId="{3F4842C0-2A20-4401-7B68-59EE61BA941E}"/>
          </ac:grpSpMkLst>
        </pc:grpChg>
        <pc:grpChg chg="add del mod">
          <ac:chgData name="Vecchiato, Marco Roberto (IT)" userId="896c4cd8-edcc-4e69-8519-21c0d973cabb" providerId="ADAL" clId="{31033DFE-2549-4922-8A56-304F34F284A9}" dt="2023-06-05T13:07:44.951" v="2545" actId="21"/>
          <ac:grpSpMkLst>
            <pc:docMk/>
            <pc:sldMk cId="1390334626" sldId="12029"/>
            <ac:grpSpMk id="15" creationId="{86D36FA4-80FB-24D8-E52E-DA2B54FA9A62}"/>
          </ac:grpSpMkLst>
        </pc:grpChg>
        <pc:grpChg chg="add del mod">
          <ac:chgData name="Vecchiato, Marco Roberto (IT)" userId="896c4cd8-edcc-4e69-8519-21c0d973cabb" providerId="ADAL" clId="{31033DFE-2549-4922-8A56-304F34F284A9}" dt="2023-06-05T13:07:44.951" v="2545" actId="21"/>
          <ac:grpSpMkLst>
            <pc:docMk/>
            <pc:sldMk cId="1390334626" sldId="12029"/>
            <ac:grpSpMk id="21" creationId="{776F5E08-DC58-E363-0A95-1692758EC154}"/>
          </ac:grpSpMkLst>
        </pc:grpChg>
        <pc:grpChg chg="del">
          <ac:chgData name="Vecchiato, Marco Roberto (IT)" userId="896c4cd8-edcc-4e69-8519-21c0d973cabb" providerId="ADAL" clId="{31033DFE-2549-4922-8A56-304F34F284A9}" dt="2023-06-05T13:06:12.740" v="2527" actId="478"/>
          <ac:grpSpMkLst>
            <pc:docMk/>
            <pc:sldMk cId="1390334626" sldId="12029"/>
            <ac:grpSpMk id="22" creationId="{75607F10-BCFB-1265-28FE-9C8911B00E2C}"/>
          </ac:grpSpMkLst>
        </pc:grpChg>
        <pc:grpChg chg="del">
          <ac:chgData name="Vecchiato, Marco Roberto (IT)" userId="896c4cd8-edcc-4e69-8519-21c0d973cabb" providerId="ADAL" clId="{31033DFE-2549-4922-8A56-304F34F284A9}" dt="2023-06-05T13:06:12.740" v="2527" actId="478"/>
          <ac:grpSpMkLst>
            <pc:docMk/>
            <pc:sldMk cId="1390334626" sldId="12029"/>
            <ac:grpSpMk id="26" creationId="{BBF7F9D7-0C05-7B06-B0F9-1E42E1FA0F22}"/>
          </ac:grpSpMkLst>
        </pc:grpChg>
        <pc:grpChg chg="del">
          <ac:chgData name="Vecchiato, Marco Roberto (IT)" userId="896c4cd8-edcc-4e69-8519-21c0d973cabb" providerId="ADAL" clId="{31033DFE-2549-4922-8A56-304F34F284A9}" dt="2023-06-05T13:07:44.951" v="2545" actId="21"/>
          <ac:grpSpMkLst>
            <pc:docMk/>
            <pc:sldMk cId="1390334626" sldId="12029"/>
            <ac:grpSpMk id="30" creationId="{65124637-60CD-B1D4-FD60-503F732AFD6D}"/>
          </ac:grpSpMkLst>
        </pc:grpChg>
        <pc:grpChg chg="del">
          <ac:chgData name="Vecchiato, Marco Roberto (IT)" userId="896c4cd8-edcc-4e69-8519-21c0d973cabb" providerId="ADAL" clId="{31033DFE-2549-4922-8A56-304F34F284A9}" dt="2023-06-05T13:06:12.740" v="2527" actId="478"/>
          <ac:grpSpMkLst>
            <pc:docMk/>
            <pc:sldMk cId="1390334626" sldId="12029"/>
            <ac:grpSpMk id="34" creationId="{E6585A2A-5E03-4DF0-AAAD-D2C50CB5885E}"/>
          </ac:grpSpMkLst>
        </pc:grpChg>
        <pc:grpChg chg="del">
          <ac:chgData name="Vecchiato, Marco Roberto (IT)" userId="896c4cd8-edcc-4e69-8519-21c0d973cabb" providerId="ADAL" clId="{31033DFE-2549-4922-8A56-304F34F284A9}" dt="2023-06-05T13:06:12.740" v="2527" actId="478"/>
          <ac:grpSpMkLst>
            <pc:docMk/>
            <pc:sldMk cId="1390334626" sldId="12029"/>
            <ac:grpSpMk id="38" creationId="{5ACA02D2-2627-4F22-950C-1B8738C4ED78}"/>
          </ac:grpSpMkLst>
        </pc:grpChg>
        <pc:grpChg chg="del">
          <ac:chgData name="Vecchiato, Marco Roberto (IT)" userId="896c4cd8-edcc-4e69-8519-21c0d973cabb" providerId="ADAL" clId="{31033DFE-2549-4922-8A56-304F34F284A9}" dt="2023-06-05T13:06:12.740" v="2527" actId="478"/>
          <ac:grpSpMkLst>
            <pc:docMk/>
            <pc:sldMk cId="1390334626" sldId="12029"/>
            <ac:grpSpMk id="42" creationId="{C77CE2FB-5B0C-7FDE-10F6-E1131CFFA00B}"/>
          </ac:grpSpMkLst>
        </pc:grpChg>
        <pc:grpChg chg="del">
          <ac:chgData name="Vecchiato, Marco Roberto (IT)" userId="896c4cd8-edcc-4e69-8519-21c0d973cabb" providerId="ADAL" clId="{31033DFE-2549-4922-8A56-304F34F284A9}" dt="2023-06-05T13:06:12.740" v="2527" actId="478"/>
          <ac:grpSpMkLst>
            <pc:docMk/>
            <pc:sldMk cId="1390334626" sldId="12029"/>
            <ac:grpSpMk id="46" creationId="{DA7B84D5-50E7-A915-6DBC-667B3774DF90}"/>
          </ac:grpSpMkLst>
        </pc:grpChg>
        <pc:grpChg chg="add del mod">
          <ac:chgData name="Vecchiato, Marco Roberto (IT)" userId="896c4cd8-edcc-4e69-8519-21c0d973cabb" providerId="ADAL" clId="{31033DFE-2549-4922-8A56-304F34F284A9}" dt="2023-06-05T13:07:44.951" v="2545" actId="21"/>
          <ac:grpSpMkLst>
            <pc:docMk/>
            <pc:sldMk cId="1390334626" sldId="12029"/>
            <ac:grpSpMk id="53" creationId="{3290BD87-A8EB-968D-495C-CB03AEEC2730}"/>
          </ac:grpSpMkLst>
        </pc:grpChg>
        <pc:grpChg chg="add del mod">
          <ac:chgData name="Vecchiato, Marco Roberto (IT)" userId="896c4cd8-edcc-4e69-8519-21c0d973cabb" providerId="ADAL" clId="{31033DFE-2549-4922-8A56-304F34F284A9}" dt="2023-06-05T13:07:44.951" v="2545" actId="21"/>
          <ac:grpSpMkLst>
            <pc:docMk/>
            <pc:sldMk cId="1390334626" sldId="12029"/>
            <ac:grpSpMk id="57" creationId="{B8A366F3-4466-0522-C8EA-5C6464DAE34A}"/>
          </ac:grpSpMkLst>
        </pc:grpChg>
        <pc:grpChg chg="add del mod">
          <ac:chgData name="Vecchiato, Marco Roberto (IT)" userId="896c4cd8-edcc-4e69-8519-21c0d973cabb" providerId="ADAL" clId="{31033DFE-2549-4922-8A56-304F34F284A9}" dt="2023-06-05T13:07:44.951" v="2545" actId="21"/>
          <ac:grpSpMkLst>
            <pc:docMk/>
            <pc:sldMk cId="1390334626" sldId="12029"/>
            <ac:grpSpMk id="61" creationId="{3284749A-577D-B8A5-E347-866237790CBC}"/>
          </ac:grpSpMkLst>
        </pc:grpChg>
        <pc:grpChg chg="add del mod">
          <ac:chgData name="Vecchiato, Marco Roberto (IT)" userId="896c4cd8-edcc-4e69-8519-21c0d973cabb" providerId="ADAL" clId="{31033DFE-2549-4922-8A56-304F34F284A9}" dt="2023-06-05T13:07:44.951" v="2545" actId="21"/>
          <ac:grpSpMkLst>
            <pc:docMk/>
            <pc:sldMk cId="1390334626" sldId="12029"/>
            <ac:grpSpMk id="65" creationId="{B6E4CF74-8749-1C35-FF12-6815DF7093C6}"/>
          </ac:grpSpMkLst>
        </pc:grpChg>
        <pc:grpChg chg="add del mod">
          <ac:chgData name="Vecchiato, Marco Roberto (IT)" userId="896c4cd8-edcc-4e69-8519-21c0d973cabb" providerId="ADAL" clId="{31033DFE-2549-4922-8A56-304F34F284A9}" dt="2023-06-05T13:07:44.951" v="2545" actId="21"/>
          <ac:grpSpMkLst>
            <pc:docMk/>
            <pc:sldMk cId="1390334626" sldId="12029"/>
            <ac:grpSpMk id="69" creationId="{0AEA9B96-9277-30D6-076A-34E9022D4D2D}"/>
          </ac:grpSpMkLst>
        </pc:grpChg>
        <pc:picChg chg="add del mod">
          <ac:chgData name="Vecchiato, Marco Roberto (IT)" userId="896c4cd8-edcc-4e69-8519-21c0d973cabb" providerId="ADAL" clId="{31033DFE-2549-4922-8A56-304F34F284A9}" dt="2023-06-05T14:23:30.072" v="4046" actId="21"/>
          <ac:picMkLst>
            <pc:docMk/>
            <pc:sldMk cId="1390334626" sldId="12029"/>
            <ac:picMk id="73" creationId="{8BDAF9FF-16FC-6C48-D9F5-3D4BE171BF30}"/>
          </ac:picMkLst>
        </pc:picChg>
        <pc:picChg chg="add del">
          <ac:chgData name="Vecchiato, Marco Roberto (IT)" userId="896c4cd8-edcc-4e69-8519-21c0d973cabb" providerId="ADAL" clId="{31033DFE-2549-4922-8A56-304F34F284A9}" dt="2023-06-05T14:23:46.427" v="4051" actId="21"/>
          <ac:picMkLst>
            <pc:docMk/>
            <pc:sldMk cId="1390334626" sldId="12029"/>
            <ac:picMk id="77" creationId="{466D406E-26DF-8385-0E20-49AAD1F887C8}"/>
          </ac:picMkLst>
        </pc:picChg>
        <pc:picChg chg="add del mod">
          <ac:chgData name="Vecchiato, Marco Roberto (IT)" userId="896c4cd8-edcc-4e69-8519-21c0d973cabb" providerId="ADAL" clId="{31033DFE-2549-4922-8A56-304F34F284A9}" dt="2023-06-05T14:23:48.400" v="4053"/>
          <ac:picMkLst>
            <pc:docMk/>
            <pc:sldMk cId="1390334626" sldId="12029"/>
            <ac:picMk id="78" creationId="{55643388-97F8-8949-0116-B3F81F718E91}"/>
          </ac:picMkLst>
        </pc:picChg>
        <pc:picChg chg="add">
          <ac:chgData name="Vecchiato, Marco Roberto (IT)" userId="896c4cd8-edcc-4e69-8519-21c0d973cabb" providerId="ADAL" clId="{31033DFE-2549-4922-8A56-304F34F284A9}" dt="2023-06-05T14:23:50.127" v="4054"/>
          <ac:picMkLst>
            <pc:docMk/>
            <pc:sldMk cId="1390334626" sldId="12029"/>
            <ac:picMk id="79" creationId="{366266AC-8EC7-8612-14FC-D16804E8659A}"/>
          </ac:picMkLst>
        </pc:picChg>
      </pc:sldChg>
      <pc:sldChg chg="addSp delSp modSp add mod">
        <pc:chgData name="Vecchiato, Marco Roberto (IT)" userId="896c4cd8-edcc-4e69-8519-21c0d973cabb" providerId="ADAL" clId="{31033DFE-2549-4922-8A56-304F34F284A9}" dt="2023-06-05T13:39:00.864" v="3131"/>
        <pc:sldMkLst>
          <pc:docMk/>
          <pc:sldMk cId="4096224561" sldId="12030"/>
        </pc:sldMkLst>
        <pc:spChg chg="mod">
          <ac:chgData name="Vecchiato, Marco Roberto (IT)" userId="896c4cd8-edcc-4e69-8519-21c0d973cabb" providerId="ADAL" clId="{31033DFE-2549-4922-8A56-304F34F284A9}" dt="2023-06-05T13:23:19.238" v="2845" actId="14100"/>
          <ac:spMkLst>
            <pc:docMk/>
            <pc:sldMk cId="4096224561" sldId="12030"/>
            <ac:spMk id="2" creationId="{DC3011E9-2CCA-F650-3CA6-4FD1FAAD6CA7}"/>
          </ac:spMkLst>
        </pc:spChg>
        <pc:spChg chg="mod">
          <ac:chgData name="Vecchiato, Marco Roberto (IT)" userId="896c4cd8-edcc-4e69-8519-21c0d973cabb" providerId="ADAL" clId="{31033DFE-2549-4922-8A56-304F34F284A9}" dt="2023-06-05T13:08:24.527" v="2553"/>
          <ac:spMkLst>
            <pc:docMk/>
            <pc:sldMk cId="4096224561" sldId="12030"/>
            <ac:spMk id="3" creationId="{F24476FD-2421-1570-7D72-EA44F5F4D62D}"/>
          </ac:spMkLst>
        </pc:spChg>
        <pc:spChg chg="add mod">
          <ac:chgData name="Vecchiato, Marco Roberto (IT)" userId="896c4cd8-edcc-4e69-8519-21c0d973cabb" providerId="ADAL" clId="{31033DFE-2549-4922-8A56-304F34F284A9}" dt="2023-06-05T13:09:16.235" v="2571" actId="14100"/>
          <ac:spMkLst>
            <pc:docMk/>
            <pc:sldMk cId="4096224561" sldId="12030"/>
            <ac:spMk id="4" creationId="{A700FD70-2928-5D73-FE89-3C847D0A3D17}"/>
          </ac:spMkLst>
        </pc:spChg>
        <pc:spChg chg="mod">
          <ac:chgData name="Vecchiato, Marco Roberto (IT)" userId="896c4cd8-edcc-4e69-8519-21c0d973cabb" providerId="ADAL" clId="{31033DFE-2549-4922-8A56-304F34F284A9}" dt="2023-06-05T13:09:01.144" v="2564" actId="1076"/>
          <ac:spMkLst>
            <pc:docMk/>
            <pc:sldMk cId="4096224561" sldId="12030"/>
            <ac:spMk id="7" creationId="{70A40D42-831A-DC82-9D30-149AF9621E0B}"/>
          </ac:spMkLst>
        </pc:spChg>
        <pc:spChg chg="mod">
          <ac:chgData name="Vecchiato, Marco Roberto (IT)" userId="896c4cd8-edcc-4e69-8519-21c0d973cabb" providerId="ADAL" clId="{31033DFE-2549-4922-8A56-304F34F284A9}" dt="2023-06-05T13:09:01.144" v="2564" actId="1076"/>
          <ac:spMkLst>
            <pc:docMk/>
            <pc:sldMk cId="4096224561" sldId="12030"/>
            <ac:spMk id="19" creationId="{4B38FACA-4139-19C5-C6D8-1A5C92AD8922}"/>
          </ac:spMkLst>
        </pc:spChg>
        <pc:spChg chg="mod">
          <ac:chgData name="Vecchiato, Marco Roberto (IT)" userId="896c4cd8-edcc-4e69-8519-21c0d973cabb" providerId="ADAL" clId="{31033DFE-2549-4922-8A56-304F34F284A9}" dt="2023-06-05T13:09:01.144" v="2564" actId="1076"/>
          <ac:spMkLst>
            <pc:docMk/>
            <pc:sldMk cId="4096224561" sldId="12030"/>
            <ac:spMk id="20" creationId="{508951DA-C79B-80E7-4B52-235D6F5A535C}"/>
          </ac:spMkLst>
        </pc:spChg>
        <pc:spChg chg="mod">
          <ac:chgData name="Vecchiato, Marco Roberto (IT)" userId="896c4cd8-edcc-4e69-8519-21c0d973cabb" providerId="ADAL" clId="{31033DFE-2549-4922-8A56-304F34F284A9}" dt="2023-06-05T13:09:01.144" v="2564" actId="1076"/>
          <ac:spMkLst>
            <pc:docMk/>
            <pc:sldMk cId="4096224561" sldId="12030"/>
            <ac:spMk id="21" creationId="{AA73867C-0208-6B51-32DE-DE3A47617942}"/>
          </ac:spMkLst>
        </pc:spChg>
        <pc:spChg chg="mod">
          <ac:chgData name="Vecchiato, Marco Roberto (IT)" userId="896c4cd8-edcc-4e69-8519-21c0d973cabb" providerId="ADAL" clId="{31033DFE-2549-4922-8A56-304F34F284A9}" dt="2023-06-05T13:09:01.144" v="2564" actId="1076"/>
          <ac:spMkLst>
            <pc:docMk/>
            <pc:sldMk cId="4096224561" sldId="12030"/>
            <ac:spMk id="22" creationId="{B3AC9190-19CF-6AA6-349B-E61B072CD9A4}"/>
          </ac:spMkLst>
        </pc:spChg>
        <pc:spChg chg="mod">
          <ac:chgData name="Vecchiato, Marco Roberto (IT)" userId="896c4cd8-edcc-4e69-8519-21c0d973cabb" providerId="ADAL" clId="{31033DFE-2549-4922-8A56-304F34F284A9}" dt="2023-06-05T13:09:01.144" v="2564" actId="1076"/>
          <ac:spMkLst>
            <pc:docMk/>
            <pc:sldMk cId="4096224561" sldId="12030"/>
            <ac:spMk id="23" creationId="{2353FF53-62D6-0D46-2896-F5F45491E8D5}"/>
          </ac:spMkLst>
        </pc:spChg>
        <pc:spChg chg="mod">
          <ac:chgData name="Vecchiato, Marco Roberto (IT)" userId="896c4cd8-edcc-4e69-8519-21c0d973cabb" providerId="ADAL" clId="{31033DFE-2549-4922-8A56-304F34F284A9}" dt="2023-06-05T13:09:01.144" v="2564" actId="1076"/>
          <ac:spMkLst>
            <pc:docMk/>
            <pc:sldMk cId="4096224561" sldId="12030"/>
            <ac:spMk id="24" creationId="{366FC393-7FD8-3DC9-F7E6-D2666BCE91E0}"/>
          </ac:spMkLst>
        </pc:spChg>
        <pc:spChg chg="mod">
          <ac:chgData name="Vecchiato, Marco Roberto (IT)" userId="896c4cd8-edcc-4e69-8519-21c0d973cabb" providerId="ADAL" clId="{31033DFE-2549-4922-8A56-304F34F284A9}" dt="2023-06-05T13:09:01.144" v="2564" actId="1076"/>
          <ac:spMkLst>
            <pc:docMk/>
            <pc:sldMk cId="4096224561" sldId="12030"/>
            <ac:spMk id="25" creationId="{21D175EE-D4E0-ED4D-9EDE-B17C6AB433C2}"/>
          </ac:spMkLst>
        </pc:spChg>
        <pc:spChg chg="mod">
          <ac:chgData name="Vecchiato, Marco Roberto (IT)" userId="896c4cd8-edcc-4e69-8519-21c0d973cabb" providerId="ADAL" clId="{31033DFE-2549-4922-8A56-304F34F284A9}" dt="2023-06-05T13:09:01.144" v="2564" actId="1076"/>
          <ac:spMkLst>
            <pc:docMk/>
            <pc:sldMk cId="4096224561" sldId="12030"/>
            <ac:spMk id="26" creationId="{2CE11D82-A5FF-553F-C645-35368E3F97F3}"/>
          </ac:spMkLst>
        </pc:spChg>
        <pc:spChg chg="mod">
          <ac:chgData name="Vecchiato, Marco Roberto (IT)" userId="896c4cd8-edcc-4e69-8519-21c0d973cabb" providerId="ADAL" clId="{31033DFE-2549-4922-8A56-304F34F284A9}" dt="2023-06-05T13:09:01.144" v="2564" actId="1076"/>
          <ac:spMkLst>
            <pc:docMk/>
            <pc:sldMk cId="4096224561" sldId="12030"/>
            <ac:spMk id="27" creationId="{CCD8B8AF-1E58-32D3-82DE-DACCAFEB9018}"/>
          </ac:spMkLst>
        </pc:spChg>
        <pc:spChg chg="mod">
          <ac:chgData name="Vecchiato, Marco Roberto (IT)" userId="896c4cd8-edcc-4e69-8519-21c0d973cabb" providerId="ADAL" clId="{31033DFE-2549-4922-8A56-304F34F284A9}" dt="2023-06-05T13:09:01.144" v="2564" actId="1076"/>
          <ac:spMkLst>
            <pc:docMk/>
            <pc:sldMk cId="4096224561" sldId="12030"/>
            <ac:spMk id="28" creationId="{5C1C3C0B-378E-F071-8BC7-B39762C78CA4}"/>
          </ac:spMkLst>
        </pc:spChg>
        <pc:spChg chg="mod">
          <ac:chgData name="Vecchiato, Marco Roberto (IT)" userId="896c4cd8-edcc-4e69-8519-21c0d973cabb" providerId="ADAL" clId="{31033DFE-2549-4922-8A56-304F34F284A9}" dt="2023-06-05T13:09:01.144" v="2564" actId="1076"/>
          <ac:spMkLst>
            <pc:docMk/>
            <pc:sldMk cId="4096224561" sldId="12030"/>
            <ac:spMk id="29" creationId="{5C9865FC-6FDB-9160-C4F6-EE04646C1A6D}"/>
          </ac:spMkLst>
        </pc:spChg>
        <pc:spChg chg="mod">
          <ac:chgData name="Vecchiato, Marco Roberto (IT)" userId="896c4cd8-edcc-4e69-8519-21c0d973cabb" providerId="ADAL" clId="{31033DFE-2549-4922-8A56-304F34F284A9}" dt="2023-06-05T13:09:01.144" v="2564" actId="1076"/>
          <ac:spMkLst>
            <pc:docMk/>
            <pc:sldMk cId="4096224561" sldId="12030"/>
            <ac:spMk id="30" creationId="{5D20F2E7-7D41-38D8-3372-A89D853C883D}"/>
          </ac:spMkLst>
        </pc:spChg>
        <pc:spChg chg="mod">
          <ac:chgData name="Vecchiato, Marco Roberto (IT)" userId="896c4cd8-edcc-4e69-8519-21c0d973cabb" providerId="ADAL" clId="{31033DFE-2549-4922-8A56-304F34F284A9}" dt="2023-06-05T13:09:01.144" v="2564" actId="1076"/>
          <ac:spMkLst>
            <pc:docMk/>
            <pc:sldMk cId="4096224561" sldId="12030"/>
            <ac:spMk id="31" creationId="{541744E4-4D73-EB2E-BAA3-AC1A317DB18F}"/>
          </ac:spMkLst>
        </pc:spChg>
        <pc:spChg chg="mod">
          <ac:chgData name="Vecchiato, Marco Roberto (IT)" userId="896c4cd8-edcc-4e69-8519-21c0d973cabb" providerId="ADAL" clId="{31033DFE-2549-4922-8A56-304F34F284A9}" dt="2023-06-05T13:09:01.144" v="2564" actId="1076"/>
          <ac:spMkLst>
            <pc:docMk/>
            <pc:sldMk cId="4096224561" sldId="12030"/>
            <ac:spMk id="32" creationId="{B760EB02-E635-1845-50E0-2AAA67403EDF}"/>
          </ac:spMkLst>
        </pc:spChg>
        <pc:spChg chg="mod">
          <ac:chgData name="Vecchiato, Marco Roberto (IT)" userId="896c4cd8-edcc-4e69-8519-21c0d973cabb" providerId="ADAL" clId="{31033DFE-2549-4922-8A56-304F34F284A9}" dt="2023-06-05T13:09:01.144" v="2564" actId="1076"/>
          <ac:spMkLst>
            <pc:docMk/>
            <pc:sldMk cId="4096224561" sldId="12030"/>
            <ac:spMk id="33" creationId="{955F245C-62C8-3337-D0A6-E917AE65747B}"/>
          </ac:spMkLst>
        </pc:spChg>
        <pc:spChg chg="mod">
          <ac:chgData name="Vecchiato, Marco Roberto (IT)" userId="896c4cd8-edcc-4e69-8519-21c0d973cabb" providerId="ADAL" clId="{31033DFE-2549-4922-8A56-304F34F284A9}" dt="2023-06-05T13:09:01.144" v="2564" actId="1076"/>
          <ac:spMkLst>
            <pc:docMk/>
            <pc:sldMk cId="4096224561" sldId="12030"/>
            <ac:spMk id="34" creationId="{937E8A35-8C62-8B20-D7C6-E5D45CAC9AB6}"/>
          </ac:spMkLst>
        </pc:spChg>
        <pc:spChg chg="mod">
          <ac:chgData name="Vecchiato, Marco Roberto (IT)" userId="896c4cd8-edcc-4e69-8519-21c0d973cabb" providerId="ADAL" clId="{31033DFE-2549-4922-8A56-304F34F284A9}" dt="2023-06-05T13:09:01.144" v="2564" actId="1076"/>
          <ac:spMkLst>
            <pc:docMk/>
            <pc:sldMk cId="4096224561" sldId="12030"/>
            <ac:spMk id="35" creationId="{E4A3849B-0CA8-C364-99E5-59DB1B1C3FD1}"/>
          </ac:spMkLst>
        </pc:spChg>
        <pc:spChg chg="mod">
          <ac:chgData name="Vecchiato, Marco Roberto (IT)" userId="896c4cd8-edcc-4e69-8519-21c0d973cabb" providerId="ADAL" clId="{31033DFE-2549-4922-8A56-304F34F284A9}" dt="2023-06-05T13:09:01.144" v="2564" actId="1076"/>
          <ac:spMkLst>
            <pc:docMk/>
            <pc:sldMk cId="4096224561" sldId="12030"/>
            <ac:spMk id="36" creationId="{2ABFAD4F-27F4-C28B-AB4D-0A580F7908FC}"/>
          </ac:spMkLst>
        </pc:spChg>
        <pc:spChg chg="mod">
          <ac:chgData name="Vecchiato, Marco Roberto (IT)" userId="896c4cd8-edcc-4e69-8519-21c0d973cabb" providerId="ADAL" clId="{31033DFE-2549-4922-8A56-304F34F284A9}" dt="2023-06-05T13:09:01.144" v="2564" actId="1076"/>
          <ac:spMkLst>
            <pc:docMk/>
            <pc:sldMk cId="4096224561" sldId="12030"/>
            <ac:spMk id="37" creationId="{6CC1BB72-AF1C-232C-900F-17AB86916BA1}"/>
          </ac:spMkLst>
        </pc:spChg>
        <pc:spChg chg="mod">
          <ac:chgData name="Vecchiato, Marco Roberto (IT)" userId="896c4cd8-edcc-4e69-8519-21c0d973cabb" providerId="ADAL" clId="{31033DFE-2549-4922-8A56-304F34F284A9}" dt="2023-06-05T13:09:01.144" v="2564" actId="1076"/>
          <ac:spMkLst>
            <pc:docMk/>
            <pc:sldMk cId="4096224561" sldId="12030"/>
            <ac:spMk id="38" creationId="{D3CA3D57-0B5B-1707-36E3-ACA528C715AC}"/>
          </ac:spMkLst>
        </pc:spChg>
        <pc:spChg chg="mod">
          <ac:chgData name="Vecchiato, Marco Roberto (IT)" userId="896c4cd8-edcc-4e69-8519-21c0d973cabb" providerId="ADAL" clId="{31033DFE-2549-4922-8A56-304F34F284A9}" dt="2023-06-05T13:09:01.144" v="2564" actId="1076"/>
          <ac:spMkLst>
            <pc:docMk/>
            <pc:sldMk cId="4096224561" sldId="12030"/>
            <ac:spMk id="39" creationId="{5505FA8E-DD96-BA49-3CE6-C49C0B527C67}"/>
          </ac:spMkLst>
        </pc:spChg>
        <pc:spChg chg="mod">
          <ac:chgData name="Vecchiato, Marco Roberto (IT)" userId="896c4cd8-edcc-4e69-8519-21c0d973cabb" providerId="ADAL" clId="{31033DFE-2549-4922-8A56-304F34F284A9}" dt="2023-06-05T13:09:01.144" v="2564" actId="1076"/>
          <ac:spMkLst>
            <pc:docMk/>
            <pc:sldMk cId="4096224561" sldId="12030"/>
            <ac:spMk id="40" creationId="{228D524E-376A-5088-3505-73B8A0C84989}"/>
          </ac:spMkLst>
        </pc:spChg>
        <pc:spChg chg="mod">
          <ac:chgData name="Vecchiato, Marco Roberto (IT)" userId="896c4cd8-edcc-4e69-8519-21c0d973cabb" providerId="ADAL" clId="{31033DFE-2549-4922-8A56-304F34F284A9}" dt="2023-06-05T13:09:01.144" v="2564" actId="1076"/>
          <ac:spMkLst>
            <pc:docMk/>
            <pc:sldMk cId="4096224561" sldId="12030"/>
            <ac:spMk id="41" creationId="{61EE63FB-0BB7-9FA1-D74B-AECC11030707}"/>
          </ac:spMkLst>
        </pc:spChg>
        <pc:spChg chg="mod">
          <ac:chgData name="Vecchiato, Marco Roberto (IT)" userId="896c4cd8-edcc-4e69-8519-21c0d973cabb" providerId="ADAL" clId="{31033DFE-2549-4922-8A56-304F34F284A9}" dt="2023-06-05T13:09:01.144" v="2564" actId="1076"/>
          <ac:spMkLst>
            <pc:docMk/>
            <pc:sldMk cId="4096224561" sldId="12030"/>
            <ac:spMk id="42" creationId="{12035EDC-E938-835A-E179-C72F0B1C1F1D}"/>
          </ac:spMkLst>
        </pc:spChg>
        <pc:spChg chg="mod">
          <ac:chgData name="Vecchiato, Marco Roberto (IT)" userId="896c4cd8-edcc-4e69-8519-21c0d973cabb" providerId="ADAL" clId="{31033DFE-2549-4922-8A56-304F34F284A9}" dt="2023-06-05T13:09:01.144" v="2564" actId="1076"/>
          <ac:spMkLst>
            <pc:docMk/>
            <pc:sldMk cId="4096224561" sldId="12030"/>
            <ac:spMk id="43" creationId="{14165AEE-4CC5-CD11-078A-28AD358CFD80}"/>
          </ac:spMkLst>
        </pc:spChg>
        <pc:spChg chg="mod">
          <ac:chgData name="Vecchiato, Marco Roberto (IT)" userId="896c4cd8-edcc-4e69-8519-21c0d973cabb" providerId="ADAL" clId="{31033DFE-2549-4922-8A56-304F34F284A9}" dt="2023-06-05T13:09:01.144" v="2564" actId="1076"/>
          <ac:spMkLst>
            <pc:docMk/>
            <pc:sldMk cId="4096224561" sldId="12030"/>
            <ac:spMk id="44" creationId="{F4003D05-88C0-1C7F-18EE-867EF6D965D2}"/>
          </ac:spMkLst>
        </pc:spChg>
        <pc:spChg chg="mod">
          <ac:chgData name="Vecchiato, Marco Roberto (IT)" userId="896c4cd8-edcc-4e69-8519-21c0d973cabb" providerId="ADAL" clId="{31033DFE-2549-4922-8A56-304F34F284A9}" dt="2023-06-05T13:09:01.144" v="2564" actId="1076"/>
          <ac:spMkLst>
            <pc:docMk/>
            <pc:sldMk cId="4096224561" sldId="12030"/>
            <ac:spMk id="45" creationId="{1DD217E5-6099-A317-0B43-A8FE56DA0469}"/>
          </ac:spMkLst>
        </pc:spChg>
        <pc:spChg chg="mod">
          <ac:chgData name="Vecchiato, Marco Roberto (IT)" userId="896c4cd8-edcc-4e69-8519-21c0d973cabb" providerId="ADAL" clId="{31033DFE-2549-4922-8A56-304F34F284A9}" dt="2023-06-05T13:09:01.144" v="2564" actId="1076"/>
          <ac:spMkLst>
            <pc:docMk/>
            <pc:sldMk cId="4096224561" sldId="12030"/>
            <ac:spMk id="46" creationId="{0FBE4DC8-02BD-283F-14AB-9782035E125A}"/>
          </ac:spMkLst>
        </pc:spChg>
        <pc:spChg chg="mod">
          <ac:chgData name="Vecchiato, Marco Roberto (IT)" userId="896c4cd8-edcc-4e69-8519-21c0d973cabb" providerId="ADAL" clId="{31033DFE-2549-4922-8A56-304F34F284A9}" dt="2023-06-05T13:09:01.144" v="2564" actId="1076"/>
          <ac:spMkLst>
            <pc:docMk/>
            <pc:sldMk cId="4096224561" sldId="12030"/>
            <ac:spMk id="47" creationId="{406D8397-A0BA-62D1-6271-2945BF219B61}"/>
          </ac:spMkLst>
        </pc:spChg>
        <pc:spChg chg="mod">
          <ac:chgData name="Vecchiato, Marco Roberto (IT)" userId="896c4cd8-edcc-4e69-8519-21c0d973cabb" providerId="ADAL" clId="{31033DFE-2549-4922-8A56-304F34F284A9}" dt="2023-06-05T13:09:01.144" v="2564" actId="1076"/>
          <ac:spMkLst>
            <pc:docMk/>
            <pc:sldMk cId="4096224561" sldId="12030"/>
            <ac:spMk id="48" creationId="{0724A135-A814-0F3D-8248-FAAEBE671FC7}"/>
          </ac:spMkLst>
        </pc:spChg>
        <pc:spChg chg="mod">
          <ac:chgData name="Vecchiato, Marco Roberto (IT)" userId="896c4cd8-edcc-4e69-8519-21c0d973cabb" providerId="ADAL" clId="{31033DFE-2549-4922-8A56-304F34F284A9}" dt="2023-06-05T13:09:01.144" v="2564" actId="1076"/>
          <ac:spMkLst>
            <pc:docMk/>
            <pc:sldMk cId="4096224561" sldId="12030"/>
            <ac:spMk id="49" creationId="{64542D91-0293-D8D6-9E60-3EBB8EA120DB}"/>
          </ac:spMkLst>
        </pc:spChg>
        <pc:spChg chg="mod">
          <ac:chgData name="Vecchiato, Marco Roberto (IT)" userId="896c4cd8-edcc-4e69-8519-21c0d973cabb" providerId="ADAL" clId="{31033DFE-2549-4922-8A56-304F34F284A9}" dt="2023-06-05T13:09:01.144" v="2564" actId="1076"/>
          <ac:spMkLst>
            <pc:docMk/>
            <pc:sldMk cId="4096224561" sldId="12030"/>
            <ac:spMk id="50" creationId="{D8229775-C56E-11A2-D09C-BA41CBB16387}"/>
          </ac:spMkLst>
        </pc:spChg>
        <pc:spChg chg="mod">
          <ac:chgData name="Vecchiato, Marco Roberto (IT)" userId="896c4cd8-edcc-4e69-8519-21c0d973cabb" providerId="ADAL" clId="{31033DFE-2549-4922-8A56-304F34F284A9}" dt="2023-06-05T13:09:01.144" v="2564" actId="1076"/>
          <ac:spMkLst>
            <pc:docMk/>
            <pc:sldMk cId="4096224561" sldId="12030"/>
            <ac:spMk id="51" creationId="{889123E6-6E8D-5606-AA2D-17478FD292AA}"/>
          </ac:spMkLst>
        </pc:spChg>
        <pc:spChg chg="mod">
          <ac:chgData name="Vecchiato, Marco Roberto (IT)" userId="896c4cd8-edcc-4e69-8519-21c0d973cabb" providerId="ADAL" clId="{31033DFE-2549-4922-8A56-304F34F284A9}" dt="2023-06-05T13:09:01.144" v="2564" actId="1076"/>
          <ac:spMkLst>
            <pc:docMk/>
            <pc:sldMk cId="4096224561" sldId="12030"/>
            <ac:spMk id="52" creationId="{7CFF68DA-4FD1-36F8-563C-CCDC16309CD6}"/>
          </ac:spMkLst>
        </pc:spChg>
        <pc:spChg chg="mod">
          <ac:chgData name="Vecchiato, Marco Roberto (IT)" userId="896c4cd8-edcc-4e69-8519-21c0d973cabb" providerId="ADAL" clId="{31033DFE-2549-4922-8A56-304F34F284A9}" dt="2023-06-05T13:09:01.144" v="2564" actId="1076"/>
          <ac:spMkLst>
            <pc:docMk/>
            <pc:sldMk cId="4096224561" sldId="12030"/>
            <ac:spMk id="53" creationId="{6E588515-44E8-D089-AF72-B6351EF0FB81}"/>
          </ac:spMkLst>
        </pc:spChg>
        <pc:spChg chg="mod">
          <ac:chgData name="Vecchiato, Marco Roberto (IT)" userId="896c4cd8-edcc-4e69-8519-21c0d973cabb" providerId="ADAL" clId="{31033DFE-2549-4922-8A56-304F34F284A9}" dt="2023-06-05T13:09:01.144" v="2564" actId="1076"/>
          <ac:spMkLst>
            <pc:docMk/>
            <pc:sldMk cId="4096224561" sldId="12030"/>
            <ac:spMk id="54" creationId="{4660187A-9140-959D-BE20-43212F2A3C0F}"/>
          </ac:spMkLst>
        </pc:spChg>
        <pc:spChg chg="mod">
          <ac:chgData name="Vecchiato, Marco Roberto (IT)" userId="896c4cd8-edcc-4e69-8519-21c0d973cabb" providerId="ADAL" clId="{31033DFE-2549-4922-8A56-304F34F284A9}" dt="2023-06-05T13:09:01.144" v="2564" actId="1076"/>
          <ac:spMkLst>
            <pc:docMk/>
            <pc:sldMk cId="4096224561" sldId="12030"/>
            <ac:spMk id="55" creationId="{4A40F0CE-982F-9A79-1E83-F9D8BE1F60EE}"/>
          </ac:spMkLst>
        </pc:spChg>
        <pc:spChg chg="mod">
          <ac:chgData name="Vecchiato, Marco Roberto (IT)" userId="896c4cd8-edcc-4e69-8519-21c0d973cabb" providerId="ADAL" clId="{31033DFE-2549-4922-8A56-304F34F284A9}" dt="2023-06-05T13:09:01.144" v="2564" actId="1076"/>
          <ac:spMkLst>
            <pc:docMk/>
            <pc:sldMk cId="4096224561" sldId="12030"/>
            <ac:spMk id="56" creationId="{A2DF87D3-51F6-5433-8F28-F19B82E1F42F}"/>
          </ac:spMkLst>
        </pc:spChg>
        <pc:spChg chg="mod">
          <ac:chgData name="Vecchiato, Marco Roberto (IT)" userId="896c4cd8-edcc-4e69-8519-21c0d973cabb" providerId="ADAL" clId="{31033DFE-2549-4922-8A56-304F34F284A9}" dt="2023-06-05T13:09:01.144" v="2564" actId="1076"/>
          <ac:spMkLst>
            <pc:docMk/>
            <pc:sldMk cId="4096224561" sldId="12030"/>
            <ac:spMk id="57" creationId="{17CD850C-5290-5D99-99C7-50EC87C0FACB}"/>
          </ac:spMkLst>
        </pc:spChg>
        <pc:spChg chg="mod">
          <ac:chgData name="Vecchiato, Marco Roberto (IT)" userId="896c4cd8-edcc-4e69-8519-21c0d973cabb" providerId="ADAL" clId="{31033DFE-2549-4922-8A56-304F34F284A9}" dt="2023-06-05T13:09:01.144" v="2564" actId="1076"/>
          <ac:spMkLst>
            <pc:docMk/>
            <pc:sldMk cId="4096224561" sldId="12030"/>
            <ac:spMk id="58" creationId="{617A297C-9CB1-5866-3A7F-ADD643919496}"/>
          </ac:spMkLst>
        </pc:spChg>
        <pc:spChg chg="add mod">
          <ac:chgData name="Vecchiato, Marco Roberto (IT)" userId="896c4cd8-edcc-4e69-8519-21c0d973cabb" providerId="ADAL" clId="{31033DFE-2549-4922-8A56-304F34F284A9}" dt="2023-06-05T13:10:16.402" v="2659" actId="1035"/>
          <ac:spMkLst>
            <pc:docMk/>
            <pc:sldMk cId="4096224561" sldId="12030"/>
            <ac:spMk id="59" creationId="{C91CD2B2-9EE0-CEBC-7AB8-98C3B9CCA941}"/>
          </ac:spMkLst>
        </pc:spChg>
        <pc:spChg chg="add mod">
          <ac:chgData name="Vecchiato, Marco Roberto (IT)" userId="896c4cd8-edcc-4e69-8519-21c0d973cabb" providerId="ADAL" clId="{31033DFE-2549-4922-8A56-304F34F284A9}" dt="2023-06-05T13:10:16.402" v="2659" actId="1035"/>
          <ac:spMkLst>
            <pc:docMk/>
            <pc:sldMk cId="4096224561" sldId="12030"/>
            <ac:spMk id="60" creationId="{D814168D-503C-76B0-10CC-F9BDCB6EB76A}"/>
          </ac:spMkLst>
        </pc:spChg>
        <pc:spChg chg="add mod">
          <ac:chgData name="Vecchiato, Marco Roberto (IT)" userId="896c4cd8-edcc-4e69-8519-21c0d973cabb" providerId="ADAL" clId="{31033DFE-2549-4922-8A56-304F34F284A9}" dt="2023-06-05T13:10:16.402" v="2659" actId="1035"/>
          <ac:spMkLst>
            <pc:docMk/>
            <pc:sldMk cId="4096224561" sldId="12030"/>
            <ac:spMk id="61" creationId="{BD590A51-560C-8E24-3C20-363757129F40}"/>
          </ac:spMkLst>
        </pc:spChg>
        <pc:spChg chg="add mod">
          <ac:chgData name="Vecchiato, Marco Roberto (IT)" userId="896c4cd8-edcc-4e69-8519-21c0d973cabb" providerId="ADAL" clId="{31033DFE-2549-4922-8A56-304F34F284A9}" dt="2023-06-05T13:10:16.402" v="2659" actId="1035"/>
          <ac:spMkLst>
            <pc:docMk/>
            <pc:sldMk cId="4096224561" sldId="12030"/>
            <ac:spMk id="62" creationId="{1B3DCC8B-CFF9-3B38-C229-52D4B60E49BE}"/>
          </ac:spMkLst>
        </pc:spChg>
        <pc:spChg chg="add mod">
          <ac:chgData name="Vecchiato, Marco Roberto (IT)" userId="896c4cd8-edcc-4e69-8519-21c0d973cabb" providerId="ADAL" clId="{31033DFE-2549-4922-8A56-304F34F284A9}" dt="2023-06-05T13:10:16.402" v="2659" actId="1035"/>
          <ac:spMkLst>
            <pc:docMk/>
            <pc:sldMk cId="4096224561" sldId="12030"/>
            <ac:spMk id="63" creationId="{B3224947-1EAC-C648-FA3B-B3F6B92E6C92}"/>
          </ac:spMkLst>
        </pc:spChg>
        <pc:spChg chg="add mod">
          <ac:chgData name="Vecchiato, Marco Roberto (IT)" userId="896c4cd8-edcc-4e69-8519-21c0d973cabb" providerId="ADAL" clId="{31033DFE-2549-4922-8A56-304F34F284A9}" dt="2023-06-05T13:10:16.402" v="2659" actId="1035"/>
          <ac:spMkLst>
            <pc:docMk/>
            <pc:sldMk cId="4096224561" sldId="12030"/>
            <ac:spMk id="64" creationId="{4322BC1D-C3C1-6754-E494-DA215195CC9E}"/>
          </ac:spMkLst>
        </pc:spChg>
        <pc:spChg chg="del">
          <ac:chgData name="Vecchiato, Marco Roberto (IT)" userId="896c4cd8-edcc-4e69-8519-21c0d973cabb" providerId="ADAL" clId="{31033DFE-2549-4922-8A56-304F34F284A9}" dt="2023-06-05T13:37:48.633" v="3120"/>
          <ac:spMkLst>
            <pc:docMk/>
            <pc:sldMk cId="4096224561" sldId="12030"/>
            <ac:spMk id="65" creationId="{F26F7AA2-A7A0-2077-19BE-E39DAE546A8B}"/>
          </ac:spMkLst>
        </pc:spChg>
        <pc:spChg chg="del">
          <ac:chgData name="Vecchiato, Marco Roberto (IT)" userId="896c4cd8-edcc-4e69-8519-21c0d973cabb" providerId="ADAL" clId="{31033DFE-2549-4922-8A56-304F34F284A9}" dt="2023-06-05T13:39:00.864" v="3131"/>
          <ac:spMkLst>
            <pc:docMk/>
            <pc:sldMk cId="4096224561" sldId="12030"/>
            <ac:spMk id="66" creationId="{692E8A96-9432-5C07-D968-895A1CFCC57F}"/>
          </ac:spMkLst>
        </pc:spChg>
        <pc:grpChg chg="add mod">
          <ac:chgData name="Vecchiato, Marco Roberto (IT)" userId="896c4cd8-edcc-4e69-8519-21c0d973cabb" providerId="ADAL" clId="{31033DFE-2549-4922-8A56-304F34F284A9}" dt="2023-06-05T13:09:07.056" v="2565" actId="255"/>
          <ac:grpSpMkLst>
            <pc:docMk/>
            <pc:sldMk cId="4096224561" sldId="12030"/>
            <ac:grpSpMk id="5" creationId="{87429341-F7FE-F0E5-4509-83549B49DA42}"/>
          </ac:grpSpMkLst>
        </pc:grpChg>
        <pc:grpChg chg="mod">
          <ac:chgData name="Vecchiato, Marco Roberto (IT)" userId="896c4cd8-edcc-4e69-8519-21c0d973cabb" providerId="ADAL" clId="{31033DFE-2549-4922-8A56-304F34F284A9}" dt="2023-06-05T13:09:01.144" v="2564" actId="1076"/>
          <ac:grpSpMkLst>
            <pc:docMk/>
            <pc:sldMk cId="4096224561" sldId="12030"/>
            <ac:grpSpMk id="6" creationId="{A9FF88A4-B542-BE5C-1948-465B97E6EB7F}"/>
          </ac:grpSpMkLst>
        </pc:grpChg>
        <pc:grpChg chg="mod">
          <ac:chgData name="Vecchiato, Marco Roberto (IT)" userId="896c4cd8-edcc-4e69-8519-21c0d973cabb" providerId="ADAL" clId="{31033DFE-2549-4922-8A56-304F34F284A9}" dt="2023-06-05T13:09:01.144" v="2564" actId="1076"/>
          <ac:grpSpMkLst>
            <pc:docMk/>
            <pc:sldMk cId="4096224561" sldId="12030"/>
            <ac:grpSpMk id="8" creationId="{82F8D85A-8D90-CE55-1F05-43953151B42D}"/>
          </ac:grpSpMkLst>
        </pc:grpChg>
        <pc:grpChg chg="mod">
          <ac:chgData name="Vecchiato, Marco Roberto (IT)" userId="896c4cd8-edcc-4e69-8519-21c0d973cabb" providerId="ADAL" clId="{31033DFE-2549-4922-8A56-304F34F284A9}" dt="2023-06-05T13:09:01.144" v="2564" actId="1076"/>
          <ac:grpSpMkLst>
            <pc:docMk/>
            <pc:sldMk cId="4096224561" sldId="12030"/>
            <ac:grpSpMk id="9" creationId="{A3FDDBA9-1CDC-55BA-DF4E-FADB622FC4E8}"/>
          </ac:grpSpMkLst>
        </pc:grpChg>
        <pc:grpChg chg="mod">
          <ac:chgData name="Vecchiato, Marco Roberto (IT)" userId="896c4cd8-edcc-4e69-8519-21c0d973cabb" providerId="ADAL" clId="{31033DFE-2549-4922-8A56-304F34F284A9}" dt="2023-06-05T13:09:01.144" v="2564" actId="1076"/>
          <ac:grpSpMkLst>
            <pc:docMk/>
            <pc:sldMk cId="4096224561" sldId="12030"/>
            <ac:grpSpMk id="10" creationId="{A77287E0-80FF-779B-E38D-E8B6D956EFCA}"/>
          </ac:grpSpMkLst>
        </pc:grpChg>
        <pc:grpChg chg="mod">
          <ac:chgData name="Vecchiato, Marco Roberto (IT)" userId="896c4cd8-edcc-4e69-8519-21c0d973cabb" providerId="ADAL" clId="{31033DFE-2549-4922-8A56-304F34F284A9}" dt="2023-06-05T13:09:01.144" v="2564" actId="1076"/>
          <ac:grpSpMkLst>
            <pc:docMk/>
            <pc:sldMk cId="4096224561" sldId="12030"/>
            <ac:grpSpMk id="11" creationId="{5A8D9DAF-6C58-8295-E40E-1DF4B9CCDD94}"/>
          </ac:grpSpMkLst>
        </pc:grpChg>
        <pc:grpChg chg="mod">
          <ac:chgData name="Vecchiato, Marco Roberto (IT)" userId="896c4cd8-edcc-4e69-8519-21c0d973cabb" providerId="ADAL" clId="{31033DFE-2549-4922-8A56-304F34F284A9}" dt="2023-06-05T13:09:01.144" v="2564" actId="1076"/>
          <ac:grpSpMkLst>
            <pc:docMk/>
            <pc:sldMk cId="4096224561" sldId="12030"/>
            <ac:grpSpMk id="12" creationId="{B9A2EDD9-8C12-11D8-B741-AB3BB813001B}"/>
          </ac:grpSpMkLst>
        </pc:grpChg>
        <pc:grpChg chg="mod">
          <ac:chgData name="Vecchiato, Marco Roberto (IT)" userId="896c4cd8-edcc-4e69-8519-21c0d973cabb" providerId="ADAL" clId="{31033DFE-2549-4922-8A56-304F34F284A9}" dt="2023-06-05T13:09:01.144" v="2564" actId="1076"/>
          <ac:grpSpMkLst>
            <pc:docMk/>
            <pc:sldMk cId="4096224561" sldId="12030"/>
            <ac:grpSpMk id="13" creationId="{266C5321-3C8F-5605-D60C-29E893ACDBCC}"/>
          </ac:grpSpMkLst>
        </pc:grpChg>
        <pc:grpChg chg="mod">
          <ac:chgData name="Vecchiato, Marco Roberto (IT)" userId="896c4cd8-edcc-4e69-8519-21c0d973cabb" providerId="ADAL" clId="{31033DFE-2549-4922-8A56-304F34F284A9}" dt="2023-06-05T13:09:01.144" v="2564" actId="1076"/>
          <ac:grpSpMkLst>
            <pc:docMk/>
            <pc:sldMk cId="4096224561" sldId="12030"/>
            <ac:grpSpMk id="14" creationId="{3DACFD4C-9543-7513-F269-2D0599775BE7}"/>
          </ac:grpSpMkLst>
        </pc:grpChg>
        <pc:grpChg chg="mod">
          <ac:chgData name="Vecchiato, Marco Roberto (IT)" userId="896c4cd8-edcc-4e69-8519-21c0d973cabb" providerId="ADAL" clId="{31033DFE-2549-4922-8A56-304F34F284A9}" dt="2023-06-05T13:09:01.144" v="2564" actId="1076"/>
          <ac:grpSpMkLst>
            <pc:docMk/>
            <pc:sldMk cId="4096224561" sldId="12030"/>
            <ac:grpSpMk id="15" creationId="{2F7D9A3F-2961-A5A5-D1C9-EB9ECFA05B7C}"/>
          </ac:grpSpMkLst>
        </pc:grpChg>
        <pc:grpChg chg="mod">
          <ac:chgData name="Vecchiato, Marco Roberto (IT)" userId="896c4cd8-edcc-4e69-8519-21c0d973cabb" providerId="ADAL" clId="{31033DFE-2549-4922-8A56-304F34F284A9}" dt="2023-06-05T13:09:01.144" v="2564" actId="1076"/>
          <ac:grpSpMkLst>
            <pc:docMk/>
            <pc:sldMk cId="4096224561" sldId="12030"/>
            <ac:grpSpMk id="16" creationId="{C8FF5E34-5A71-8910-C3D0-3BC730F3EFC0}"/>
          </ac:grpSpMkLst>
        </pc:grpChg>
        <pc:grpChg chg="mod">
          <ac:chgData name="Vecchiato, Marco Roberto (IT)" userId="896c4cd8-edcc-4e69-8519-21c0d973cabb" providerId="ADAL" clId="{31033DFE-2549-4922-8A56-304F34F284A9}" dt="2023-06-05T13:09:01.144" v="2564" actId="1076"/>
          <ac:grpSpMkLst>
            <pc:docMk/>
            <pc:sldMk cId="4096224561" sldId="12030"/>
            <ac:grpSpMk id="17" creationId="{B8A752E8-4C07-8873-2AAC-F5D6C6F24188}"/>
          </ac:grpSpMkLst>
        </pc:grpChg>
        <pc:grpChg chg="mod">
          <ac:chgData name="Vecchiato, Marco Roberto (IT)" userId="896c4cd8-edcc-4e69-8519-21c0d973cabb" providerId="ADAL" clId="{31033DFE-2549-4922-8A56-304F34F284A9}" dt="2023-06-05T13:09:01.144" v="2564" actId="1076"/>
          <ac:grpSpMkLst>
            <pc:docMk/>
            <pc:sldMk cId="4096224561" sldId="12030"/>
            <ac:grpSpMk id="18" creationId="{E4A298C3-9BEA-FB0A-3091-84A1729AB58E}"/>
          </ac:grpSpMkLst>
        </pc:grpChg>
        <pc:picChg chg="del">
          <ac:chgData name="Vecchiato, Marco Roberto (IT)" userId="896c4cd8-edcc-4e69-8519-21c0d973cabb" providerId="ADAL" clId="{31033DFE-2549-4922-8A56-304F34F284A9}" dt="2023-06-05T13:08:26.908" v="2554" actId="478"/>
          <ac:picMkLst>
            <pc:docMk/>
            <pc:sldMk cId="4096224561" sldId="12030"/>
            <ac:picMk id="73" creationId="{8BDAF9FF-16FC-6C48-D9F5-3D4BE171BF30}"/>
          </ac:picMkLst>
        </pc:picChg>
      </pc:sldChg>
      <pc:sldChg chg="addSp delSp modSp add mod ord setBg">
        <pc:chgData name="Vecchiato, Marco Roberto (IT)" userId="896c4cd8-edcc-4e69-8519-21c0d973cabb" providerId="ADAL" clId="{31033DFE-2549-4922-8A56-304F34F284A9}" dt="2023-06-06T17:00:35.009" v="4529"/>
        <pc:sldMkLst>
          <pc:docMk/>
          <pc:sldMk cId="126321553" sldId="12031"/>
        </pc:sldMkLst>
        <pc:spChg chg="mod">
          <ac:chgData name="Vecchiato, Marco Roberto (IT)" userId="896c4cd8-edcc-4e69-8519-21c0d973cabb" providerId="ADAL" clId="{31033DFE-2549-4922-8A56-304F34F284A9}" dt="2023-06-06T17:00:22.478" v="4518"/>
          <ac:spMkLst>
            <pc:docMk/>
            <pc:sldMk cId="126321553" sldId="12031"/>
            <ac:spMk id="2" creationId="{DC3011E9-2CCA-F650-3CA6-4FD1FAAD6CA7}"/>
          </ac:spMkLst>
        </pc:spChg>
        <pc:spChg chg="mod">
          <ac:chgData name="Vecchiato, Marco Roberto (IT)" userId="896c4cd8-edcc-4e69-8519-21c0d973cabb" providerId="ADAL" clId="{31033DFE-2549-4922-8A56-304F34F284A9}" dt="2023-06-05T13:10:49.070" v="2667"/>
          <ac:spMkLst>
            <pc:docMk/>
            <pc:sldMk cId="126321553" sldId="12031"/>
            <ac:spMk id="3" creationId="{F24476FD-2421-1570-7D72-EA44F5F4D62D}"/>
          </ac:spMkLst>
        </pc:spChg>
        <pc:spChg chg="mod">
          <ac:chgData name="Vecchiato, Marco Roberto (IT)" userId="896c4cd8-edcc-4e69-8519-21c0d973cabb" providerId="ADAL" clId="{31033DFE-2549-4922-8A56-304F34F284A9}" dt="2023-06-05T13:11:36.460" v="2679" actId="14100"/>
          <ac:spMkLst>
            <pc:docMk/>
            <pc:sldMk cId="126321553" sldId="12031"/>
            <ac:spMk id="5" creationId="{185F1191-5F66-F460-B7A4-4453A30A0763}"/>
          </ac:spMkLst>
        </pc:spChg>
        <pc:spChg chg="mod">
          <ac:chgData name="Vecchiato, Marco Roberto (IT)" userId="896c4cd8-edcc-4e69-8519-21c0d973cabb" providerId="ADAL" clId="{31033DFE-2549-4922-8A56-304F34F284A9}" dt="2023-06-05T14:24:54.421" v="4167" actId="403"/>
          <ac:spMkLst>
            <pc:docMk/>
            <pc:sldMk cId="126321553" sldId="12031"/>
            <ac:spMk id="6" creationId="{1C1C812D-6AD7-6B35-CEC5-16299A1A8BBD}"/>
          </ac:spMkLst>
        </pc:spChg>
        <pc:spChg chg="mod">
          <ac:chgData name="Vecchiato, Marco Roberto (IT)" userId="896c4cd8-edcc-4e69-8519-21c0d973cabb" providerId="ADAL" clId="{31033DFE-2549-4922-8A56-304F34F284A9}" dt="2023-06-05T14:24:40.282" v="4165" actId="14100"/>
          <ac:spMkLst>
            <pc:docMk/>
            <pc:sldMk cId="126321553" sldId="12031"/>
            <ac:spMk id="8" creationId="{993E0D85-8811-2066-6306-86A036C6DD7B}"/>
          </ac:spMkLst>
        </pc:spChg>
        <pc:spChg chg="mod">
          <ac:chgData name="Vecchiato, Marco Roberto (IT)" userId="896c4cd8-edcc-4e69-8519-21c0d973cabb" providerId="ADAL" clId="{31033DFE-2549-4922-8A56-304F34F284A9}" dt="2023-06-05T14:25:00.694" v="4170" actId="14100"/>
          <ac:spMkLst>
            <pc:docMk/>
            <pc:sldMk cId="126321553" sldId="12031"/>
            <ac:spMk id="9" creationId="{5122275E-BF43-ECD1-8467-1CC3CC879777}"/>
          </ac:spMkLst>
        </pc:spChg>
        <pc:spChg chg="del">
          <ac:chgData name="Vecchiato, Marco Roberto (IT)" userId="896c4cd8-edcc-4e69-8519-21c0d973cabb" providerId="ADAL" clId="{31033DFE-2549-4922-8A56-304F34F284A9}" dt="2023-06-05T13:37:48.633" v="3120"/>
          <ac:spMkLst>
            <pc:docMk/>
            <pc:sldMk cId="126321553" sldId="12031"/>
            <ac:spMk id="12" creationId="{3ADDC5E1-42F5-39C5-68D8-01AE131F054D}"/>
          </ac:spMkLst>
        </pc:spChg>
        <pc:spChg chg="del">
          <ac:chgData name="Vecchiato, Marco Roberto (IT)" userId="896c4cd8-edcc-4e69-8519-21c0d973cabb" providerId="ADAL" clId="{31033DFE-2549-4922-8A56-304F34F284A9}" dt="2023-06-05T13:39:00.864" v="3131"/>
          <ac:spMkLst>
            <pc:docMk/>
            <pc:sldMk cId="126321553" sldId="12031"/>
            <ac:spMk id="13" creationId="{02790173-961F-C34B-AD9A-6A3F523520AF}"/>
          </ac:spMkLst>
        </pc:spChg>
        <pc:grpChg chg="add mod">
          <ac:chgData name="Vecchiato, Marco Roberto (IT)" userId="896c4cd8-edcc-4e69-8519-21c0d973cabb" providerId="ADAL" clId="{31033DFE-2549-4922-8A56-304F34F284A9}" dt="2023-06-05T13:11:33.221" v="2678" actId="14100"/>
          <ac:grpSpMkLst>
            <pc:docMk/>
            <pc:sldMk cId="126321553" sldId="12031"/>
            <ac:grpSpMk id="4" creationId="{6D4F57AA-817A-36D6-3276-6A599C0AE7D7}"/>
          </ac:grpSpMkLst>
        </pc:grpChg>
        <pc:grpChg chg="add mod">
          <ac:chgData name="Vecchiato, Marco Roberto (IT)" userId="896c4cd8-edcc-4e69-8519-21c0d973cabb" providerId="ADAL" clId="{31033DFE-2549-4922-8A56-304F34F284A9}" dt="2023-06-05T13:11:47.415" v="2681" actId="1076"/>
          <ac:grpSpMkLst>
            <pc:docMk/>
            <pc:sldMk cId="126321553" sldId="12031"/>
            <ac:grpSpMk id="7" creationId="{1894ADEA-5925-1777-9C7A-A4DCBBD9BF7B}"/>
          </ac:grpSpMkLst>
        </pc:grpChg>
        <pc:picChg chg="add mod">
          <ac:chgData name="Vecchiato, Marco Roberto (IT)" userId="896c4cd8-edcc-4e69-8519-21c0d973cabb" providerId="ADAL" clId="{31033DFE-2549-4922-8A56-304F34F284A9}" dt="2023-06-05T13:12:15.135" v="2691" actId="1076"/>
          <ac:picMkLst>
            <pc:docMk/>
            <pc:sldMk cId="126321553" sldId="12031"/>
            <ac:picMk id="10" creationId="{6A57A0C2-9758-593D-4109-4E8271ED9331}"/>
          </ac:picMkLst>
        </pc:picChg>
        <pc:picChg chg="add del mod">
          <ac:chgData name="Vecchiato, Marco Roberto (IT)" userId="896c4cd8-edcc-4e69-8519-21c0d973cabb" providerId="ADAL" clId="{31033DFE-2549-4922-8A56-304F34F284A9}" dt="2023-06-06T16:42:55.818" v="4321" actId="21"/>
          <ac:picMkLst>
            <pc:docMk/>
            <pc:sldMk cId="126321553" sldId="12031"/>
            <ac:picMk id="11" creationId="{F3012212-B760-4CA7-8E25-7E4385DAEF2B}"/>
          </ac:picMkLst>
        </pc:picChg>
        <pc:picChg chg="add del">
          <ac:chgData name="Vecchiato, Marco Roberto (IT)" userId="896c4cd8-edcc-4e69-8519-21c0d973cabb" providerId="ADAL" clId="{31033DFE-2549-4922-8A56-304F34F284A9}" dt="2023-06-06T16:42:55.410" v="4320"/>
          <ac:picMkLst>
            <pc:docMk/>
            <pc:sldMk cId="126321553" sldId="12031"/>
            <ac:picMk id="12" creationId="{4BE342F5-7287-7EE5-78BB-2676C7C7F24B}"/>
          </ac:picMkLst>
        </pc:picChg>
        <pc:picChg chg="del">
          <ac:chgData name="Vecchiato, Marco Roberto (IT)" userId="896c4cd8-edcc-4e69-8519-21c0d973cabb" providerId="ADAL" clId="{31033DFE-2549-4922-8A56-304F34F284A9}" dt="2023-06-05T13:10:52.086" v="2668" actId="478"/>
          <ac:picMkLst>
            <pc:docMk/>
            <pc:sldMk cId="126321553" sldId="12031"/>
            <ac:picMk id="73" creationId="{8BDAF9FF-16FC-6C48-D9F5-3D4BE171BF30}"/>
          </ac:picMkLst>
        </pc:picChg>
      </pc:sldChg>
      <pc:sldChg chg="addSp delSp modSp add mod setBg">
        <pc:chgData name="Vecchiato, Marco Roberto (IT)" userId="896c4cd8-edcc-4e69-8519-21c0d973cabb" providerId="ADAL" clId="{31033DFE-2549-4922-8A56-304F34F284A9}" dt="2023-06-06T17:00:16.684" v="4517"/>
        <pc:sldMkLst>
          <pc:docMk/>
          <pc:sldMk cId="2277827221" sldId="12032"/>
        </pc:sldMkLst>
        <pc:spChg chg="mod">
          <ac:chgData name="Vecchiato, Marco Roberto (IT)" userId="896c4cd8-edcc-4e69-8519-21c0d973cabb" providerId="ADAL" clId="{31033DFE-2549-4922-8A56-304F34F284A9}" dt="2023-06-06T17:00:16.684" v="4517"/>
          <ac:spMkLst>
            <pc:docMk/>
            <pc:sldMk cId="2277827221" sldId="12032"/>
            <ac:spMk id="2" creationId="{DC3011E9-2CCA-F650-3CA6-4FD1FAAD6CA7}"/>
          </ac:spMkLst>
        </pc:spChg>
        <pc:spChg chg="del">
          <ac:chgData name="Vecchiato, Marco Roberto (IT)" userId="896c4cd8-edcc-4e69-8519-21c0d973cabb" providerId="ADAL" clId="{31033DFE-2549-4922-8A56-304F34F284A9}" dt="2023-06-05T13:12:46.546" v="2697" actId="478"/>
          <ac:spMkLst>
            <pc:docMk/>
            <pc:sldMk cId="2277827221" sldId="12032"/>
            <ac:spMk id="3" creationId="{F24476FD-2421-1570-7D72-EA44F5F4D62D}"/>
          </ac:spMkLst>
        </pc:spChg>
        <pc:spChg chg="mod">
          <ac:chgData name="Vecchiato, Marco Roberto (IT)" userId="896c4cd8-edcc-4e69-8519-21c0d973cabb" providerId="ADAL" clId="{31033DFE-2549-4922-8A56-304F34F284A9}" dt="2023-06-05T13:13:49.292" v="2714" actId="242"/>
          <ac:spMkLst>
            <pc:docMk/>
            <pc:sldMk cId="2277827221" sldId="12032"/>
            <ac:spMk id="15" creationId="{20557ABE-D167-5A8B-D0DC-DE0C920984A9}"/>
          </ac:spMkLst>
        </pc:spChg>
        <pc:spChg chg="mod">
          <ac:chgData name="Vecchiato, Marco Roberto (IT)" userId="896c4cd8-edcc-4e69-8519-21c0d973cabb" providerId="ADAL" clId="{31033DFE-2549-4922-8A56-304F34F284A9}" dt="2023-06-05T13:13:49.292" v="2714" actId="242"/>
          <ac:spMkLst>
            <pc:docMk/>
            <pc:sldMk cId="2277827221" sldId="12032"/>
            <ac:spMk id="16" creationId="{BAD80910-2690-4694-549C-B98DD5223C2C}"/>
          </ac:spMkLst>
        </pc:spChg>
        <pc:spChg chg="mod">
          <ac:chgData name="Vecchiato, Marco Roberto (IT)" userId="896c4cd8-edcc-4e69-8519-21c0d973cabb" providerId="ADAL" clId="{31033DFE-2549-4922-8A56-304F34F284A9}" dt="2023-06-05T13:13:49.292" v="2714" actId="242"/>
          <ac:spMkLst>
            <pc:docMk/>
            <pc:sldMk cId="2277827221" sldId="12032"/>
            <ac:spMk id="18" creationId="{3D83B7BA-6471-46E7-8698-E259458FF329}"/>
          </ac:spMkLst>
        </pc:spChg>
        <pc:spChg chg="mod">
          <ac:chgData name="Vecchiato, Marco Roberto (IT)" userId="896c4cd8-edcc-4e69-8519-21c0d973cabb" providerId="ADAL" clId="{31033DFE-2549-4922-8A56-304F34F284A9}" dt="2023-06-05T13:13:58.965" v="2716" actId="14100"/>
          <ac:spMkLst>
            <pc:docMk/>
            <pc:sldMk cId="2277827221" sldId="12032"/>
            <ac:spMk id="19" creationId="{450F6A74-8757-F3F1-B7F2-2072B95B868B}"/>
          </ac:spMkLst>
        </pc:spChg>
        <pc:spChg chg="mod">
          <ac:chgData name="Vecchiato, Marco Roberto (IT)" userId="896c4cd8-edcc-4e69-8519-21c0d973cabb" providerId="ADAL" clId="{31033DFE-2549-4922-8A56-304F34F284A9}" dt="2023-06-05T13:14:06.328" v="2719" actId="403"/>
          <ac:spMkLst>
            <pc:docMk/>
            <pc:sldMk cId="2277827221" sldId="12032"/>
            <ac:spMk id="21" creationId="{BFA2B1E2-7E81-237D-CF50-91F13025B3E0}"/>
          </ac:spMkLst>
        </pc:spChg>
        <pc:spChg chg="mod">
          <ac:chgData name="Vecchiato, Marco Roberto (IT)" userId="896c4cd8-edcc-4e69-8519-21c0d973cabb" providerId="ADAL" clId="{31033DFE-2549-4922-8A56-304F34F284A9}" dt="2023-06-05T13:14:13.407" v="2724" actId="404"/>
          <ac:spMkLst>
            <pc:docMk/>
            <pc:sldMk cId="2277827221" sldId="12032"/>
            <ac:spMk id="24" creationId="{C0FAA8A9-8AB0-AC69-D65A-84C7F90DFD8C}"/>
          </ac:spMkLst>
        </pc:spChg>
        <pc:spChg chg="mod">
          <ac:chgData name="Vecchiato, Marco Roberto (IT)" userId="896c4cd8-edcc-4e69-8519-21c0d973cabb" providerId="ADAL" clId="{31033DFE-2549-4922-8A56-304F34F284A9}" dt="2023-06-05T13:14:13.407" v="2724" actId="404"/>
          <ac:spMkLst>
            <pc:docMk/>
            <pc:sldMk cId="2277827221" sldId="12032"/>
            <ac:spMk id="25" creationId="{D9F2197A-54C4-4015-0DCB-EA919545DFEA}"/>
          </ac:spMkLst>
        </pc:spChg>
        <pc:spChg chg="del">
          <ac:chgData name="Vecchiato, Marco Roberto (IT)" userId="896c4cd8-edcc-4e69-8519-21c0d973cabb" providerId="ADAL" clId="{31033DFE-2549-4922-8A56-304F34F284A9}" dt="2023-06-05T13:37:48.633" v="3120"/>
          <ac:spMkLst>
            <pc:docMk/>
            <pc:sldMk cId="2277827221" sldId="12032"/>
            <ac:spMk id="29" creationId="{47D422BA-6081-171E-A037-EBF52E0E08E6}"/>
          </ac:spMkLst>
        </pc:spChg>
        <pc:spChg chg="del">
          <ac:chgData name="Vecchiato, Marco Roberto (IT)" userId="896c4cd8-edcc-4e69-8519-21c0d973cabb" providerId="ADAL" clId="{31033DFE-2549-4922-8A56-304F34F284A9}" dt="2023-06-05T13:39:00.864" v="3131"/>
          <ac:spMkLst>
            <pc:docMk/>
            <pc:sldMk cId="2277827221" sldId="12032"/>
            <ac:spMk id="30" creationId="{83C10D11-B57C-B28E-0B9E-063592B0D38E}"/>
          </ac:spMkLst>
        </pc:spChg>
        <pc:grpChg chg="del">
          <ac:chgData name="Vecchiato, Marco Roberto (IT)" userId="896c4cd8-edcc-4e69-8519-21c0d973cabb" providerId="ADAL" clId="{31033DFE-2549-4922-8A56-304F34F284A9}" dt="2023-06-05T13:12:46.546" v="2697" actId="478"/>
          <ac:grpSpMkLst>
            <pc:docMk/>
            <pc:sldMk cId="2277827221" sldId="12032"/>
            <ac:grpSpMk id="4" creationId="{6D4F57AA-817A-36D6-3276-6A599C0AE7D7}"/>
          </ac:grpSpMkLst>
        </pc:grpChg>
        <pc:grpChg chg="del">
          <ac:chgData name="Vecchiato, Marco Roberto (IT)" userId="896c4cd8-edcc-4e69-8519-21c0d973cabb" providerId="ADAL" clId="{31033DFE-2549-4922-8A56-304F34F284A9}" dt="2023-06-05T13:12:46.546" v="2697" actId="478"/>
          <ac:grpSpMkLst>
            <pc:docMk/>
            <pc:sldMk cId="2277827221" sldId="12032"/>
            <ac:grpSpMk id="7" creationId="{1894ADEA-5925-1777-9C7A-A4DCBBD9BF7B}"/>
          </ac:grpSpMkLst>
        </pc:grpChg>
        <pc:grpChg chg="add mod">
          <ac:chgData name="Vecchiato, Marco Roberto (IT)" userId="896c4cd8-edcc-4e69-8519-21c0d973cabb" providerId="ADAL" clId="{31033DFE-2549-4922-8A56-304F34F284A9}" dt="2023-06-05T13:13:17.517" v="2706" actId="14100"/>
          <ac:grpSpMkLst>
            <pc:docMk/>
            <pc:sldMk cId="2277827221" sldId="12032"/>
            <ac:grpSpMk id="14" creationId="{58F76E6C-B777-B3CE-AF9A-97E5124BA91C}"/>
          </ac:grpSpMkLst>
        </pc:grpChg>
        <pc:grpChg chg="add mod">
          <ac:chgData name="Vecchiato, Marco Roberto (IT)" userId="896c4cd8-edcc-4e69-8519-21c0d973cabb" providerId="ADAL" clId="{31033DFE-2549-4922-8A56-304F34F284A9}" dt="2023-06-05T13:13:26.856" v="2710" actId="14100"/>
          <ac:grpSpMkLst>
            <pc:docMk/>
            <pc:sldMk cId="2277827221" sldId="12032"/>
            <ac:grpSpMk id="17" creationId="{5A93A53B-6BAB-F375-628B-DA0B1DC12D3C}"/>
          </ac:grpSpMkLst>
        </pc:grpChg>
        <pc:grpChg chg="add mod">
          <ac:chgData name="Vecchiato, Marco Roberto (IT)" userId="896c4cd8-edcc-4e69-8519-21c0d973cabb" providerId="ADAL" clId="{31033DFE-2549-4922-8A56-304F34F284A9}" dt="2023-06-05T13:14:22.338" v="2726" actId="1076"/>
          <ac:grpSpMkLst>
            <pc:docMk/>
            <pc:sldMk cId="2277827221" sldId="12032"/>
            <ac:grpSpMk id="20" creationId="{DA74F356-1581-2E38-18BD-192A174757B1}"/>
          </ac:grpSpMkLst>
        </pc:grpChg>
        <pc:grpChg chg="add mod">
          <ac:chgData name="Vecchiato, Marco Roberto (IT)" userId="896c4cd8-edcc-4e69-8519-21c0d973cabb" providerId="ADAL" clId="{31033DFE-2549-4922-8A56-304F34F284A9}" dt="2023-06-05T13:14:17.922" v="2725" actId="1076"/>
          <ac:grpSpMkLst>
            <pc:docMk/>
            <pc:sldMk cId="2277827221" sldId="12032"/>
            <ac:grpSpMk id="23" creationId="{6970A22D-1D1E-A826-A78A-527A85324A7B}"/>
          </ac:grpSpMkLst>
        </pc:grpChg>
        <pc:picChg chg="del">
          <ac:chgData name="Vecchiato, Marco Roberto (IT)" userId="896c4cd8-edcc-4e69-8519-21c0d973cabb" providerId="ADAL" clId="{31033DFE-2549-4922-8A56-304F34F284A9}" dt="2023-06-05T13:12:46.546" v="2697" actId="478"/>
          <ac:picMkLst>
            <pc:docMk/>
            <pc:sldMk cId="2277827221" sldId="12032"/>
            <ac:picMk id="10" creationId="{6A57A0C2-9758-593D-4109-4E8271ED9331}"/>
          </ac:picMkLst>
        </pc:picChg>
        <pc:picChg chg="del">
          <ac:chgData name="Vecchiato, Marco Roberto (IT)" userId="896c4cd8-edcc-4e69-8519-21c0d973cabb" providerId="ADAL" clId="{31033DFE-2549-4922-8A56-304F34F284A9}" dt="2023-06-05T13:12:46.546" v="2697" actId="478"/>
          <ac:picMkLst>
            <pc:docMk/>
            <pc:sldMk cId="2277827221" sldId="12032"/>
            <ac:picMk id="11" creationId="{F3012212-B760-4CA7-8E25-7E4385DAEF2B}"/>
          </ac:picMkLst>
        </pc:picChg>
        <pc:picChg chg="add del mod">
          <ac:chgData name="Vecchiato, Marco Roberto (IT)" userId="896c4cd8-edcc-4e69-8519-21c0d973cabb" providerId="ADAL" clId="{31033DFE-2549-4922-8A56-304F34F284A9}" dt="2023-06-05T13:13:03.965" v="2700" actId="21"/>
          <ac:picMkLst>
            <pc:docMk/>
            <pc:sldMk cId="2277827221" sldId="12032"/>
            <ac:picMk id="12" creationId="{69AA7E6F-A4EF-2D06-7DB7-17F9C99FE090}"/>
          </ac:picMkLst>
        </pc:picChg>
        <pc:picChg chg="add mod">
          <ac:chgData name="Vecchiato, Marco Roberto (IT)" userId="896c4cd8-edcc-4e69-8519-21c0d973cabb" providerId="ADAL" clId="{31033DFE-2549-4922-8A56-304F34F284A9}" dt="2023-06-05T13:36:32.751" v="3114" actId="1076"/>
          <ac:picMkLst>
            <pc:docMk/>
            <pc:sldMk cId="2277827221" sldId="12032"/>
            <ac:picMk id="13" creationId="{BAFDEB37-E180-C17C-F71C-971F30397D35}"/>
          </ac:picMkLst>
        </pc:picChg>
        <pc:picChg chg="mod">
          <ac:chgData name="Vecchiato, Marco Roberto (IT)" userId="896c4cd8-edcc-4e69-8519-21c0d973cabb" providerId="ADAL" clId="{31033DFE-2549-4922-8A56-304F34F284A9}" dt="2023-06-05T13:12:52.587" v="2699"/>
          <ac:picMkLst>
            <pc:docMk/>
            <pc:sldMk cId="2277827221" sldId="12032"/>
            <ac:picMk id="22" creationId="{A4DA6C47-8AEF-F1DC-9DF5-483247A3F165}"/>
          </ac:picMkLst>
        </pc:picChg>
        <pc:picChg chg="mod">
          <ac:chgData name="Vecchiato, Marco Roberto (IT)" userId="896c4cd8-edcc-4e69-8519-21c0d973cabb" providerId="ADAL" clId="{31033DFE-2549-4922-8A56-304F34F284A9}" dt="2023-06-05T13:12:52.587" v="2699"/>
          <ac:picMkLst>
            <pc:docMk/>
            <pc:sldMk cId="2277827221" sldId="12032"/>
            <ac:picMk id="26" creationId="{E387146B-18D9-1847-53C5-0C745ECC20A2}"/>
          </ac:picMkLst>
        </pc:picChg>
        <pc:picChg chg="mod">
          <ac:chgData name="Vecchiato, Marco Roberto (IT)" userId="896c4cd8-edcc-4e69-8519-21c0d973cabb" providerId="ADAL" clId="{31033DFE-2549-4922-8A56-304F34F284A9}" dt="2023-06-05T13:12:52.587" v="2699"/>
          <ac:picMkLst>
            <pc:docMk/>
            <pc:sldMk cId="2277827221" sldId="12032"/>
            <ac:picMk id="27" creationId="{1EA5690D-963C-2952-F74C-FC8121C5B920}"/>
          </ac:picMkLst>
        </pc:picChg>
        <pc:picChg chg="add mod">
          <ac:chgData name="Vecchiato, Marco Roberto (IT)" userId="896c4cd8-edcc-4e69-8519-21c0d973cabb" providerId="ADAL" clId="{31033DFE-2549-4922-8A56-304F34F284A9}" dt="2023-06-05T13:14:27.376" v="2727" actId="1076"/>
          <ac:picMkLst>
            <pc:docMk/>
            <pc:sldMk cId="2277827221" sldId="12032"/>
            <ac:picMk id="28" creationId="{AAA19902-B45D-B255-8513-2F7502181BA0}"/>
          </ac:picMkLst>
        </pc:picChg>
      </pc:sldChg>
      <pc:sldChg chg="addSp delSp modSp add mod">
        <pc:chgData name="Vecchiato, Marco Roberto (IT)" userId="896c4cd8-edcc-4e69-8519-21c0d973cabb" providerId="ADAL" clId="{31033DFE-2549-4922-8A56-304F34F284A9}" dt="2023-06-05T13:39:00.864" v="3131"/>
        <pc:sldMkLst>
          <pc:docMk/>
          <pc:sldMk cId="3818248302" sldId="12033"/>
        </pc:sldMkLst>
        <pc:spChg chg="mod">
          <ac:chgData name="Vecchiato, Marco Roberto (IT)" userId="896c4cd8-edcc-4e69-8519-21c0d973cabb" providerId="ADAL" clId="{31033DFE-2549-4922-8A56-304F34F284A9}" dt="2023-06-05T13:23:48.216" v="2865" actId="1035"/>
          <ac:spMkLst>
            <pc:docMk/>
            <pc:sldMk cId="3818248302" sldId="12033"/>
            <ac:spMk id="2" creationId="{DC3011E9-2CCA-F650-3CA6-4FD1FAAD6CA7}"/>
          </ac:spMkLst>
        </pc:spChg>
        <pc:spChg chg="add del mod">
          <ac:chgData name="Vecchiato, Marco Roberto (IT)" userId="896c4cd8-edcc-4e69-8519-21c0d973cabb" providerId="ADAL" clId="{31033DFE-2549-4922-8A56-304F34F284A9}" dt="2023-06-05T13:15:38.308" v="2746" actId="21"/>
          <ac:spMkLst>
            <pc:docMk/>
            <pc:sldMk cId="3818248302" sldId="12033"/>
            <ac:spMk id="3" creationId="{93CB1373-F477-3F40-0BBE-D7854FC9DC64}"/>
          </ac:spMkLst>
        </pc:spChg>
        <pc:spChg chg="add mod">
          <ac:chgData name="Vecchiato, Marco Roberto (IT)" userId="896c4cd8-edcc-4e69-8519-21c0d973cabb" providerId="ADAL" clId="{31033DFE-2549-4922-8A56-304F34F284A9}" dt="2023-06-05T13:17:23.577" v="2776" actId="14100"/>
          <ac:spMkLst>
            <pc:docMk/>
            <pc:sldMk cId="3818248302" sldId="12033"/>
            <ac:spMk id="5" creationId="{1E026B4B-8F07-434A-3BA5-B511A7219C6F}"/>
          </ac:spMkLst>
        </pc:spChg>
        <pc:spChg chg="mod">
          <ac:chgData name="Vecchiato, Marco Roberto (IT)" userId="896c4cd8-edcc-4e69-8519-21c0d973cabb" providerId="ADAL" clId="{31033DFE-2549-4922-8A56-304F34F284A9}" dt="2023-06-05T13:17:11.458" v="2772" actId="113"/>
          <ac:spMkLst>
            <pc:docMk/>
            <pc:sldMk cId="3818248302" sldId="12033"/>
            <ac:spMk id="7" creationId="{1CDC8CE4-7D4A-C164-AC71-0C67390FAD1C}"/>
          </ac:spMkLst>
        </pc:spChg>
        <pc:spChg chg="mod">
          <ac:chgData name="Vecchiato, Marco Roberto (IT)" userId="896c4cd8-edcc-4e69-8519-21c0d973cabb" providerId="ADAL" clId="{31033DFE-2549-4922-8A56-304F34F284A9}" dt="2023-06-05T13:16:55.785" v="2769" actId="403"/>
          <ac:spMkLst>
            <pc:docMk/>
            <pc:sldMk cId="3818248302" sldId="12033"/>
            <ac:spMk id="8" creationId="{9B8D19CF-D87F-C014-8761-3BC80CAD3034}"/>
          </ac:spMkLst>
        </pc:spChg>
        <pc:spChg chg="mod">
          <ac:chgData name="Vecchiato, Marco Roberto (IT)" userId="896c4cd8-edcc-4e69-8519-21c0d973cabb" providerId="ADAL" clId="{31033DFE-2549-4922-8A56-304F34F284A9}" dt="2023-06-05T13:17:32.037" v="2777" actId="1076"/>
          <ac:spMkLst>
            <pc:docMk/>
            <pc:sldMk cId="3818248302" sldId="12033"/>
            <ac:spMk id="9" creationId="{D22437AF-4FF2-C2E5-74AE-01BECA3533D2}"/>
          </ac:spMkLst>
        </pc:spChg>
        <pc:spChg chg="mod">
          <ac:chgData name="Vecchiato, Marco Roberto (IT)" userId="896c4cd8-edcc-4e69-8519-21c0d973cabb" providerId="ADAL" clId="{31033DFE-2549-4922-8A56-304F34F284A9}" dt="2023-06-05T13:17:08.545" v="2771" actId="1076"/>
          <ac:spMkLst>
            <pc:docMk/>
            <pc:sldMk cId="3818248302" sldId="12033"/>
            <ac:spMk id="10" creationId="{B92AF235-121B-3997-8BEC-CF4A6B0D76C4}"/>
          </ac:spMkLst>
        </pc:spChg>
        <pc:spChg chg="mod ord">
          <ac:chgData name="Vecchiato, Marco Roberto (IT)" userId="896c4cd8-edcc-4e69-8519-21c0d973cabb" providerId="ADAL" clId="{31033DFE-2549-4922-8A56-304F34F284A9}" dt="2023-06-05T13:37:06.878" v="3117" actId="207"/>
          <ac:spMkLst>
            <pc:docMk/>
            <pc:sldMk cId="3818248302" sldId="12033"/>
            <ac:spMk id="11" creationId="{C8DC30E9-4217-E890-7D66-454425F528F9}"/>
          </ac:spMkLst>
        </pc:spChg>
        <pc:spChg chg="mod">
          <ac:chgData name="Vecchiato, Marco Roberto (IT)" userId="896c4cd8-edcc-4e69-8519-21c0d973cabb" providerId="ADAL" clId="{31033DFE-2549-4922-8A56-304F34F284A9}" dt="2023-06-05T13:16:40.787" v="2766" actId="113"/>
          <ac:spMkLst>
            <pc:docMk/>
            <pc:sldMk cId="3818248302" sldId="12033"/>
            <ac:spMk id="29" creationId="{04C41630-513C-248D-1029-8344A4338D0A}"/>
          </ac:spMkLst>
        </pc:spChg>
        <pc:spChg chg="mod">
          <ac:chgData name="Vecchiato, Marco Roberto (IT)" userId="896c4cd8-edcc-4e69-8519-21c0d973cabb" providerId="ADAL" clId="{31033DFE-2549-4922-8A56-304F34F284A9}" dt="2023-06-05T13:16:26.157" v="2762" actId="403"/>
          <ac:spMkLst>
            <pc:docMk/>
            <pc:sldMk cId="3818248302" sldId="12033"/>
            <ac:spMk id="30" creationId="{02295E6B-7FAB-E521-B544-09E112B93CCC}"/>
          </ac:spMkLst>
        </pc:spChg>
        <pc:spChg chg="mod">
          <ac:chgData name="Vecchiato, Marco Roberto (IT)" userId="896c4cd8-edcc-4e69-8519-21c0d973cabb" providerId="ADAL" clId="{31033DFE-2549-4922-8A56-304F34F284A9}" dt="2023-06-05T13:16:26.157" v="2762" actId="403"/>
          <ac:spMkLst>
            <pc:docMk/>
            <pc:sldMk cId="3818248302" sldId="12033"/>
            <ac:spMk id="31" creationId="{757625FF-17CF-C5B8-FF83-A617D640A075}"/>
          </ac:spMkLst>
        </pc:spChg>
        <pc:spChg chg="mod">
          <ac:chgData name="Vecchiato, Marco Roberto (IT)" userId="896c4cd8-edcc-4e69-8519-21c0d973cabb" providerId="ADAL" clId="{31033DFE-2549-4922-8A56-304F34F284A9}" dt="2023-06-05T13:16:47.054" v="2767" actId="1076"/>
          <ac:spMkLst>
            <pc:docMk/>
            <pc:sldMk cId="3818248302" sldId="12033"/>
            <ac:spMk id="32" creationId="{45E06B3D-132B-759E-A01D-488102DAFA82}"/>
          </ac:spMkLst>
        </pc:spChg>
        <pc:spChg chg="mod ord">
          <ac:chgData name="Vecchiato, Marco Roberto (IT)" userId="896c4cd8-edcc-4e69-8519-21c0d973cabb" providerId="ADAL" clId="{31033DFE-2549-4922-8A56-304F34F284A9}" dt="2023-06-05T13:37:12.329" v="3119" actId="167"/>
          <ac:spMkLst>
            <pc:docMk/>
            <pc:sldMk cId="3818248302" sldId="12033"/>
            <ac:spMk id="33" creationId="{29E2DD2F-AFC1-502F-BDB9-F91684DA2351}"/>
          </ac:spMkLst>
        </pc:spChg>
        <pc:spChg chg="add mod">
          <ac:chgData name="Vecchiato, Marco Roberto (IT)" userId="896c4cd8-edcc-4e69-8519-21c0d973cabb" providerId="ADAL" clId="{31033DFE-2549-4922-8A56-304F34F284A9}" dt="2023-06-05T13:18:14.948" v="2784" actId="1076"/>
          <ac:spMkLst>
            <pc:docMk/>
            <pc:sldMk cId="3818248302" sldId="12033"/>
            <ac:spMk id="35" creationId="{95251B1B-E951-D0E0-E1C3-E5C69C8B5554}"/>
          </ac:spMkLst>
        </pc:spChg>
        <pc:spChg chg="del">
          <ac:chgData name="Vecchiato, Marco Roberto (IT)" userId="896c4cd8-edcc-4e69-8519-21c0d973cabb" providerId="ADAL" clId="{31033DFE-2549-4922-8A56-304F34F284A9}" dt="2023-06-05T13:37:48.633" v="3120"/>
          <ac:spMkLst>
            <pc:docMk/>
            <pc:sldMk cId="3818248302" sldId="12033"/>
            <ac:spMk id="36" creationId="{FE5CDF8B-3914-9EFD-EED2-AF8A7C9C9279}"/>
          </ac:spMkLst>
        </pc:spChg>
        <pc:spChg chg="del">
          <ac:chgData name="Vecchiato, Marco Roberto (IT)" userId="896c4cd8-edcc-4e69-8519-21c0d973cabb" providerId="ADAL" clId="{31033DFE-2549-4922-8A56-304F34F284A9}" dt="2023-06-05T13:39:00.864" v="3131"/>
          <ac:spMkLst>
            <pc:docMk/>
            <pc:sldMk cId="3818248302" sldId="12033"/>
            <ac:spMk id="37" creationId="{446400D1-BC46-5D35-05E3-69000CFED2F6}"/>
          </ac:spMkLst>
        </pc:spChg>
        <pc:grpChg chg="add mod">
          <ac:chgData name="Vecchiato, Marco Roberto (IT)" userId="896c4cd8-edcc-4e69-8519-21c0d973cabb" providerId="ADAL" clId="{31033DFE-2549-4922-8A56-304F34F284A9}" dt="2023-06-05T13:16:18.289" v="2759" actId="14100"/>
          <ac:grpSpMkLst>
            <pc:docMk/>
            <pc:sldMk cId="3818248302" sldId="12033"/>
            <ac:grpSpMk id="6" creationId="{4A39AB84-C91F-A63E-E6C4-71EB1012B3E9}"/>
          </ac:grpSpMkLst>
        </pc:grpChg>
        <pc:grpChg chg="add mod">
          <ac:chgData name="Vecchiato, Marco Roberto (IT)" userId="896c4cd8-edcc-4e69-8519-21c0d973cabb" providerId="ADAL" clId="{31033DFE-2549-4922-8A56-304F34F284A9}" dt="2023-06-05T13:16:29.676" v="2763" actId="1076"/>
          <ac:grpSpMkLst>
            <pc:docMk/>
            <pc:sldMk cId="3818248302" sldId="12033"/>
            <ac:grpSpMk id="12" creationId="{5EE43FF9-AFE8-CC94-B427-9DD897D53EF8}"/>
          </ac:grpSpMkLst>
        </pc:grpChg>
        <pc:grpChg chg="del">
          <ac:chgData name="Vecchiato, Marco Roberto (IT)" userId="896c4cd8-edcc-4e69-8519-21c0d973cabb" providerId="ADAL" clId="{31033DFE-2549-4922-8A56-304F34F284A9}" dt="2023-06-05T13:15:19.810" v="2736" actId="478"/>
          <ac:grpSpMkLst>
            <pc:docMk/>
            <pc:sldMk cId="3818248302" sldId="12033"/>
            <ac:grpSpMk id="14" creationId="{58F76E6C-B777-B3CE-AF9A-97E5124BA91C}"/>
          </ac:grpSpMkLst>
        </pc:grpChg>
        <pc:grpChg chg="del">
          <ac:chgData name="Vecchiato, Marco Roberto (IT)" userId="896c4cd8-edcc-4e69-8519-21c0d973cabb" providerId="ADAL" clId="{31033DFE-2549-4922-8A56-304F34F284A9}" dt="2023-06-05T13:15:19.810" v="2736" actId="478"/>
          <ac:grpSpMkLst>
            <pc:docMk/>
            <pc:sldMk cId="3818248302" sldId="12033"/>
            <ac:grpSpMk id="17" creationId="{5A93A53B-6BAB-F375-628B-DA0B1DC12D3C}"/>
          </ac:grpSpMkLst>
        </pc:grpChg>
        <pc:grpChg chg="del">
          <ac:chgData name="Vecchiato, Marco Roberto (IT)" userId="896c4cd8-edcc-4e69-8519-21c0d973cabb" providerId="ADAL" clId="{31033DFE-2549-4922-8A56-304F34F284A9}" dt="2023-06-05T13:15:19.810" v="2736" actId="478"/>
          <ac:grpSpMkLst>
            <pc:docMk/>
            <pc:sldMk cId="3818248302" sldId="12033"/>
            <ac:grpSpMk id="20" creationId="{DA74F356-1581-2E38-18BD-192A174757B1}"/>
          </ac:grpSpMkLst>
        </pc:grpChg>
        <pc:grpChg chg="del">
          <ac:chgData name="Vecchiato, Marco Roberto (IT)" userId="896c4cd8-edcc-4e69-8519-21c0d973cabb" providerId="ADAL" clId="{31033DFE-2549-4922-8A56-304F34F284A9}" dt="2023-06-05T13:15:19.810" v="2736" actId="478"/>
          <ac:grpSpMkLst>
            <pc:docMk/>
            <pc:sldMk cId="3818248302" sldId="12033"/>
            <ac:grpSpMk id="23" creationId="{6970A22D-1D1E-A826-A78A-527A85324A7B}"/>
          </ac:grpSpMkLst>
        </pc:grpChg>
        <pc:picChg chg="add del mod">
          <ac:chgData name="Vecchiato, Marco Roberto (IT)" userId="896c4cd8-edcc-4e69-8519-21c0d973cabb" providerId="ADAL" clId="{31033DFE-2549-4922-8A56-304F34F284A9}" dt="2023-06-05T13:17:34.109" v="2778" actId="21"/>
          <ac:picMkLst>
            <pc:docMk/>
            <pc:sldMk cId="3818248302" sldId="12033"/>
            <ac:picMk id="4" creationId="{9EAAD38B-A05D-5B70-49E5-6C5B3B3BC1EE}"/>
          </ac:picMkLst>
        </pc:picChg>
        <pc:picChg chg="del">
          <ac:chgData name="Vecchiato, Marco Roberto (IT)" userId="896c4cd8-edcc-4e69-8519-21c0d973cabb" providerId="ADAL" clId="{31033DFE-2549-4922-8A56-304F34F284A9}" dt="2023-06-05T13:15:19.810" v="2736" actId="478"/>
          <ac:picMkLst>
            <pc:docMk/>
            <pc:sldMk cId="3818248302" sldId="12033"/>
            <ac:picMk id="13" creationId="{BAFDEB37-E180-C17C-F71C-971F30397D35}"/>
          </ac:picMkLst>
        </pc:picChg>
        <pc:picChg chg="del">
          <ac:chgData name="Vecchiato, Marco Roberto (IT)" userId="896c4cd8-edcc-4e69-8519-21c0d973cabb" providerId="ADAL" clId="{31033DFE-2549-4922-8A56-304F34F284A9}" dt="2023-06-05T13:15:19.810" v="2736" actId="478"/>
          <ac:picMkLst>
            <pc:docMk/>
            <pc:sldMk cId="3818248302" sldId="12033"/>
            <ac:picMk id="28" creationId="{AAA19902-B45D-B255-8513-2F7502181BA0}"/>
          </ac:picMkLst>
        </pc:picChg>
        <pc:picChg chg="add mod">
          <ac:chgData name="Vecchiato, Marco Roberto (IT)" userId="896c4cd8-edcc-4e69-8519-21c0d973cabb" providerId="ADAL" clId="{31033DFE-2549-4922-8A56-304F34F284A9}" dt="2023-06-05T13:17:58.173" v="2782" actId="1076"/>
          <ac:picMkLst>
            <pc:docMk/>
            <pc:sldMk cId="3818248302" sldId="12033"/>
            <ac:picMk id="34" creationId="{D5EE541C-E34A-B8AA-9C51-C439AD512937}"/>
          </ac:picMkLst>
        </pc:picChg>
      </pc:sldChg>
      <pc:sldChg chg="addSp delSp modSp add mod setBg">
        <pc:chgData name="Vecchiato, Marco Roberto (IT)" userId="896c4cd8-edcc-4e69-8519-21c0d973cabb" providerId="ADAL" clId="{31033DFE-2549-4922-8A56-304F34F284A9}" dt="2023-06-06T17:00:08.808" v="4516"/>
        <pc:sldMkLst>
          <pc:docMk/>
          <pc:sldMk cId="433950155" sldId="12034"/>
        </pc:sldMkLst>
        <pc:spChg chg="mod">
          <ac:chgData name="Vecchiato, Marco Roberto (IT)" userId="896c4cd8-edcc-4e69-8519-21c0d973cabb" providerId="ADAL" clId="{31033DFE-2549-4922-8A56-304F34F284A9}" dt="2023-06-05T13:23:54.805" v="2866" actId="113"/>
          <ac:spMkLst>
            <pc:docMk/>
            <pc:sldMk cId="433950155" sldId="12034"/>
            <ac:spMk id="2" creationId="{DC3011E9-2CCA-F650-3CA6-4FD1FAAD6CA7}"/>
          </ac:spMkLst>
        </pc:spChg>
        <pc:spChg chg="add mod">
          <ac:chgData name="Vecchiato, Marco Roberto (IT)" userId="896c4cd8-edcc-4e69-8519-21c0d973cabb" providerId="ADAL" clId="{31033DFE-2549-4922-8A56-304F34F284A9}" dt="2023-06-05T13:18:56.937" v="2795"/>
          <ac:spMkLst>
            <pc:docMk/>
            <pc:sldMk cId="433950155" sldId="12034"/>
            <ac:spMk id="3" creationId="{2DF07271-5AB3-8CED-7FEA-025473470A78}"/>
          </ac:spMkLst>
        </pc:spChg>
        <pc:spChg chg="del">
          <ac:chgData name="Vecchiato, Marco Roberto (IT)" userId="896c4cd8-edcc-4e69-8519-21c0d973cabb" providerId="ADAL" clId="{31033DFE-2549-4922-8A56-304F34F284A9}" dt="2023-06-05T13:18:46.442" v="2790" actId="478"/>
          <ac:spMkLst>
            <pc:docMk/>
            <pc:sldMk cId="433950155" sldId="12034"/>
            <ac:spMk id="5" creationId="{1E026B4B-8F07-434A-3BA5-B511A7219C6F}"/>
          </ac:spMkLst>
        </pc:spChg>
        <pc:spChg chg="add mod">
          <ac:chgData name="Vecchiato, Marco Roberto (IT)" userId="896c4cd8-edcc-4e69-8519-21c0d973cabb" providerId="ADAL" clId="{31033DFE-2549-4922-8A56-304F34F284A9}" dt="2023-06-05T13:19:45.504" v="2804" actId="1076"/>
          <ac:spMkLst>
            <pc:docMk/>
            <pc:sldMk cId="433950155" sldId="12034"/>
            <ac:spMk id="13" creationId="{A8DBDE5B-65A8-19A8-58D7-52D24583D195}"/>
          </ac:spMkLst>
        </pc:spChg>
        <pc:spChg chg="add mod">
          <ac:chgData name="Vecchiato, Marco Roberto (IT)" userId="896c4cd8-edcc-4e69-8519-21c0d973cabb" providerId="ADAL" clId="{31033DFE-2549-4922-8A56-304F34F284A9}" dt="2023-06-05T13:19:45.504" v="2804" actId="1076"/>
          <ac:spMkLst>
            <pc:docMk/>
            <pc:sldMk cId="433950155" sldId="12034"/>
            <ac:spMk id="14" creationId="{275D3EAA-ED62-EF15-BD85-EF4C072BE05E}"/>
          </ac:spMkLst>
        </pc:spChg>
        <pc:spChg chg="add mod">
          <ac:chgData name="Vecchiato, Marco Roberto (IT)" userId="896c4cd8-edcc-4e69-8519-21c0d973cabb" providerId="ADAL" clId="{31033DFE-2549-4922-8A56-304F34F284A9}" dt="2023-06-05T13:19:45.504" v="2804" actId="1076"/>
          <ac:spMkLst>
            <pc:docMk/>
            <pc:sldMk cId="433950155" sldId="12034"/>
            <ac:spMk id="17" creationId="{92642632-A18C-9C08-7AFE-3FAB0C2BF01C}"/>
          </ac:spMkLst>
        </pc:spChg>
        <pc:spChg chg="add mod">
          <ac:chgData name="Vecchiato, Marco Roberto (IT)" userId="896c4cd8-edcc-4e69-8519-21c0d973cabb" providerId="ADAL" clId="{31033DFE-2549-4922-8A56-304F34F284A9}" dt="2023-06-05T13:19:45.504" v="2804" actId="1076"/>
          <ac:spMkLst>
            <pc:docMk/>
            <pc:sldMk cId="433950155" sldId="12034"/>
            <ac:spMk id="19" creationId="{D108B043-B31F-48EC-3FF0-D62EA6E9616E}"/>
          </ac:spMkLst>
        </pc:spChg>
        <pc:spChg chg="add mod">
          <ac:chgData name="Vecchiato, Marco Roberto (IT)" userId="896c4cd8-edcc-4e69-8519-21c0d973cabb" providerId="ADAL" clId="{31033DFE-2549-4922-8A56-304F34F284A9}" dt="2023-06-05T13:19:45.504" v="2804" actId="1076"/>
          <ac:spMkLst>
            <pc:docMk/>
            <pc:sldMk cId="433950155" sldId="12034"/>
            <ac:spMk id="21" creationId="{15C84DA9-03E7-78D7-0DF2-783796F6912C}"/>
          </ac:spMkLst>
        </pc:spChg>
        <pc:spChg chg="add mod">
          <ac:chgData name="Vecchiato, Marco Roberto (IT)" userId="896c4cd8-edcc-4e69-8519-21c0d973cabb" providerId="ADAL" clId="{31033DFE-2549-4922-8A56-304F34F284A9}" dt="2023-06-05T13:19:45.504" v="2804" actId="1076"/>
          <ac:spMkLst>
            <pc:docMk/>
            <pc:sldMk cId="433950155" sldId="12034"/>
            <ac:spMk id="23" creationId="{A9BAD9D7-4121-46D6-E1F1-A4AB9F637E71}"/>
          </ac:spMkLst>
        </pc:spChg>
        <pc:spChg chg="add mod">
          <ac:chgData name="Vecchiato, Marco Roberto (IT)" userId="896c4cd8-edcc-4e69-8519-21c0d973cabb" providerId="ADAL" clId="{31033DFE-2549-4922-8A56-304F34F284A9}" dt="2023-06-05T13:19:45.504" v="2804" actId="1076"/>
          <ac:spMkLst>
            <pc:docMk/>
            <pc:sldMk cId="433950155" sldId="12034"/>
            <ac:spMk id="25" creationId="{B395736A-8238-5A2C-12DB-3AFCDFEB126E}"/>
          </ac:spMkLst>
        </pc:spChg>
        <pc:spChg chg="add mod">
          <ac:chgData name="Vecchiato, Marco Roberto (IT)" userId="896c4cd8-edcc-4e69-8519-21c0d973cabb" providerId="ADAL" clId="{31033DFE-2549-4922-8A56-304F34F284A9}" dt="2023-06-05T13:19:45.504" v="2804" actId="1076"/>
          <ac:spMkLst>
            <pc:docMk/>
            <pc:sldMk cId="433950155" sldId="12034"/>
            <ac:spMk id="27" creationId="{E5397DCC-6A14-0C7A-BE84-E8F5041875B2}"/>
          </ac:spMkLst>
        </pc:spChg>
        <pc:spChg chg="add mod">
          <ac:chgData name="Vecchiato, Marco Roberto (IT)" userId="896c4cd8-edcc-4e69-8519-21c0d973cabb" providerId="ADAL" clId="{31033DFE-2549-4922-8A56-304F34F284A9}" dt="2023-06-05T13:19:45.504" v="2804" actId="1076"/>
          <ac:spMkLst>
            <pc:docMk/>
            <pc:sldMk cId="433950155" sldId="12034"/>
            <ac:spMk id="28" creationId="{A2C9D7C7-B887-D537-28C6-2E990C51BF2B}"/>
          </ac:spMkLst>
        </pc:spChg>
        <pc:spChg chg="del">
          <ac:chgData name="Vecchiato, Marco Roberto (IT)" userId="896c4cd8-edcc-4e69-8519-21c0d973cabb" providerId="ADAL" clId="{31033DFE-2549-4922-8A56-304F34F284A9}" dt="2023-06-05T13:18:46.442" v="2790" actId="478"/>
          <ac:spMkLst>
            <pc:docMk/>
            <pc:sldMk cId="433950155" sldId="12034"/>
            <ac:spMk id="35" creationId="{95251B1B-E951-D0E0-E1C3-E5C69C8B5554}"/>
          </ac:spMkLst>
        </pc:spChg>
        <pc:spChg chg="add mod">
          <ac:chgData name="Vecchiato, Marco Roberto (IT)" userId="896c4cd8-edcc-4e69-8519-21c0d973cabb" providerId="ADAL" clId="{31033DFE-2549-4922-8A56-304F34F284A9}" dt="2023-06-05T13:19:45.504" v="2804" actId="1076"/>
          <ac:spMkLst>
            <pc:docMk/>
            <pc:sldMk cId="433950155" sldId="12034"/>
            <ac:spMk id="36" creationId="{66AEA704-1AE4-8D31-6D06-31E8C53E7EA4}"/>
          </ac:spMkLst>
        </pc:spChg>
        <pc:spChg chg="del">
          <ac:chgData name="Vecchiato, Marco Roberto (IT)" userId="896c4cd8-edcc-4e69-8519-21c0d973cabb" providerId="ADAL" clId="{31033DFE-2549-4922-8A56-304F34F284A9}" dt="2023-06-05T13:37:48.633" v="3120"/>
          <ac:spMkLst>
            <pc:docMk/>
            <pc:sldMk cId="433950155" sldId="12034"/>
            <ac:spMk id="39" creationId="{D1DBEA07-9578-AB1B-FBA1-81784F8DB398}"/>
          </ac:spMkLst>
        </pc:spChg>
        <pc:spChg chg="del">
          <ac:chgData name="Vecchiato, Marco Roberto (IT)" userId="896c4cd8-edcc-4e69-8519-21c0d973cabb" providerId="ADAL" clId="{31033DFE-2549-4922-8A56-304F34F284A9}" dt="2023-06-05T13:39:00.864" v="3131"/>
          <ac:spMkLst>
            <pc:docMk/>
            <pc:sldMk cId="433950155" sldId="12034"/>
            <ac:spMk id="40" creationId="{FADF39F3-40FC-0811-6A76-3833241F7FEB}"/>
          </ac:spMkLst>
        </pc:spChg>
        <pc:grpChg chg="del">
          <ac:chgData name="Vecchiato, Marco Roberto (IT)" userId="896c4cd8-edcc-4e69-8519-21c0d973cabb" providerId="ADAL" clId="{31033DFE-2549-4922-8A56-304F34F284A9}" dt="2023-06-05T13:18:46.442" v="2790" actId="478"/>
          <ac:grpSpMkLst>
            <pc:docMk/>
            <pc:sldMk cId="433950155" sldId="12034"/>
            <ac:grpSpMk id="6" creationId="{4A39AB84-C91F-A63E-E6C4-71EB1012B3E9}"/>
          </ac:grpSpMkLst>
        </pc:grpChg>
        <pc:grpChg chg="del">
          <ac:chgData name="Vecchiato, Marco Roberto (IT)" userId="896c4cd8-edcc-4e69-8519-21c0d973cabb" providerId="ADAL" clId="{31033DFE-2549-4922-8A56-304F34F284A9}" dt="2023-06-05T13:18:46.442" v="2790" actId="478"/>
          <ac:grpSpMkLst>
            <pc:docMk/>
            <pc:sldMk cId="433950155" sldId="12034"/>
            <ac:grpSpMk id="12" creationId="{5EE43FF9-AFE8-CC94-B427-9DD897D53EF8}"/>
          </ac:grpSpMkLst>
        </pc:grpChg>
        <pc:picChg chg="add mod">
          <ac:chgData name="Vecchiato, Marco Roberto (IT)" userId="896c4cd8-edcc-4e69-8519-21c0d973cabb" providerId="ADAL" clId="{31033DFE-2549-4922-8A56-304F34F284A9}" dt="2023-06-05T13:19:45.504" v="2804" actId="1076"/>
          <ac:picMkLst>
            <pc:docMk/>
            <pc:sldMk cId="433950155" sldId="12034"/>
            <ac:picMk id="4" creationId="{FD9269BF-305D-9D7A-4DED-1031BCE3B50F}"/>
          </ac:picMkLst>
        </pc:picChg>
        <pc:picChg chg="add mod">
          <ac:chgData name="Vecchiato, Marco Roberto (IT)" userId="896c4cd8-edcc-4e69-8519-21c0d973cabb" providerId="ADAL" clId="{31033DFE-2549-4922-8A56-304F34F284A9}" dt="2023-06-05T13:19:45.504" v="2804" actId="1076"/>
          <ac:picMkLst>
            <pc:docMk/>
            <pc:sldMk cId="433950155" sldId="12034"/>
            <ac:picMk id="15" creationId="{1EECAB28-CA2E-9FBC-FA2A-7F6A9871BEAF}"/>
          </ac:picMkLst>
        </pc:picChg>
        <pc:picChg chg="add mod">
          <ac:chgData name="Vecchiato, Marco Roberto (IT)" userId="896c4cd8-edcc-4e69-8519-21c0d973cabb" providerId="ADAL" clId="{31033DFE-2549-4922-8A56-304F34F284A9}" dt="2023-06-05T13:19:45.504" v="2804" actId="1076"/>
          <ac:picMkLst>
            <pc:docMk/>
            <pc:sldMk cId="433950155" sldId="12034"/>
            <ac:picMk id="16" creationId="{27535376-EA28-53CC-A793-4F42E795F4F9}"/>
          </ac:picMkLst>
        </pc:picChg>
        <pc:picChg chg="add mod">
          <ac:chgData name="Vecchiato, Marco Roberto (IT)" userId="896c4cd8-edcc-4e69-8519-21c0d973cabb" providerId="ADAL" clId="{31033DFE-2549-4922-8A56-304F34F284A9}" dt="2023-06-05T13:19:45.504" v="2804" actId="1076"/>
          <ac:picMkLst>
            <pc:docMk/>
            <pc:sldMk cId="433950155" sldId="12034"/>
            <ac:picMk id="18" creationId="{A7815DD8-FDBB-31E3-8A7F-EFE3E67C2DE4}"/>
          </ac:picMkLst>
        </pc:picChg>
        <pc:picChg chg="add mod">
          <ac:chgData name="Vecchiato, Marco Roberto (IT)" userId="896c4cd8-edcc-4e69-8519-21c0d973cabb" providerId="ADAL" clId="{31033DFE-2549-4922-8A56-304F34F284A9}" dt="2023-06-05T13:19:45.504" v="2804" actId="1076"/>
          <ac:picMkLst>
            <pc:docMk/>
            <pc:sldMk cId="433950155" sldId="12034"/>
            <ac:picMk id="20" creationId="{834C964A-D692-8165-CF90-F83EB6A9649C}"/>
          </ac:picMkLst>
        </pc:picChg>
        <pc:picChg chg="add mod">
          <ac:chgData name="Vecchiato, Marco Roberto (IT)" userId="896c4cd8-edcc-4e69-8519-21c0d973cabb" providerId="ADAL" clId="{31033DFE-2549-4922-8A56-304F34F284A9}" dt="2023-06-05T13:19:45.504" v="2804" actId="1076"/>
          <ac:picMkLst>
            <pc:docMk/>
            <pc:sldMk cId="433950155" sldId="12034"/>
            <ac:picMk id="22" creationId="{9F0D5DBB-47A4-24ED-DA10-51F2444FA03E}"/>
          </ac:picMkLst>
        </pc:picChg>
        <pc:picChg chg="add mod">
          <ac:chgData name="Vecchiato, Marco Roberto (IT)" userId="896c4cd8-edcc-4e69-8519-21c0d973cabb" providerId="ADAL" clId="{31033DFE-2549-4922-8A56-304F34F284A9}" dt="2023-06-05T13:19:45.504" v="2804" actId="1076"/>
          <ac:picMkLst>
            <pc:docMk/>
            <pc:sldMk cId="433950155" sldId="12034"/>
            <ac:picMk id="24" creationId="{D05FF2E0-8E8C-C71C-2402-28DC6D756CEC}"/>
          </ac:picMkLst>
        </pc:picChg>
        <pc:picChg chg="add mod">
          <ac:chgData name="Vecchiato, Marco Roberto (IT)" userId="896c4cd8-edcc-4e69-8519-21c0d973cabb" providerId="ADAL" clId="{31033DFE-2549-4922-8A56-304F34F284A9}" dt="2023-06-05T13:19:45.504" v="2804" actId="1076"/>
          <ac:picMkLst>
            <pc:docMk/>
            <pc:sldMk cId="433950155" sldId="12034"/>
            <ac:picMk id="26" creationId="{9E7E737E-B314-AC41-759F-E7651A433ECF}"/>
          </ac:picMkLst>
        </pc:picChg>
        <pc:picChg chg="del">
          <ac:chgData name="Vecchiato, Marco Roberto (IT)" userId="896c4cd8-edcc-4e69-8519-21c0d973cabb" providerId="ADAL" clId="{31033DFE-2549-4922-8A56-304F34F284A9}" dt="2023-06-05T13:18:43.743" v="2789" actId="478"/>
          <ac:picMkLst>
            <pc:docMk/>
            <pc:sldMk cId="433950155" sldId="12034"/>
            <ac:picMk id="34" creationId="{D5EE541C-E34A-B8AA-9C51-C439AD512937}"/>
          </ac:picMkLst>
        </pc:picChg>
        <pc:picChg chg="add mod">
          <ac:chgData name="Vecchiato, Marco Roberto (IT)" userId="896c4cd8-edcc-4e69-8519-21c0d973cabb" providerId="ADAL" clId="{31033DFE-2549-4922-8A56-304F34F284A9}" dt="2023-06-05T13:19:45.504" v="2804" actId="1076"/>
          <ac:picMkLst>
            <pc:docMk/>
            <pc:sldMk cId="433950155" sldId="12034"/>
            <ac:picMk id="37" creationId="{DA481D2F-F75D-BBFC-4DE1-6CF16803F143}"/>
          </ac:picMkLst>
        </pc:picChg>
        <pc:picChg chg="add mod">
          <ac:chgData name="Vecchiato, Marco Roberto (IT)" userId="896c4cd8-edcc-4e69-8519-21c0d973cabb" providerId="ADAL" clId="{31033DFE-2549-4922-8A56-304F34F284A9}" dt="2023-06-05T13:19:45.504" v="2804" actId="1076"/>
          <ac:picMkLst>
            <pc:docMk/>
            <pc:sldMk cId="433950155" sldId="12034"/>
            <ac:picMk id="38" creationId="{E3915CB6-B404-BCDC-C669-41AFDF18D39F}"/>
          </ac:picMkLst>
        </pc:picChg>
      </pc:sldChg>
      <pc:sldChg chg="addSp delSp modSp add mod setBg">
        <pc:chgData name="Vecchiato, Marco Roberto (IT)" userId="896c4cd8-edcc-4e69-8519-21c0d973cabb" providerId="ADAL" clId="{31033DFE-2549-4922-8A56-304F34F284A9}" dt="2023-06-06T17:03:45.453" v="4566"/>
        <pc:sldMkLst>
          <pc:docMk/>
          <pc:sldMk cId="2655982440" sldId="12035"/>
        </pc:sldMkLst>
        <pc:spChg chg="mod">
          <ac:chgData name="Vecchiato, Marco Roberto (IT)" userId="896c4cd8-edcc-4e69-8519-21c0d973cabb" providerId="ADAL" clId="{31033DFE-2549-4922-8A56-304F34F284A9}" dt="2023-06-06T17:03:45.453" v="4566"/>
          <ac:spMkLst>
            <pc:docMk/>
            <pc:sldMk cId="2655982440" sldId="12035"/>
            <ac:spMk id="2" creationId="{DC3011E9-2CCA-F650-3CA6-4FD1FAAD6CA7}"/>
          </ac:spMkLst>
        </pc:spChg>
        <pc:spChg chg="mod">
          <ac:chgData name="Vecchiato, Marco Roberto (IT)" userId="896c4cd8-edcc-4e69-8519-21c0d973cabb" providerId="ADAL" clId="{31033DFE-2549-4922-8A56-304F34F284A9}" dt="2023-06-05T13:24:54.821" v="2870"/>
          <ac:spMkLst>
            <pc:docMk/>
            <pc:sldMk cId="2655982440" sldId="12035"/>
            <ac:spMk id="3" creationId="{2DF07271-5AB3-8CED-7FEA-025473470A78}"/>
          </ac:spMkLst>
        </pc:spChg>
        <pc:spChg chg="add mod">
          <ac:chgData name="Vecchiato, Marco Roberto (IT)" userId="896c4cd8-edcc-4e69-8519-21c0d973cabb" providerId="ADAL" clId="{31033DFE-2549-4922-8A56-304F34F284A9}" dt="2023-06-05T13:39:22.382" v="3134" actId="207"/>
          <ac:spMkLst>
            <pc:docMk/>
            <pc:sldMk cId="2655982440" sldId="12035"/>
            <ac:spMk id="5" creationId="{D366203D-20D3-3833-4CAC-19358370D6DE}"/>
          </ac:spMkLst>
        </pc:spChg>
        <pc:spChg chg="add mod">
          <ac:chgData name="Vecchiato, Marco Roberto (IT)" userId="896c4cd8-edcc-4e69-8519-21c0d973cabb" providerId="ADAL" clId="{31033DFE-2549-4922-8A56-304F34F284A9}" dt="2023-06-05T13:27:06.626" v="2895" actId="1076"/>
          <ac:spMkLst>
            <pc:docMk/>
            <pc:sldMk cId="2655982440" sldId="12035"/>
            <ac:spMk id="6" creationId="{EB45AC54-56A6-73FD-4FE6-C5D98662E066}"/>
          </ac:spMkLst>
        </pc:spChg>
        <pc:spChg chg="add mod">
          <ac:chgData name="Vecchiato, Marco Roberto (IT)" userId="896c4cd8-edcc-4e69-8519-21c0d973cabb" providerId="ADAL" clId="{31033DFE-2549-4922-8A56-304F34F284A9}" dt="2023-06-05T13:27:06.626" v="2895" actId="1076"/>
          <ac:spMkLst>
            <pc:docMk/>
            <pc:sldMk cId="2655982440" sldId="12035"/>
            <ac:spMk id="7" creationId="{80ADED74-1E76-C1C3-6715-E43382F648C5}"/>
          </ac:spMkLst>
        </pc:spChg>
        <pc:spChg chg="add mod">
          <ac:chgData name="Vecchiato, Marco Roberto (IT)" userId="896c4cd8-edcc-4e69-8519-21c0d973cabb" providerId="ADAL" clId="{31033DFE-2549-4922-8A56-304F34F284A9}" dt="2023-06-06T16:44:26.467" v="4343" actId="1036"/>
          <ac:spMkLst>
            <pc:docMk/>
            <pc:sldMk cId="2655982440" sldId="12035"/>
            <ac:spMk id="8" creationId="{DA7AB788-649C-CB82-F0D0-FF017087601F}"/>
          </ac:spMkLst>
        </pc:spChg>
        <pc:spChg chg="add mod">
          <ac:chgData name="Vecchiato, Marco Roberto (IT)" userId="896c4cd8-edcc-4e69-8519-21c0d973cabb" providerId="ADAL" clId="{31033DFE-2549-4922-8A56-304F34F284A9}" dt="2023-06-06T16:44:26.467" v="4343" actId="1036"/>
          <ac:spMkLst>
            <pc:docMk/>
            <pc:sldMk cId="2655982440" sldId="12035"/>
            <ac:spMk id="9" creationId="{44E3E958-866F-A40E-8328-46EACD1FFCF0}"/>
          </ac:spMkLst>
        </pc:spChg>
        <pc:spChg chg="add mod">
          <ac:chgData name="Vecchiato, Marco Roberto (IT)" userId="896c4cd8-edcc-4e69-8519-21c0d973cabb" providerId="ADAL" clId="{31033DFE-2549-4922-8A56-304F34F284A9}" dt="2023-06-06T16:44:26.467" v="4343" actId="1036"/>
          <ac:spMkLst>
            <pc:docMk/>
            <pc:sldMk cId="2655982440" sldId="12035"/>
            <ac:spMk id="10" creationId="{3CDE70A1-8B6C-2CEE-ABD4-C396AE8567A5}"/>
          </ac:spMkLst>
        </pc:spChg>
        <pc:spChg chg="add del mod">
          <ac:chgData name="Vecchiato, Marco Roberto (IT)" userId="896c4cd8-edcc-4e69-8519-21c0d973cabb" providerId="ADAL" clId="{31033DFE-2549-4922-8A56-304F34F284A9}" dt="2023-06-05T13:27:37.226" v="2902"/>
          <ac:spMkLst>
            <pc:docMk/>
            <pc:sldMk cId="2655982440" sldId="12035"/>
            <ac:spMk id="11" creationId="{A0FF119C-8226-C38C-3F8F-8A00DFCFF5AD}"/>
          </ac:spMkLst>
        </pc:spChg>
        <pc:spChg chg="add del mod">
          <ac:chgData name="Vecchiato, Marco Roberto (IT)" userId="896c4cd8-edcc-4e69-8519-21c0d973cabb" providerId="ADAL" clId="{31033DFE-2549-4922-8A56-304F34F284A9}" dt="2023-06-05T13:27:37.226" v="2902"/>
          <ac:spMkLst>
            <pc:docMk/>
            <pc:sldMk cId="2655982440" sldId="12035"/>
            <ac:spMk id="12" creationId="{2690F637-1C33-129C-F96D-17ECE91F1CA6}"/>
          </ac:spMkLst>
        </pc:spChg>
        <pc:spChg chg="del">
          <ac:chgData name="Vecchiato, Marco Roberto (IT)" userId="896c4cd8-edcc-4e69-8519-21c0d973cabb" providerId="ADAL" clId="{31033DFE-2549-4922-8A56-304F34F284A9}" dt="2023-06-05T13:24:44.798" v="2868" actId="478"/>
          <ac:spMkLst>
            <pc:docMk/>
            <pc:sldMk cId="2655982440" sldId="12035"/>
            <ac:spMk id="13" creationId="{A8DBDE5B-65A8-19A8-58D7-52D24583D195}"/>
          </ac:spMkLst>
        </pc:spChg>
        <pc:spChg chg="del">
          <ac:chgData name="Vecchiato, Marco Roberto (IT)" userId="896c4cd8-edcc-4e69-8519-21c0d973cabb" providerId="ADAL" clId="{31033DFE-2549-4922-8A56-304F34F284A9}" dt="2023-06-05T13:24:44.798" v="2868" actId="478"/>
          <ac:spMkLst>
            <pc:docMk/>
            <pc:sldMk cId="2655982440" sldId="12035"/>
            <ac:spMk id="14" creationId="{275D3EAA-ED62-EF15-BD85-EF4C072BE05E}"/>
          </ac:spMkLst>
        </pc:spChg>
        <pc:spChg chg="del">
          <ac:chgData name="Vecchiato, Marco Roberto (IT)" userId="896c4cd8-edcc-4e69-8519-21c0d973cabb" providerId="ADAL" clId="{31033DFE-2549-4922-8A56-304F34F284A9}" dt="2023-06-05T13:24:44.798" v="2868" actId="478"/>
          <ac:spMkLst>
            <pc:docMk/>
            <pc:sldMk cId="2655982440" sldId="12035"/>
            <ac:spMk id="17" creationId="{92642632-A18C-9C08-7AFE-3FAB0C2BF01C}"/>
          </ac:spMkLst>
        </pc:spChg>
        <pc:spChg chg="del">
          <ac:chgData name="Vecchiato, Marco Roberto (IT)" userId="896c4cd8-edcc-4e69-8519-21c0d973cabb" providerId="ADAL" clId="{31033DFE-2549-4922-8A56-304F34F284A9}" dt="2023-06-05T13:24:44.798" v="2868" actId="478"/>
          <ac:spMkLst>
            <pc:docMk/>
            <pc:sldMk cId="2655982440" sldId="12035"/>
            <ac:spMk id="19" creationId="{D108B043-B31F-48EC-3FF0-D62EA6E9616E}"/>
          </ac:spMkLst>
        </pc:spChg>
        <pc:spChg chg="del">
          <ac:chgData name="Vecchiato, Marco Roberto (IT)" userId="896c4cd8-edcc-4e69-8519-21c0d973cabb" providerId="ADAL" clId="{31033DFE-2549-4922-8A56-304F34F284A9}" dt="2023-06-05T13:24:44.798" v="2868" actId="478"/>
          <ac:spMkLst>
            <pc:docMk/>
            <pc:sldMk cId="2655982440" sldId="12035"/>
            <ac:spMk id="21" creationId="{15C84DA9-03E7-78D7-0DF2-783796F6912C}"/>
          </ac:spMkLst>
        </pc:spChg>
        <pc:spChg chg="del">
          <ac:chgData name="Vecchiato, Marco Roberto (IT)" userId="896c4cd8-edcc-4e69-8519-21c0d973cabb" providerId="ADAL" clId="{31033DFE-2549-4922-8A56-304F34F284A9}" dt="2023-06-05T13:24:44.798" v="2868" actId="478"/>
          <ac:spMkLst>
            <pc:docMk/>
            <pc:sldMk cId="2655982440" sldId="12035"/>
            <ac:spMk id="23" creationId="{A9BAD9D7-4121-46D6-E1F1-A4AB9F637E71}"/>
          </ac:spMkLst>
        </pc:spChg>
        <pc:spChg chg="del">
          <ac:chgData name="Vecchiato, Marco Roberto (IT)" userId="896c4cd8-edcc-4e69-8519-21c0d973cabb" providerId="ADAL" clId="{31033DFE-2549-4922-8A56-304F34F284A9}" dt="2023-06-05T13:24:44.798" v="2868" actId="478"/>
          <ac:spMkLst>
            <pc:docMk/>
            <pc:sldMk cId="2655982440" sldId="12035"/>
            <ac:spMk id="25" creationId="{B395736A-8238-5A2C-12DB-3AFCDFEB126E}"/>
          </ac:spMkLst>
        </pc:spChg>
        <pc:spChg chg="del">
          <ac:chgData name="Vecchiato, Marco Roberto (IT)" userId="896c4cd8-edcc-4e69-8519-21c0d973cabb" providerId="ADAL" clId="{31033DFE-2549-4922-8A56-304F34F284A9}" dt="2023-06-05T13:24:44.798" v="2868" actId="478"/>
          <ac:spMkLst>
            <pc:docMk/>
            <pc:sldMk cId="2655982440" sldId="12035"/>
            <ac:spMk id="27" creationId="{E5397DCC-6A14-0C7A-BE84-E8F5041875B2}"/>
          </ac:spMkLst>
        </pc:spChg>
        <pc:spChg chg="del">
          <ac:chgData name="Vecchiato, Marco Roberto (IT)" userId="896c4cd8-edcc-4e69-8519-21c0d973cabb" providerId="ADAL" clId="{31033DFE-2549-4922-8A56-304F34F284A9}" dt="2023-06-05T13:24:44.798" v="2868" actId="478"/>
          <ac:spMkLst>
            <pc:docMk/>
            <pc:sldMk cId="2655982440" sldId="12035"/>
            <ac:spMk id="28" creationId="{A2C9D7C7-B887-D537-28C6-2E990C51BF2B}"/>
          </ac:spMkLst>
        </pc:spChg>
        <pc:spChg chg="del">
          <ac:chgData name="Vecchiato, Marco Roberto (IT)" userId="896c4cd8-edcc-4e69-8519-21c0d973cabb" providerId="ADAL" clId="{31033DFE-2549-4922-8A56-304F34F284A9}" dt="2023-06-05T13:37:48.633" v="3120"/>
          <ac:spMkLst>
            <pc:docMk/>
            <pc:sldMk cId="2655982440" sldId="12035"/>
            <ac:spMk id="29" creationId="{BABF6407-F5AE-3D21-225E-377C1A2472D0}"/>
          </ac:spMkLst>
        </pc:spChg>
        <pc:spChg chg="del">
          <ac:chgData name="Vecchiato, Marco Roberto (IT)" userId="896c4cd8-edcc-4e69-8519-21c0d973cabb" providerId="ADAL" clId="{31033DFE-2549-4922-8A56-304F34F284A9}" dt="2023-06-05T13:39:00.864" v="3131"/>
          <ac:spMkLst>
            <pc:docMk/>
            <pc:sldMk cId="2655982440" sldId="12035"/>
            <ac:spMk id="30" creationId="{0890EF1C-04AC-23BB-30C8-CACF4F481AD8}"/>
          </ac:spMkLst>
        </pc:spChg>
        <pc:spChg chg="del">
          <ac:chgData name="Vecchiato, Marco Roberto (IT)" userId="896c4cd8-edcc-4e69-8519-21c0d973cabb" providerId="ADAL" clId="{31033DFE-2549-4922-8A56-304F34F284A9}" dt="2023-06-05T13:24:44.798" v="2868" actId="478"/>
          <ac:spMkLst>
            <pc:docMk/>
            <pc:sldMk cId="2655982440" sldId="12035"/>
            <ac:spMk id="36" creationId="{66AEA704-1AE4-8D31-6D06-31E8C53E7EA4}"/>
          </ac:spMkLst>
        </pc:spChg>
        <pc:picChg chg="del">
          <ac:chgData name="Vecchiato, Marco Roberto (IT)" userId="896c4cd8-edcc-4e69-8519-21c0d973cabb" providerId="ADAL" clId="{31033DFE-2549-4922-8A56-304F34F284A9}" dt="2023-06-05T13:24:44.798" v="2868" actId="478"/>
          <ac:picMkLst>
            <pc:docMk/>
            <pc:sldMk cId="2655982440" sldId="12035"/>
            <ac:picMk id="4" creationId="{FD9269BF-305D-9D7A-4DED-1031BCE3B50F}"/>
          </ac:picMkLst>
        </pc:picChg>
        <pc:picChg chg="del">
          <ac:chgData name="Vecchiato, Marco Roberto (IT)" userId="896c4cd8-edcc-4e69-8519-21c0d973cabb" providerId="ADAL" clId="{31033DFE-2549-4922-8A56-304F34F284A9}" dt="2023-06-05T13:24:44.798" v="2868" actId="478"/>
          <ac:picMkLst>
            <pc:docMk/>
            <pc:sldMk cId="2655982440" sldId="12035"/>
            <ac:picMk id="15" creationId="{1EECAB28-CA2E-9FBC-FA2A-7F6A9871BEAF}"/>
          </ac:picMkLst>
        </pc:picChg>
        <pc:picChg chg="del">
          <ac:chgData name="Vecchiato, Marco Roberto (IT)" userId="896c4cd8-edcc-4e69-8519-21c0d973cabb" providerId="ADAL" clId="{31033DFE-2549-4922-8A56-304F34F284A9}" dt="2023-06-05T13:24:44.798" v="2868" actId="478"/>
          <ac:picMkLst>
            <pc:docMk/>
            <pc:sldMk cId="2655982440" sldId="12035"/>
            <ac:picMk id="16" creationId="{27535376-EA28-53CC-A793-4F42E795F4F9}"/>
          </ac:picMkLst>
        </pc:picChg>
        <pc:picChg chg="del">
          <ac:chgData name="Vecchiato, Marco Roberto (IT)" userId="896c4cd8-edcc-4e69-8519-21c0d973cabb" providerId="ADAL" clId="{31033DFE-2549-4922-8A56-304F34F284A9}" dt="2023-06-05T13:24:44.798" v="2868" actId="478"/>
          <ac:picMkLst>
            <pc:docMk/>
            <pc:sldMk cId="2655982440" sldId="12035"/>
            <ac:picMk id="18" creationId="{A7815DD8-FDBB-31E3-8A7F-EFE3E67C2DE4}"/>
          </ac:picMkLst>
        </pc:picChg>
        <pc:picChg chg="del">
          <ac:chgData name="Vecchiato, Marco Roberto (IT)" userId="896c4cd8-edcc-4e69-8519-21c0d973cabb" providerId="ADAL" clId="{31033DFE-2549-4922-8A56-304F34F284A9}" dt="2023-06-05T13:24:44.798" v="2868" actId="478"/>
          <ac:picMkLst>
            <pc:docMk/>
            <pc:sldMk cId="2655982440" sldId="12035"/>
            <ac:picMk id="20" creationId="{834C964A-D692-8165-CF90-F83EB6A9649C}"/>
          </ac:picMkLst>
        </pc:picChg>
        <pc:picChg chg="del">
          <ac:chgData name="Vecchiato, Marco Roberto (IT)" userId="896c4cd8-edcc-4e69-8519-21c0d973cabb" providerId="ADAL" clId="{31033DFE-2549-4922-8A56-304F34F284A9}" dt="2023-06-05T13:24:44.798" v="2868" actId="478"/>
          <ac:picMkLst>
            <pc:docMk/>
            <pc:sldMk cId="2655982440" sldId="12035"/>
            <ac:picMk id="22" creationId="{9F0D5DBB-47A4-24ED-DA10-51F2444FA03E}"/>
          </ac:picMkLst>
        </pc:picChg>
        <pc:picChg chg="del">
          <ac:chgData name="Vecchiato, Marco Roberto (IT)" userId="896c4cd8-edcc-4e69-8519-21c0d973cabb" providerId="ADAL" clId="{31033DFE-2549-4922-8A56-304F34F284A9}" dt="2023-06-05T13:24:44.798" v="2868" actId="478"/>
          <ac:picMkLst>
            <pc:docMk/>
            <pc:sldMk cId="2655982440" sldId="12035"/>
            <ac:picMk id="24" creationId="{D05FF2E0-8E8C-C71C-2402-28DC6D756CEC}"/>
          </ac:picMkLst>
        </pc:picChg>
        <pc:picChg chg="del">
          <ac:chgData name="Vecchiato, Marco Roberto (IT)" userId="896c4cd8-edcc-4e69-8519-21c0d973cabb" providerId="ADAL" clId="{31033DFE-2549-4922-8A56-304F34F284A9}" dt="2023-06-05T13:24:44.798" v="2868" actId="478"/>
          <ac:picMkLst>
            <pc:docMk/>
            <pc:sldMk cId="2655982440" sldId="12035"/>
            <ac:picMk id="26" creationId="{9E7E737E-B314-AC41-759F-E7651A433ECF}"/>
          </ac:picMkLst>
        </pc:picChg>
        <pc:picChg chg="del">
          <ac:chgData name="Vecchiato, Marco Roberto (IT)" userId="896c4cd8-edcc-4e69-8519-21c0d973cabb" providerId="ADAL" clId="{31033DFE-2549-4922-8A56-304F34F284A9}" dt="2023-06-05T13:24:44.798" v="2868" actId="478"/>
          <ac:picMkLst>
            <pc:docMk/>
            <pc:sldMk cId="2655982440" sldId="12035"/>
            <ac:picMk id="37" creationId="{DA481D2F-F75D-BBFC-4DE1-6CF16803F143}"/>
          </ac:picMkLst>
        </pc:picChg>
        <pc:picChg chg="del">
          <ac:chgData name="Vecchiato, Marco Roberto (IT)" userId="896c4cd8-edcc-4e69-8519-21c0d973cabb" providerId="ADAL" clId="{31033DFE-2549-4922-8A56-304F34F284A9}" dt="2023-06-05T13:24:44.798" v="2868" actId="478"/>
          <ac:picMkLst>
            <pc:docMk/>
            <pc:sldMk cId="2655982440" sldId="12035"/>
            <ac:picMk id="38" creationId="{E3915CB6-B404-BCDC-C669-41AFDF18D39F}"/>
          </ac:picMkLst>
        </pc:picChg>
      </pc:sldChg>
      <pc:sldChg chg="addSp delSp modSp add mod setBg">
        <pc:chgData name="Vecchiato, Marco Roberto (IT)" userId="896c4cd8-edcc-4e69-8519-21c0d973cabb" providerId="ADAL" clId="{31033DFE-2549-4922-8A56-304F34F284A9}" dt="2023-06-06T16:44:32.516" v="4353" actId="1036"/>
        <pc:sldMkLst>
          <pc:docMk/>
          <pc:sldMk cId="3646066705" sldId="12036"/>
        </pc:sldMkLst>
        <pc:spChg chg="mod">
          <ac:chgData name="Vecchiato, Marco Roberto (IT)" userId="896c4cd8-edcc-4e69-8519-21c0d973cabb" providerId="ADAL" clId="{31033DFE-2549-4922-8A56-304F34F284A9}" dt="2023-06-05T13:26:04.505" v="2886" actId="20577"/>
          <ac:spMkLst>
            <pc:docMk/>
            <pc:sldMk cId="3646066705" sldId="12036"/>
            <ac:spMk id="2" creationId="{DC3011E9-2CCA-F650-3CA6-4FD1FAAD6CA7}"/>
          </ac:spMkLst>
        </pc:spChg>
        <pc:spChg chg="del">
          <ac:chgData name="Vecchiato, Marco Roberto (IT)" userId="896c4cd8-edcc-4e69-8519-21c0d973cabb" providerId="ADAL" clId="{31033DFE-2549-4922-8A56-304F34F284A9}" dt="2023-06-05T13:25:58.410" v="2882" actId="478"/>
          <ac:spMkLst>
            <pc:docMk/>
            <pc:sldMk cId="3646066705" sldId="12036"/>
            <ac:spMk id="3" creationId="{2DF07271-5AB3-8CED-7FEA-025473470A78}"/>
          </ac:spMkLst>
        </pc:spChg>
        <pc:spChg chg="add del mod">
          <ac:chgData name="Vecchiato, Marco Roberto (IT)" userId="896c4cd8-edcc-4e69-8519-21c0d973cabb" providerId="ADAL" clId="{31033DFE-2549-4922-8A56-304F34F284A9}" dt="2023-06-05T13:25:56.253" v="2881"/>
          <ac:spMkLst>
            <pc:docMk/>
            <pc:sldMk cId="3646066705" sldId="12036"/>
            <ac:spMk id="4" creationId="{78F4C791-CE41-A3FD-0B08-8686B38FC4EE}"/>
          </ac:spMkLst>
        </pc:spChg>
        <pc:spChg chg="del">
          <ac:chgData name="Vecchiato, Marco Roberto (IT)" userId="896c4cd8-edcc-4e69-8519-21c0d973cabb" providerId="ADAL" clId="{31033DFE-2549-4922-8A56-304F34F284A9}" dt="2023-06-05T13:25:58.410" v="2882" actId="478"/>
          <ac:spMkLst>
            <pc:docMk/>
            <pc:sldMk cId="3646066705" sldId="12036"/>
            <ac:spMk id="5" creationId="{D366203D-20D3-3833-4CAC-19358370D6DE}"/>
          </ac:spMkLst>
        </pc:spChg>
        <pc:spChg chg="del">
          <ac:chgData name="Vecchiato, Marco Roberto (IT)" userId="896c4cd8-edcc-4e69-8519-21c0d973cabb" providerId="ADAL" clId="{31033DFE-2549-4922-8A56-304F34F284A9}" dt="2023-06-05T13:25:58.410" v="2882" actId="478"/>
          <ac:spMkLst>
            <pc:docMk/>
            <pc:sldMk cId="3646066705" sldId="12036"/>
            <ac:spMk id="6" creationId="{EB45AC54-56A6-73FD-4FE6-C5D98662E066}"/>
          </ac:spMkLst>
        </pc:spChg>
        <pc:spChg chg="del">
          <ac:chgData name="Vecchiato, Marco Roberto (IT)" userId="896c4cd8-edcc-4e69-8519-21c0d973cabb" providerId="ADAL" clId="{31033DFE-2549-4922-8A56-304F34F284A9}" dt="2023-06-05T13:25:58.410" v="2882" actId="478"/>
          <ac:spMkLst>
            <pc:docMk/>
            <pc:sldMk cId="3646066705" sldId="12036"/>
            <ac:spMk id="7" creationId="{80ADED74-1E76-C1C3-6715-E43382F648C5}"/>
          </ac:spMkLst>
        </pc:spChg>
        <pc:spChg chg="del">
          <ac:chgData name="Vecchiato, Marco Roberto (IT)" userId="896c4cd8-edcc-4e69-8519-21c0d973cabb" providerId="ADAL" clId="{31033DFE-2549-4922-8A56-304F34F284A9}" dt="2023-06-05T13:25:58.410" v="2882" actId="478"/>
          <ac:spMkLst>
            <pc:docMk/>
            <pc:sldMk cId="3646066705" sldId="12036"/>
            <ac:spMk id="8" creationId="{DA7AB788-649C-CB82-F0D0-FF017087601F}"/>
          </ac:spMkLst>
        </pc:spChg>
        <pc:spChg chg="del">
          <ac:chgData name="Vecchiato, Marco Roberto (IT)" userId="896c4cd8-edcc-4e69-8519-21c0d973cabb" providerId="ADAL" clId="{31033DFE-2549-4922-8A56-304F34F284A9}" dt="2023-06-05T13:25:58.410" v="2882" actId="478"/>
          <ac:spMkLst>
            <pc:docMk/>
            <pc:sldMk cId="3646066705" sldId="12036"/>
            <ac:spMk id="9" creationId="{44E3E958-866F-A40E-8328-46EACD1FFCF0}"/>
          </ac:spMkLst>
        </pc:spChg>
        <pc:spChg chg="del">
          <ac:chgData name="Vecchiato, Marco Roberto (IT)" userId="896c4cd8-edcc-4e69-8519-21c0d973cabb" providerId="ADAL" clId="{31033DFE-2549-4922-8A56-304F34F284A9}" dt="2023-06-05T13:25:58.410" v="2882" actId="478"/>
          <ac:spMkLst>
            <pc:docMk/>
            <pc:sldMk cId="3646066705" sldId="12036"/>
            <ac:spMk id="10" creationId="{3CDE70A1-8B6C-2CEE-ABD4-C396AE8567A5}"/>
          </ac:spMkLst>
        </pc:spChg>
        <pc:spChg chg="add del mod">
          <ac:chgData name="Vecchiato, Marco Roberto (IT)" userId="896c4cd8-edcc-4e69-8519-21c0d973cabb" providerId="ADAL" clId="{31033DFE-2549-4922-8A56-304F34F284A9}" dt="2023-06-05T13:25:56.253" v="2881"/>
          <ac:spMkLst>
            <pc:docMk/>
            <pc:sldMk cId="3646066705" sldId="12036"/>
            <ac:spMk id="11" creationId="{1ECC565A-AC65-2A7E-1910-848D4008D122}"/>
          </ac:spMkLst>
        </pc:spChg>
        <pc:spChg chg="add del mod">
          <ac:chgData name="Vecchiato, Marco Roberto (IT)" userId="896c4cd8-edcc-4e69-8519-21c0d973cabb" providerId="ADAL" clId="{31033DFE-2549-4922-8A56-304F34F284A9}" dt="2023-06-05T13:25:56.253" v="2881"/>
          <ac:spMkLst>
            <pc:docMk/>
            <pc:sldMk cId="3646066705" sldId="12036"/>
            <ac:spMk id="12" creationId="{A4D868A5-3E61-2EE2-7123-D26EC69284D2}"/>
          </ac:spMkLst>
        </pc:spChg>
        <pc:spChg chg="add del mod">
          <ac:chgData name="Vecchiato, Marco Roberto (IT)" userId="896c4cd8-edcc-4e69-8519-21c0d973cabb" providerId="ADAL" clId="{31033DFE-2549-4922-8A56-304F34F284A9}" dt="2023-06-05T13:25:56.253" v="2881"/>
          <ac:spMkLst>
            <pc:docMk/>
            <pc:sldMk cId="3646066705" sldId="12036"/>
            <ac:spMk id="13" creationId="{3F7CB3C9-0792-2314-0C92-991F1CCA2411}"/>
          </ac:spMkLst>
        </pc:spChg>
        <pc:spChg chg="add del mod">
          <ac:chgData name="Vecchiato, Marco Roberto (IT)" userId="896c4cd8-edcc-4e69-8519-21c0d973cabb" providerId="ADAL" clId="{31033DFE-2549-4922-8A56-304F34F284A9}" dt="2023-06-05T13:25:56.253" v="2881"/>
          <ac:spMkLst>
            <pc:docMk/>
            <pc:sldMk cId="3646066705" sldId="12036"/>
            <ac:spMk id="14" creationId="{8C598448-36FA-39B6-AF56-CB3A0D6D2AC3}"/>
          </ac:spMkLst>
        </pc:spChg>
        <pc:spChg chg="add del mod">
          <ac:chgData name="Vecchiato, Marco Roberto (IT)" userId="896c4cd8-edcc-4e69-8519-21c0d973cabb" providerId="ADAL" clId="{31033DFE-2549-4922-8A56-304F34F284A9}" dt="2023-06-05T13:25:56.253" v="2881"/>
          <ac:spMkLst>
            <pc:docMk/>
            <pc:sldMk cId="3646066705" sldId="12036"/>
            <ac:spMk id="15" creationId="{919B1D99-B592-BAF9-72F9-ABA548275BA1}"/>
          </ac:spMkLst>
        </pc:spChg>
        <pc:spChg chg="add mod">
          <ac:chgData name="Vecchiato, Marco Roberto (IT)" userId="896c4cd8-edcc-4e69-8519-21c0d973cabb" providerId="ADAL" clId="{31033DFE-2549-4922-8A56-304F34F284A9}" dt="2023-06-06T16:44:32.516" v="4353" actId="1036"/>
          <ac:spMkLst>
            <pc:docMk/>
            <pc:sldMk cId="3646066705" sldId="12036"/>
            <ac:spMk id="16" creationId="{DB68A0E2-6C47-510C-C2A5-625A94B6E900}"/>
          </ac:spMkLst>
        </pc:spChg>
        <pc:spChg chg="add mod">
          <ac:chgData name="Vecchiato, Marco Roberto (IT)" userId="896c4cd8-edcc-4e69-8519-21c0d973cabb" providerId="ADAL" clId="{31033DFE-2549-4922-8A56-304F34F284A9}" dt="2023-06-06T16:44:32.516" v="4353" actId="1036"/>
          <ac:spMkLst>
            <pc:docMk/>
            <pc:sldMk cId="3646066705" sldId="12036"/>
            <ac:spMk id="17" creationId="{BBA8232A-E304-2857-971E-6F66C752C02A}"/>
          </ac:spMkLst>
        </pc:spChg>
        <pc:spChg chg="add mod">
          <ac:chgData name="Vecchiato, Marco Roberto (IT)" userId="896c4cd8-edcc-4e69-8519-21c0d973cabb" providerId="ADAL" clId="{31033DFE-2549-4922-8A56-304F34F284A9}" dt="2023-06-06T16:44:32.516" v="4353" actId="1036"/>
          <ac:spMkLst>
            <pc:docMk/>
            <pc:sldMk cId="3646066705" sldId="12036"/>
            <ac:spMk id="18" creationId="{623E27C7-74DB-35FB-A221-F39463F6BB9D}"/>
          </ac:spMkLst>
        </pc:spChg>
        <pc:spChg chg="add mod">
          <ac:chgData name="Vecchiato, Marco Roberto (IT)" userId="896c4cd8-edcc-4e69-8519-21c0d973cabb" providerId="ADAL" clId="{31033DFE-2549-4922-8A56-304F34F284A9}" dt="2023-06-06T16:44:32.516" v="4353" actId="1036"/>
          <ac:spMkLst>
            <pc:docMk/>
            <pc:sldMk cId="3646066705" sldId="12036"/>
            <ac:spMk id="19" creationId="{4B40D6E2-B8A6-7567-6E00-3E9998AF9A93}"/>
          </ac:spMkLst>
        </pc:spChg>
        <pc:spChg chg="add mod">
          <ac:chgData name="Vecchiato, Marco Roberto (IT)" userId="896c4cd8-edcc-4e69-8519-21c0d973cabb" providerId="ADAL" clId="{31033DFE-2549-4922-8A56-304F34F284A9}" dt="2023-06-06T16:44:32.516" v="4353" actId="1036"/>
          <ac:spMkLst>
            <pc:docMk/>
            <pc:sldMk cId="3646066705" sldId="12036"/>
            <ac:spMk id="20" creationId="{78001547-CF09-2896-A45E-AB7157262C7C}"/>
          </ac:spMkLst>
        </pc:spChg>
        <pc:spChg chg="add mod">
          <ac:chgData name="Vecchiato, Marco Roberto (IT)" userId="896c4cd8-edcc-4e69-8519-21c0d973cabb" providerId="ADAL" clId="{31033DFE-2549-4922-8A56-304F34F284A9}" dt="2023-06-06T16:44:32.516" v="4353" actId="1036"/>
          <ac:spMkLst>
            <pc:docMk/>
            <pc:sldMk cId="3646066705" sldId="12036"/>
            <ac:spMk id="21" creationId="{DE93A8D2-846E-6EBA-B59E-3A1B3E957C8D}"/>
          </ac:spMkLst>
        </pc:spChg>
        <pc:spChg chg="del">
          <ac:chgData name="Vecchiato, Marco Roberto (IT)" userId="896c4cd8-edcc-4e69-8519-21c0d973cabb" providerId="ADAL" clId="{31033DFE-2549-4922-8A56-304F34F284A9}" dt="2023-06-05T13:37:48.633" v="3120"/>
          <ac:spMkLst>
            <pc:docMk/>
            <pc:sldMk cId="3646066705" sldId="12036"/>
            <ac:spMk id="22" creationId="{F25E77D4-8470-1388-F62E-FC240F5613EA}"/>
          </ac:spMkLst>
        </pc:spChg>
        <pc:spChg chg="del">
          <ac:chgData name="Vecchiato, Marco Roberto (IT)" userId="896c4cd8-edcc-4e69-8519-21c0d973cabb" providerId="ADAL" clId="{31033DFE-2549-4922-8A56-304F34F284A9}" dt="2023-06-05T13:39:00.864" v="3131"/>
          <ac:spMkLst>
            <pc:docMk/>
            <pc:sldMk cId="3646066705" sldId="12036"/>
            <ac:spMk id="23" creationId="{4E72B92B-5E6A-C0C5-F9E4-342B7F3EBE13}"/>
          </ac:spMkLst>
        </pc:spChg>
      </pc:sldChg>
      <pc:sldChg chg="addSp delSp modSp add mod setBg">
        <pc:chgData name="Vecchiato, Marco Roberto (IT)" userId="896c4cd8-edcc-4e69-8519-21c0d973cabb" providerId="ADAL" clId="{31033DFE-2549-4922-8A56-304F34F284A9}" dt="2023-06-06T16:44:36.769" v="4364" actId="1036"/>
        <pc:sldMkLst>
          <pc:docMk/>
          <pc:sldMk cId="913716480" sldId="12037"/>
        </pc:sldMkLst>
        <pc:spChg chg="mod">
          <ac:chgData name="Vecchiato, Marco Roberto (IT)" userId="896c4cd8-edcc-4e69-8519-21c0d973cabb" providerId="ADAL" clId="{31033DFE-2549-4922-8A56-304F34F284A9}" dt="2023-06-05T13:26:28.709" v="2893" actId="20577"/>
          <ac:spMkLst>
            <pc:docMk/>
            <pc:sldMk cId="913716480" sldId="12037"/>
            <ac:spMk id="2" creationId="{DC3011E9-2CCA-F650-3CA6-4FD1FAAD6CA7}"/>
          </ac:spMkLst>
        </pc:spChg>
        <pc:spChg chg="add del mod">
          <ac:chgData name="Vecchiato, Marco Roberto (IT)" userId="896c4cd8-edcc-4e69-8519-21c0d973cabb" providerId="ADAL" clId="{31033DFE-2549-4922-8A56-304F34F284A9}" dt="2023-06-05T13:26:20.871" v="2890" actId="478"/>
          <ac:spMkLst>
            <pc:docMk/>
            <pc:sldMk cId="913716480" sldId="12037"/>
            <ac:spMk id="3" creationId="{107F5D16-E23F-454D-00BA-51F1C722966D}"/>
          </ac:spMkLst>
        </pc:spChg>
        <pc:spChg chg="add mod">
          <ac:chgData name="Vecchiato, Marco Roberto (IT)" userId="896c4cd8-edcc-4e69-8519-21c0d973cabb" providerId="ADAL" clId="{31033DFE-2549-4922-8A56-304F34F284A9}" dt="2023-06-06T16:44:36.769" v="4364" actId="1036"/>
          <ac:spMkLst>
            <pc:docMk/>
            <pc:sldMk cId="913716480" sldId="12037"/>
            <ac:spMk id="4" creationId="{FA10DB03-03D6-827F-5652-4CF1632B4EAD}"/>
          </ac:spMkLst>
        </pc:spChg>
        <pc:spChg chg="add mod">
          <ac:chgData name="Vecchiato, Marco Roberto (IT)" userId="896c4cd8-edcc-4e69-8519-21c0d973cabb" providerId="ADAL" clId="{31033DFE-2549-4922-8A56-304F34F284A9}" dt="2023-06-06T16:44:36.769" v="4364" actId="1036"/>
          <ac:spMkLst>
            <pc:docMk/>
            <pc:sldMk cId="913716480" sldId="12037"/>
            <ac:spMk id="5" creationId="{8E15B2B8-53D4-3BAC-0146-F9264B009949}"/>
          </ac:spMkLst>
        </pc:spChg>
        <pc:spChg chg="add mod">
          <ac:chgData name="Vecchiato, Marco Roberto (IT)" userId="896c4cd8-edcc-4e69-8519-21c0d973cabb" providerId="ADAL" clId="{31033DFE-2549-4922-8A56-304F34F284A9}" dt="2023-06-06T16:44:36.769" v="4364" actId="1036"/>
          <ac:spMkLst>
            <pc:docMk/>
            <pc:sldMk cId="913716480" sldId="12037"/>
            <ac:spMk id="6" creationId="{2C7AA7B1-B5A7-EA7A-B4AF-47B3E8AD3B4B}"/>
          </ac:spMkLst>
        </pc:spChg>
        <pc:spChg chg="add mod">
          <ac:chgData name="Vecchiato, Marco Roberto (IT)" userId="896c4cd8-edcc-4e69-8519-21c0d973cabb" providerId="ADAL" clId="{31033DFE-2549-4922-8A56-304F34F284A9}" dt="2023-06-06T16:44:36.769" v="4364" actId="1036"/>
          <ac:spMkLst>
            <pc:docMk/>
            <pc:sldMk cId="913716480" sldId="12037"/>
            <ac:spMk id="7" creationId="{7F759EB7-B020-1A7A-6D55-AC6E09AD480C}"/>
          </ac:spMkLst>
        </pc:spChg>
        <pc:spChg chg="add mod">
          <ac:chgData name="Vecchiato, Marco Roberto (IT)" userId="896c4cd8-edcc-4e69-8519-21c0d973cabb" providerId="ADAL" clId="{31033DFE-2549-4922-8A56-304F34F284A9}" dt="2023-06-06T16:44:36.769" v="4364" actId="1036"/>
          <ac:spMkLst>
            <pc:docMk/>
            <pc:sldMk cId="913716480" sldId="12037"/>
            <ac:spMk id="8" creationId="{B34082E4-A501-0F9C-DC51-B0688862EFC4}"/>
          </ac:spMkLst>
        </pc:spChg>
        <pc:spChg chg="add mod">
          <ac:chgData name="Vecchiato, Marco Roberto (IT)" userId="896c4cd8-edcc-4e69-8519-21c0d973cabb" providerId="ADAL" clId="{31033DFE-2549-4922-8A56-304F34F284A9}" dt="2023-06-06T16:44:36.769" v="4364" actId="1036"/>
          <ac:spMkLst>
            <pc:docMk/>
            <pc:sldMk cId="913716480" sldId="12037"/>
            <ac:spMk id="9" creationId="{87B5D73F-D04E-27B9-AC3B-B1418A4849EB}"/>
          </ac:spMkLst>
        </pc:spChg>
        <pc:spChg chg="del">
          <ac:chgData name="Vecchiato, Marco Roberto (IT)" userId="896c4cd8-edcc-4e69-8519-21c0d973cabb" providerId="ADAL" clId="{31033DFE-2549-4922-8A56-304F34F284A9}" dt="2023-06-05T13:37:48.633" v="3120"/>
          <ac:spMkLst>
            <pc:docMk/>
            <pc:sldMk cId="913716480" sldId="12037"/>
            <ac:spMk id="10" creationId="{9303AEDD-F02B-E4F4-EB11-A9C090EA59E5}"/>
          </ac:spMkLst>
        </pc:spChg>
        <pc:spChg chg="del">
          <ac:chgData name="Vecchiato, Marco Roberto (IT)" userId="896c4cd8-edcc-4e69-8519-21c0d973cabb" providerId="ADAL" clId="{31033DFE-2549-4922-8A56-304F34F284A9}" dt="2023-06-05T13:39:00.864" v="3131"/>
          <ac:spMkLst>
            <pc:docMk/>
            <pc:sldMk cId="913716480" sldId="12037"/>
            <ac:spMk id="11" creationId="{098C3A01-1B22-3EB2-9DE4-BD9D77AD3AD0}"/>
          </ac:spMkLst>
        </pc:spChg>
        <pc:spChg chg="del">
          <ac:chgData name="Vecchiato, Marco Roberto (IT)" userId="896c4cd8-edcc-4e69-8519-21c0d973cabb" providerId="ADAL" clId="{31033DFE-2549-4922-8A56-304F34F284A9}" dt="2023-06-05T13:26:15.381" v="2888" actId="478"/>
          <ac:spMkLst>
            <pc:docMk/>
            <pc:sldMk cId="913716480" sldId="12037"/>
            <ac:spMk id="16" creationId="{DB68A0E2-6C47-510C-C2A5-625A94B6E900}"/>
          </ac:spMkLst>
        </pc:spChg>
        <pc:spChg chg="del">
          <ac:chgData name="Vecchiato, Marco Roberto (IT)" userId="896c4cd8-edcc-4e69-8519-21c0d973cabb" providerId="ADAL" clId="{31033DFE-2549-4922-8A56-304F34F284A9}" dt="2023-06-05T13:26:15.381" v="2888" actId="478"/>
          <ac:spMkLst>
            <pc:docMk/>
            <pc:sldMk cId="913716480" sldId="12037"/>
            <ac:spMk id="17" creationId="{BBA8232A-E304-2857-971E-6F66C752C02A}"/>
          </ac:spMkLst>
        </pc:spChg>
        <pc:spChg chg="del">
          <ac:chgData name="Vecchiato, Marco Roberto (IT)" userId="896c4cd8-edcc-4e69-8519-21c0d973cabb" providerId="ADAL" clId="{31033DFE-2549-4922-8A56-304F34F284A9}" dt="2023-06-05T13:26:15.381" v="2888" actId="478"/>
          <ac:spMkLst>
            <pc:docMk/>
            <pc:sldMk cId="913716480" sldId="12037"/>
            <ac:spMk id="18" creationId="{623E27C7-74DB-35FB-A221-F39463F6BB9D}"/>
          </ac:spMkLst>
        </pc:spChg>
        <pc:spChg chg="del">
          <ac:chgData name="Vecchiato, Marco Roberto (IT)" userId="896c4cd8-edcc-4e69-8519-21c0d973cabb" providerId="ADAL" clId="{31033DFE-2549-4922-8A56-304F34F284A9}" dt="2023-06-05T13:26:15.381" v="2888" actId="478"/>
          <ac:spMkLst>
            <pc:docMk/>
            <pc:sldMk cId="913716480" sldId="12037"/>
            <ac:spMk id="19" creationId="{4B40D6E2-B8A6-7567-6E00-3E9998AF9A93}"/>
          </ac:spMkLst>
        </pc:spChg>
        <pc:spChg chg="del">
          <ac:chgData name="Vecchiato, Marco Roberto (IT)" userId="896c4cd8-edcc-4e69-8519-21c0d973cabb" providerId="ADAL" clId="{31033DFE-2549-4922-8A56-304F34F284A9}" dt="2023-06-05T13:26:15.381" v="2888" actId="478"/>
          <ac:spMkLst>
            <pc:docMk/>
            <pc:sldMk cId="913716480" sldId="12037"/>
            <ac:spMk id="20" creationId="{78001547-CF09-2896-A45E-AB7157262C7C}"/>
          </ac:spMkLst>
        </pc:spChg>
        <pc:spChg chg="del">
          <ac:chgData name="Vecchiato, Marco Roberto (IT)" userId="896c4cd8-edcc-4e69-8519-21c0d973cabb" providerId="ADAL" clId="{31033DFE-2549-4922-8A56-304F34F284A9}" dt="2023-06-05T13:26:15.381" v="2888" actId="478"/>
          <ac:spMkLst>
            <pc:docMk/>
            <pc:sldMk cId="913716480" sldId="12037"/>
            <ac:spMk id="21" creationId="{DE93A8D2-846E-6EBA-B59E-3A1B3E957C8D}"/>
          </ac:spMkLst>
        </pc:spChg>
      </pc:sldChg>
      <pc:sldChg chg="addSp delSp modSp add mod setBg">
        <pc:chgData name="Vecchiato, Marco Roberto (IT)" userId="896c4cd8-edcc-4e69-8519-21c0d973cabb" providerId="ADAL" clId="{31033DFE-2549-4922-8A56-304F34F284A9}" dt="2023-06-06T17:02:40.065" v="4557" actId="20577"/>
        <pc:sldMkLst>
          <pc:docMk/>
          <pc:sldMk cId="597473651" sldId="12038"/>
        </pc:sldMkLst>
        <pc:spChg chg="mod">
          <ac:chgData name="Vecchiato, Marco Roberto (IT)" userId="896c4cd8-edcc-4e69-8519-21c0d973cabb" providerId="ADAL" clId="{31033DFE-2549-4922-8A56-304F34F284A9}" dt="2023-06-05T13:33:11.128" v="2972" actId="113"/>
          <ac:spMkLst>
            <pc:docMk/>
            <pc:sldMk cId="597473651" sldId="12038"/>
            <ac:spMk id="2" creationId="{DC3011E9-2CCA-F650-3CA6-4FD1FAAD6CA7}"/>
          </ac:spMkLst>
        </pc:spChg>
        <pc:spChg chg="del">
          <ac:chgData name="Vecchiato, Marco Roberto (IT)" userId="896c4cd8-edcc-4e69-8519-21c0d973cabb" providerId="ADAL" clId="{31033DFE-2549-4922-8A56-304F34F284A9}" dt="2023-06-05T13:31:36.009" v="2949" actId="478"/>
          <ac:spMkLst>
            <pc:docMk/>
            <pc:sldMk cId="597473651" sldId="12038"/>
            <ac:spMk id="3" creationId="{2DF07271-5AB3-8CED-7FEA-025473470A78}"/>
          </ac:spMkLst>
        </pc:spChg>
        <pc:spChg chg="add mod">
          <ac:chgData name="Vecchiato, Marco Roberto (IT)" userId="896c4cd8-edcc-4e69-8519-21c0d973cabb" providerId="ADAL" clId="{31033DFE-2549-4922-8A56-304F34F284A9}" dt="2023-06-06T17:01:59.027" v="4536" actId="20577"/>
          <ac:spMkLst>
            <pc:docMk/>
            <pc:sldMk cId="597473651" sldId="12038"/>
            <ac:spMk id="5" creationId="{A4D1E380-7324-995F-85FA-3E503539C942}"/>
          </ac:spMkLst>
        </pc:spChg>
        <pc:spChg chg="add del mod">
          <ac:chgData name="Vecchiato, Marco Roberto (IT)" userId="896c4cd8-edcc-4e69-8519-21c0d973cabb" providerId="ADAL" clId="{31033DFE-2549-4922-8A56-304F34F284A9}" dt="2023-06-05T13:34:34.269" v="2984" actId="478"/>
          <ac:spMkLst>
            <pc:docMk/>
            <pc:sldMk cId="597473651" sldId="12038"/>
            <ac:spMk id="6" creationId="{D23A9D00-281B-FD80-AA22-F250AE129B14}"/>
          </ac:spMkLst>
        </pc:spChg>
        <pc:spChg chg="add mod">
          <ac:chgData name="Vecchiato, Marco Roberto (IT)" userId="896c4cd8-edcc-4e69-8519-21c0d973cabb" providerId="ADAL" clId="{31033DFE-2549-4922-8A56-304F34F284A9}" dt="2023-06-06T17:02:40.065" v="4557" actId="20577"/>
          <ac:spMkLst>
            <pc:docMk/>
            <pc:sldMk cId="597473651" sldId="12038"/>
            <ac:spMk id="7" creationId="{0854A3FA-26DE-D920-5FB2-0BFADBC4BC43}"/>
          </ac:spMkLst>
        </pc:spChg>
        <pc:spChg chg="add del mod">
          <ac:chgData name="Vecchiato, Marco Roberto (IT)" userId="896c4cd8-edcc-4e69-8519-21c0d973cabb" providerId="ADAL" clId="{31033DFE-2549-4922-8A56-304F34F284A9}" dt="2023-06-05T13:33:03.980" v="2970" actId="478"/>
          <ac:spMkLst>
            <pc:docMk/>
            <pc:sldMk cId="597473651" sldId="12038"/>
            <ac:spMk id="8" creationId="{50BC2592-96E9-A226-7D06-ED8F2990EC3A}"/>
          </ac:spMkLst>
        </pc:spChg>
        <pc:spChg chg="del">
          <ac:chgData name="Vecchiato, Marco Roberto (IT)" userId="896c4cd8-edcc-4e69-8519-21c0d973cabb" providerId="ADAL" clId="{31033DFE-2549-4922-8A56-304F34F284A9}" dt="2023-06-05T13:37:48.633" v="3120"/>
          <ac:spMkLst>
            <pc:docMk/>
            <pc:sldMk cId="597473651" sldId="12038"/>
            <ac:spMk id="10" creationId="{3E7D61A2-FB23-C20C-3096-449553015956}"/>
          </ac:spMkLst>
        </pc:spChg>
        <pc:spChg chg="del">
          <ac:chgData name="Vecchiato, Marco Roberto (IT)" userId="896c4cd8-edcc-4e69-8519-21c0d973cabb" providerId="ADAL" clId="{31033DFE-2549-4922-8A56-304F34F284A9}" dt="2023-06-05T13:39:00.864" v="3131"/>
          <ac:spMkLst>
            <pc:docMk/>
            <pc:sldMk cId="597473651" sldId="12038"/>
            <ac:spMk id="11" creationId="{0333FB92-925F-C800-03C9-1BB92A48A237}"/>
          </ac:spMkLst>
        </pc:spChg>
        <pc:spChg chg="del">
          <ac:chgData name="Vecchiato, Marco Roberto (IT)" userId="896c4cd8-edcc-4e69-8519-21c0d973cabb" providerId="ADAL" clId="{31033DFE-2549-4922-8A56-304F34F284A9}" dt="2023-06-05T13:31:36.009" v="2949" actId="478"/>
          <ac:spMkLst>
            <pc:docMk/>
            <pc:sldMk cId="597473651" sldId="12038"/>
            <ac:spMk id="13" creationId="{A8DBDE5B-65A8-19A8-58D7-52D24583D195}"/>
          </ac:spMkLst>
        </pc:spChg>
        <pc:spChg chg="del">
          <ac:chgData name="Vecchiato, Marco Roberto (IT)" userId="896c4cd8-edcc-4e69-8519-21c0d973cabb" providerId="ADAL" clId="{31033DFE-2549-4922-8A56-304F34F284A9}" dt="2023-06-05T13:31:36.009" v="2949" actId="478"/>
          <ac:spMkLst>
            <pc:docMk/>
            <pc:sldMk cId="597473651" sldId="12038"/>
            <ac:spMk id="14" creationId="{275D3EAA-ED62-EF15-BD85-EF4C072BE05E}"/>
          </ac:spMkLst>
        </pc:spChg>
        <pc:spChg chg="del">
          <ac:chgData name="Vecchiato, Marco Roberto (IT)" userId="896c4cd8-edcc-4e69-8519-21c0d973cabb" providerId="ADAL" clId="{31033DFE-2549-4922-8A56-304F34F284A9}" dt="2023-06-05T13:31:36.009" v="2949" actId="478"/>
          <ac:spMkLst>
            <pc:docMk/>
            <pc:sldMk cId="597473651" sldId="12038"/>
            <ac:spMk id="17" creationId="{92642632-A18C-9C08-7AFE-3FAB0C2BF01C}"/>
          </ac:spMkLst>
        </pc:spChg>
        <pc:spChg chg="del">
          <ac:chgData name="Vecchiato, Marco Roberto (IT)" userId="896c4cd8-edcc-4e69-8519-21c0d973cabb" providerId="ADAL" clId="{31033DFE-2549-4922-8A56-304F34F284A9}" dt="2023-06-05T13:31:36.009" v="2949" actId="478"/>
          <ac:spMkLst>
            <pc:docMk/>
            <pc:sldMk cId="597473651" sldId="12038"/>
            <ac:spMk id="19" creationId="{D108B043-B31F-48EC-3FF0-D62EA6E9616E}"/>
          </ac:spMkLst>
        </pc:spChg>
        <pc:spChg chg="del">
          <ac:chgData name="Vecchiato, Marco Roberto (IT)" userId="896c4cd8-edcc-4e69-8519-21c0d973cabb" providerId="ADAL" clId="{31033DFE-2549-4922-8A56-304F34F284A9}" dt="2023-06-05T13:31:36.009" v="2949" actId="478"/>
          <ac:spMkLst>
            <pc:docMk/>
            <pc:sldMk cId="597473651" sldId="12038"/>
            <ac:spMk id="21" creationId="{15C84DA9-03E7-78D7-0DF2-783796F6912C}"/>
          </ac:spMkLst>
        </pc:spChg>
        <pc:spChg chg="del">
          <ac:chgData name="Vecchiato, Marco Roberto (IT)" userId="896c4cd8-edcc-4e69-8519-21c0d973cabb" providerId="ADAL" clId="{31033DFE-2549-4922-8A56-304F34F284A9}" dt="2023-06-05T13:31:36.009" v="2949" actId="478"/>
          <ac:spMkLst>
            <pc:docMk/>
            <pc:sldMk cId="597473651" sldId="12038"/>
            <ac:spMk id="23" creationId="{A9BAD9D7-4121-46D6-E1F1-A4AB9F637E71}"/>
          </ac:spMkLst>
        </pc:spChg>
        <pc:spChg chg="del">
          <ac:chgData name="Vecchiato, Marco Roberto (IT)" userId="896c4cd8-edcc-4e69-8519-21c0d973cabb" providerId="ADAL" clId="{31033DFE-2549-4922-8A56-304F34F284A9}" dt="2023-06-05T13:31:36.009" v="2949" actId="478"/>
          <ac:spMkLst>
            <pc:docMk/>
            <pc:sldMk cId="597473651" sldId="12038"/>
            <ac:spMk id="25" creationId="{B395736A-8238-5A2C-12DB-3AFCDFEB126E}"/>
          </ac:spMkLst>
        </pc:spChg>
        <pc:spChg chg="del">
          <ac:chgData name="Vecchiato, Marco Roberto (IT)" userId="896c4cd8-edcc-4e69-8519-21c0d973cabb" providerId="ADAL" clId="{31033DFE-2549-4922-8A56-304F34F284A9}" dt="2023-06-05T13:31:36.009" v="2949" actId="478"/>
          <ac:spMkLst>
            <pc:docMk/>
            <pc:sldMk cId="597473651" sldId="12038"/>
            <ac:spMk id="27" creationId="{E5397DCC-6A14-0C7A-BE84-E8F5041875B2}"/>
          </ac:spMkLst>
        </pc:spChg>
        <pc:spChg chg="del">
          <ac:chgData name="Vecchiato, Marco Roberto (IT)" userId="896c4cd8-edcc-4e69-8519-21c0d973cabb" providerId="ADAL" clId="{31033DFE-2549-4922-8A56-304F34F284A9}" dt="2023-06-05T13:31:36.009" v="2949" actId="478"/>
          <ac:spMkLst>
            <pc:docMk/>
            <pc:sldMk cId="597473651" sldId="12038"/>
            <ac:spMk id="28" creationId="{A2C9D7C7-B887-D537-28C6-2E990C51BF2B}"/>
          </ac:spMkLst>
        </pc:spChg>
        <pc:spChg chg="del">
          <ac:chgData name="Vecchiato, Marco Roberto (IT)" userId="896c4cd8-edcc-4e69-8519-21c0d973cabb" providerId="ADAL" clId="{31033DFE-2549-4922-8A56-304F34F284A9}" dt="2023-06-05T13:31:36.009" v="2949" actId="478"/>
          <ac:spMkLst>
            <pc:docMk/>
            <pc:sldMk cId="597473651" sldId="12038"/>
            <ac:spMk id="36" creationId="{66AEA704-1AE4-8D31-6D06-31E8C53E7EA4}"/>
          </ac:spMkLst>
        </pc:spChg>
        <pc:picChg chg="del">
          <ac:chgData name="Vecchiato, Marco Roberto (IT)" userId="896c4cd8-edcc-4e69-8519-21c0d973cabb" providerId="ADAL" clId="{31033DFE-2549-4922-8A56-304F34F284A9}" dt="2023-06-05T13:31:36.009" v="2949" actId="478"/>
          <ac:picMkLst>
            <pc:docMk/>
            <pc:sldMk cId="597473651" sldId="12038"/>
            <ac:picMk id="4" creationId="{FD9269BF-305D-9D7A-4DED-1031BCE3B50F}"/>
          </ac:picMkLst>
        </pc:picChg>
        <pc:picChg chg="add del mod">
          <ac:chgData name="Vecchiato, Marco Roberto (IT)" userId="896c4cd8-edcc-4e69-8519-21c0d973cabb" providerId="ADAL" clId="{31033DFE-2549-4922-8A56-304F34F284A9}" dt="2023-06-05T13:31:59.695" v="2958"/>
          <ac:picMkLst>
            <pc:docMk/>
            <pc:sldMk cId="597473651" sldId="12038"/>
            <ac:picMk id="9" creationId="{FE1B7BC1-0DB1-BD60-90AB-6A8623359056}"/>
          </ac:picMkLst>
        </pc:picChg>
        <pc:picChg chg="del">
          <ac:chgData name="Vecchiato, Marco Roberto (IT)" userId="896c4cd8-edcc-4e69-8519-21c0d973cabb" providerId="ADAL" clId="{31033DFE-2549-4922-8A56-304F34F284A9}" dt="2023-06-05T13:31:36.009" v="2949" actId="478"/>
          <ac:picMkLst>
            <pc:docMk/>
            <pc:sldMk cId="597473651" sldId="12038"/>
            <ac:picMk id="15" creationId="{1EECAB28-CA2E-9FBC-FA2A-7F6A9871BEAF}"/>
          </ac:picMkLst>
        </pc:picChg>
        <pc:picChg chg="del">
          <ac:chgData name="Vecchiato, Marco Roberto (IT)" userId="896c4cd8-edcc-4e69-8519-21c0d973cabb" providerId="ADAL" clId="{31033DFE-2549-4922-8A56-304F34F284A9}" dt="2023-06-05T13:31:36.009" v="2949" actId="478"/>
          <ac:picMkLst>
            <pc:docMk/>
            <pc:sldMk cId="597473651" sldId="12038"/>
            <ac:picMk id="16" creationId="{27535376-EA28-53CC-A793-4F42E795F4F9}"/>
          </ac:picMkLst>
        </pc:picChg>
        <pc:picChg chg="del">
          <ac:chgData name="Vecchiato, Marco Roberto (IT)" userId="896c4cd8-edcc-4e69-8519-21c0d973cabb" providerId="ADAL" clId="{31033DFE-2549-4922-8A56-304F34F284A9}" dt="2023-06-05T13:31:36.009" v="2949" actId="478"/>
          <ac:picMkLst>
            <pc:docMk/>
            <pc:sldMk cId="597473651" sldId="12038"/>
            <ac:picMk id="18" creationId="{A7815DD8-FDBB-31E3-8A7F-EFE3E67C2DE4}"/>
          </ac:picMkLst>
        </pc:picChg>
        <pc:picChg chg="del">
          <ac:chgData name="Vecchiato, Marco Roberto (IT)" userId="896c4cd8-edcc-4e69-8519-21c0d973cabb" providerId="ADAL" clId="{31033DFE-2549-4922-8A56-304F34F284A9}" dt="2023-06-05T13:31:36.009" v="2949" actId="478"/>
          <ac:picMkLst>
            <pc:docMk/>
            <pc:sldMk cId="597473651" sldId="12038"/>
            <ac:picMk id="20" creationId="{834C964A-D692-8165-CF90-F83EB6A9649C}"/>
          </ac:picMkLst>
        </pc:picChg>
        <pc:picChg chg="del">
          <ac:chgData name="Vecchiato, Marco Roberto (IT)" userId="896c4cd8-edcc-4e69-8519-21c0d973cabb" providerId="ADAL" clId="{31033DFE-2549-4922-8A56-304F34F284A9}" dt="2023-06-05T13:31:36.009" v="2949" actId="478"/>
          <ac:picMkLst>
            <pc:docMk/>
            <pc:sldMk cId="597473651" sldId="12038"/>
            <ac:picMk id="22" creationId="{9F0D5DBB-47A4-24ED-DA10-51F2444FA03E}"/>
          </ac:picMkLst>
        </pc:picChg>
        <pc:picChg chg="del">
          <ac:chgData name="Vecchiato, Marco Roberto (IT)" userId="896c4cd8-edcc-4e69-8519-21c0d973cabb" providerId="ADAL" clId="{31033DFE-2549-4922-8A56-304F34F284A9}" dt="2023-06-05T13:31:36.009" v="2949" actId="478"/>
          <ac:picMkLst>
            <pc:docMk/>
            <pc:sldMk cId="597473651" sldId="12038"/>
            <ac:picMk id="24" creationId="{D05FF2E0-8E8C-C71C-2402-28DC6D756CEC}"/>
          </ac:picMkLst>
        </pc:picChg>
        <pc:picChg chg="del">
          <ac:chgData name="Vecchiato, Marco Roberto (IT)" userId="896c4cd8-edcc-4e69-8519-21c0d973cabb" providerId="ADAL" clId="{31033DFE-2549-4922-8A56-304F34F284A9}" dt="2023-06-05T13:31:36.009" v="2949" actId="478"/>
          <ac:picMkLst>
            <pc:docMk/>
            <pc:sldMk cId="597473651" sldId="12038"/>
            <ac:picMk id="26" creationId="{9E7E737E-B314-AC41-759F-E7651A433ECF}"/>
          </ac:picMkLst>
        </pc:picChg>
        <pc:picChg chg="del">
          <ac:chgData name="Vecchiato, Marco Roberto (IT)" userId="896c4cd8-edcc-4e69-8519-21c0d973cabb" providerId="ADAL" clId="{31033DFE-2549-4922-8A56-304F34F284A9}" dt="2023-06-05T13:31:36.009" v="2949" actId="478"/>
          <ac:picMkLst>
            <pc:docMk/>
            <pc:sldMk cId="597473651" sldId="12038"/>
            <ac:picMk id="37" creationId="{DA481D2F-F75D-BBFC-4DE1-6CF16803F143}"/>
          </ac:picMkLst>
        </pc:picChg>
        <pc:picChg chg="del">
          <ac:chgData name="Vecchiato, Marco Roberto (IT)" userId="896c4cd8-edcc-4e69-8519-21c0d973cabb" providerId="ADAL" clId="{31033DFE-2549-4922-8A56-304F34F284A9}" dt="2023-06-05T13:31:36.009" v="2949" actId="478"/>
          <ac:picMkLst>
            <pc:docMk/>
            <pc:sldMk cId="597473651" sldId="12038"/>
            <ac:picMk id="38" creationId="{E3915CB6-B404-BCDC-C669-41AFDF18D39F}"/>
          </ac:picMkLst>
        </pc:picChg>
      </pc:sldChg>
      <pc:sldChg chg="addSp delSp modSp add mod">
        <pc:chgData name="Vecchiato, Marco Roberto (IT)" userId="896c4cd8-edcc-4e69-8519-21c0d973cabb" providerId="ADAL" clId="{31033DFE-2549-4922-8A56-304F34F284A9}" dt="2023-06-06T16:44:57.037" v="4366" actId="207"/>
        <pc:sldMkLst>
          <pc:docMk/>
          <pc:sldMk cId="427461817" sldId="12039"/>
        </pc:sldMkLst>
        <pc:spChg chg="mod">
          <ac:chgData name="Vecchiato, Marco Roberto (IT)" userId="896c4cd8-edcc-4e69-8519-21c0d973cabb" providerId="ADAL" clId="{31033DFE-2549-4922-8A56-304F34F284A9}" dt="2023-06-05T13:39:57.175" v="3141" actId="113"/>
          <ac:spMkLst>
            <pc:docMk/>
            <pc:sldMk cId="427461817" sldId="12039"/>
            <ac:spMk id="2" creationId="{DC3011E9-2CCA-F650-3CA6-4FD1FAAD6CA7}"/>
          </ac:spMkLst>
        </pc:spChg>
        <pc:spChg chg="mod">
          <ac:chgData name="Vecchiato, Marco Roberto (IT)" userId="896c4cd8-edcc-4e69-8519-21c0d973cabb" providerId="ADAL" clId="{31033DFE-2549-4922-8A56-304F34F284A9}" dt="2023-06-05T13:40:27.584" v="3148" actId="20577"/>
          <ac:spMkLst>
            <pc:docMk/>
            <pc:sldMk cId="427461817" sldId="12039"/>
            <ac:spMk id="3" creationId="{2DF07271-5AB3-8CED-7FEA-025473470A78}"/>
          </ac:spMkLst>
        </pc:spChg>
        <pc:spChg chg="mod">
          <ac:chgData name="Vecchiato, Marco Roberto (IT)" userId="896c4cd8-edcc-4e69-8519-21c0d973cabb" providerId="ADAL" clId="{31033DFE-2549-4922-8A56-304F34F284A9}" dt="2023-06-05T13:41:27.046" v="3219" actId="403"/>
          <ac:spMkLst>
            <pc:docMk/>
            <pc:sldMk cId="427461817" sldId="12039"/>
            <ac:spMk id="6" creationId="{FF50E867-615A-0236-3E40-FD6A944495FC}"/>
          </ac:spMkLst>
        </pc:spChg>
        <pc:spChg chg="mod">
          <ac:chgData name="Vecchiato, Marco Roberto (IT)" userId="896c4cd8-edcc-4e69-8519-21c0d973cabb" providerId="ADAL" clId="{31033DFE-2549-4922-8A56-304F34F284A9}" dt="2023-06-05T13:41:27.046" v="3219" actId="403"/>
          <ac:spMkLst>
            <pc:docMk/>
            <pc:sldMk cId="427461817" sldId="12039"/>
            <ac:spMk id="7" creationId="{25ECBCD8-D2B9-D499-09A6-7CBD668DA6AD}"/>
          </ac:spMkLst>
        </pc:spChg>
        <pc:spChg chg="mod">
          <ac:chgData name="Vecchiato, Marco Roberto (IT)" userId="896c4cd8-edcc-4e69-8519-21c0d973cabb" providerId="ADAL" clId="{31033DFE-2549-4922-8A56-304F34F284A9}" dt="2023-06-05T13:41:27.046" v="3219" actId="403"/>
          <ac:spMkLst>
            <pc:docMk/>
            <pc:sldMk cId="427461817" sldId="12039"/>
            <ac:spMk id="8" creationId="{5E421D55-CDCE-F500-BAAF-A521FB6A8815}"/>
          </ac:spMkLst>
        </pc:spChg>
        <pc:spChg chg="mod">
          <ac:chgData name="Vecchiato, Marco Roberto (IT)" userId="896c4cd8-edcc-4e69-8519-21c0d973cabb" providerId="ADAL" clId="{31033DFE-2549-4922-8A56-304F34F284A9}" dt="2023-06-06T16:44:54.519" v="4365" actId="207"/>
          <ac:spMkLst>
            <pc:docMk/>
            <pc:sldMk cId="427461817" sldId="12039"/>
            <ac:spMk id="9" creationId="{2F24173C-F420-F9AA-0C39-16F8177BC48C}"/>
          </ac:spMkLst>
        </pc:spChg>
        <pc:spChg chg="add mod">
          <ac:chgData name="Vecchiato, Marco Roberto (IT)" userId="896c4cd8-edcc-4e69-8519-21c0d973cabb" providerId="ADAL" clId="{31033DFE-2549-4922-8A56-304F34F284A9}" dt="2023-06-05T13:41:44.641" v="3229" actId="1036"/>
          <ac:spMkLst>
            <pc:docMk/>
            <pc:sldMk cId="427461817" sldId="12039"/>
            <ac:spMk id="10" creationId="{945E2D99-9CD4-9F85-68C5-BCFAD9E64631}"/>
          </ac:spMkLst>
        </pc:spChg>
        <pc:spChg chg="add mod">
          <ac:chgData name="Vecchiato, Marco Roberto (IT)" userId="896c4cd8-edcc-4e69-8519-21c0d973cabb" providerId="ADAL" clId="{31033DFE-2549-4922-8A56-304F34F284A9}" dt="2023-06-05T13:41:44.641" v="3229" actId="1036"/>
          <ac:spMkLst>
            <pc:docMk/>
            <pc:sldMk cId="427461817" sldId="12039"/>
            <ac:spMk id="11" creationId="{86075C8A-1EA2-633A-4CCC-21DF5A5A9610}"/>
          </ac:spMkLst>
        </pc:spChg>
        <pc:spChg chg="add mod">
          <ac:chgData name="Vecchiato, Marco Roberto (IT)" userId="896c4cd8-edcc-4e69-8519-21c0d973cabb" providerId="ADAL" clId="{31033DFE-2549-4922-8A56-304F34F284A9}" dt="2023-06-06T16:44:57.037" v="4366" actId="207"/>
          <ac:spMkLst>
            <pc:docMk/>
            <pc:sldMk cId="427461817" sldId="12039"/>
            <ac:spMk id="12" creationId="{178CC848-6661-23C6-06B7-1B50E4D00D27}"/>
          </ac:spMkLst>
        </pc:spChg>
        <pc:spChg chg="del">
          <ac:chgData name="Vecchiato, Marco Roberto (IT)" userId="896c4cd8-edcc-4e69-8519-21c0d973cabb" providerId="ADAL" clId="{31033DFE-2549-4922-8A56-304F34F284A9}" dt="2023-06-05T13:40:14.673" v="3146" actId="478"/>
          <ac:spMkLst>
            <pc:docMk/>
            <pc:sldMk cId="427461817" sldId="12039"/>
            <ac:spMk id="13" creationId="{A8DBDE5B-65A8-19A8-58D7-52D24583D195}"/>
          </ac:spMkLst>
        </pc:spChg>
        <pc:spChg chg="del">
          <ac:chgData name="Vecchiato, Marco Roberto (IT)" userId="896c4cd8-edcc-4e69-8519-21c0d973cabb" providerId="ADAL" clId="{31033DFE-2549-4922-8A56-304F34F284A9}" dt="2023-06-05T13:40:14.673" v="3146" actId="478"/>
          <ac:spMkLst>
            <pc:docMk/>
            <pc:sldMk cId="427461817" sldId="12039"/>
            <ac:spMk id="14" creationId="{275D3EAA-ED62-EF15-BD85-EF4C072BE05E}"/>
          </ac:spMkLst>
        </pc:spChg>
        <pc:spChg chg="del">
          <ac:chgData name="Vecchiato, Marco Roberto (IT)" userId="896c4cd8-edcc-4e69-8519-21c0d973cabb" providerId="ADAL" clId="{31033DFE-2549-4922-8A56-304F34F284A9}" dt="2023-06-05T13:40:14.673" v="3146" actId="478"/>
          <ac:spMkLst>
            <pc:docMk/>
            <pc:sldMk cId="427461817" sldId="12039"/>
            <ac:spMk id="17" creationId="{92642632-A18C-9C08-7AFE-3FAB0C2BF01C}"/>
          </ac:spMkLst>
        </pc:spChg>
        <pc:spChg chg="del">
          <ac:chgData name="Vecchiato, Marco Roberto (IT)" userId="896c4cd8-edcc-4e69-8519-21c0d973cabb" providerId="ADAL" clId="{31033DFE-2549-4922-8A56-304F34F284A9}" dt="2023-06-05T13:40:14.673" v="3146" actId="478"/>
          <ac:spMkLst>
            <pc:docMk/>
            <pc:sldMk cId="427461817" sldId="12039"/>
            <ac:spMk id="19" creationId="{D108B043-B31F-48EC-3FF0-D62EA6E9616E}"/>
          </ac:spMkLst>
        </pc:spChg>
        <pc:spChg chg="del">
          <ac:chgData name="Vecchiato, Marco Roberto (IT)" userId="896c4cd8-edcc-4e69-8519-21c0d973cabb" providerId="ADAL" clId="{31033DFE-2549-4922-8A56-304F34F284A9}" dt="2023-06-05T13:40:14.673" v="3146" actId="478"/>
          <ac:spMkLst>
            <pc:docMk/>
            <pc:sldMk cId="427461817" sldId="12039"/>
            <ac:spMk id="21" creationId="{15C84DA9-03E7-78D7-0DF2-783796F6912C}"/>
          </ac:spMkLst>
        </pc:spChg>
        <pc:spChg chg="del">
          <ac:chgData name="Vecchiato, Marco Roberto (IT)" userId="896c4cd8-edcc-4e69-8519-21c0d973cabb" providerId="ADAL" clId="{31033DFE-2549-4922-8A56-304F34F284A9}" dt="2023-06-05T13:40:14.673" v="3146" actId="478"/>
          <ac:spMkLst>
            <pc:docMk/>
            <pc:sldMk cId="427461817" sldId="12039"/>
            <ac:spMk id="23" creationId="{A9BAD9D7-4121-46D6-E1F1-A4AB9F637E71}"/>
          </ac:spMkLst>
        </pc:spChg>
        <pc:spChg chg="del">
          <ac:chgData name="Vecchiato, Marco Roberto (IT)" userId="896c4cd8-edcc-4e69-8519-21c0d973cabb" providerId="ADAL" clId="{31033DFE-2549-4922-8A56-304F34F284A9}" dt="2023-06-05T13:40:14.673" v="3146" actId="478"/>
          <ac:spMkLst>
            <pc:docMk/>
            <pc:sldMk cId="427461817" sldId="12039"/>
            <ac:spMk id="25" creationId="{B395736A-8238-5A2C-12DB-3AFCDFEB126E}"/>
          </ac:spMkLst>
        </pc:spChg>
        <pc:spChg chg="del">
          <ac:chgData name="Vecchiato, Marco Roberto (IT)" userId="896c4cd8-edcc-4e69-8519-21c0d973cabb" providerId="ADAL" clId="{31033DFE-2549-4922-8A56-304F34F284A9}" dt="2023-06-05T13:40:14.673" v="3146" actId="478"/>
          <ac:spMkLst>
            <pc:docMk/>
            <pc:sldMk cId="427461817" sldId="12039"/>
            <ac:spMk id="27" creationId="{E5397DCC-6A14-0C7A-BE84-E8F5041875B2}"/>
          </ac:spMkLst>
        </pc:spChg>
        <pc:spChg chg="del">
          <ac:chgData name="Vecchiato, Marco Roberto (IT)" userId="896c4cd8-edcc-4e69-8519-21c0d973cabb" providerId="ADAL" clId="{31033DFE-2549-4922-8A56-304F34F284A9}" dt="2023-06-05T13:40:14.673" v="3146" actId="478"/>
          <ac:spMkLst>
            <pc:docMk/>
            <pc:sldMk cId="427461817" sldId="12039"/>
            <ac:spMk id="28" creationId="{A2C9D7C7-B887-D537-28C6-2E990C51BF2B}"/>
          </ac:spMkLst>
        </pc:spChg>
        <pc:spChg chg="add mod">
          <ac:chgData name="Vecchiato, Marco Roberto (IT)" userId="896c4cd8-edcc-4e69-8519-21c0d973cabb" providerId="ADAL" clId="{31033DFE-2549-4922-8A56-304F34F284A9}" dt="2023-06-05T13:41:44.641" v="3229" actId="1036"/>
          <ac:spMkLst>
            <pc:docMk/>
            <pc:sldMk cId="427461817" sldId="12039"/>
            <ac:spMk id="29" creationId="{E00C8098-4545-713E-F66C-F76C6B09050D}"/>
          </ac:spMkLst>
        </pc:spChg>
        <pc:spChg chg="add mod">
          <ac:chgData name="Vecchiato, Marco Roberto (IT)" userId="896c4cd8-edcc-4e69-8519-21c0d973cabb" providerId="ADAL" clId="{31033DFE-2549-4922-8A56-304F34F284A9}" dt="2023-06-05T13:41:44.641" v="3229" actId="1036"/>
          <ac:spMkLst>
            <pc:docMk/>
            <pc:sldMk cId="427461817" sldId="12039"/>
            <ac:spMk id="30" creationId="{90A4C0E3-2584-F68D-D3E9-6C68CC1DB488}"/>
          </ac:spMkLst>
        </pc:spChg>
        <pc:spChg chg="add mod">
          <ac:chgData name="Vecchiato, Marco Roberto (IT)" userId="896c4cd8-edcc-4e69-8519-21c0d973cabb" providerId="ADAL" clId="{31033DFE-2549-4922-8A56-304F34F284A9}" dt="2023-06-05T13:41:44.641" v="3229" actId="1036"/>
          <ac:spMkLst>
            <pc:docMk/>
            <pc:sldMk cId="427461817" sldId="12039"/>
            <ac:spMk id="31" creationId="{382A2DCD-E766-9D79-1572-901C889A8C70}"/>
          </ac:spMkLst>
        </pc:spChg>
        <pc:spChg chg="add mod">
          <ac:chgData name="Vecchiato, Marco Roberto (IT)" userId="896c4cd8-edcc-4e69-8519-21c0d973cabb" providerId="ADAL" clId="{31033DFE-2549-4922-8A56-304F34F284A9}" dt="2023-06-05T13:41:44.641" v="3229" actId="1036"/>
          <ac:spMkLst>
            <pc:docMk/>
            <pc:sldMk cId="427461817" sldId="12039"/>
            <ac:spMk id="32" creationId="{CEA4A63C-0D84-6A9C-CAB6-A27B3C22D94E}"/>
          </ac:spMkLst>
        </pc:spChg>
        <pc:spChg chg="add mod">
          <ac:chgData name="Vecchiato, Marco Roberto (IT)" userId="896c4cd8-edcc-4e69-8519-21c0d973cabb" providerId="ADAL" clId="{31033DFE-2549-4922-8A56-304F34F284A9}" dt="2023-06-05T13:41:49.252" v="3244" actId="1037"/>
          <ac:spMkLst>
            <pc:docMk/>
            <pc:sldMk cId="427461817" sldId="12039"/>
            <ac:spMk id="33" creationId="{1443D23B-EA8C-5615-D4F1-BA67FB2279D7}"/>
          </ac:spMkLst>
        </pc:spChg>
        <pc:spChg chg="mod">
          <ac:chgData name="Vecchiato, Marco Roberto (IT)" userId="896c4cd8-edcc-4e69-8519-21c0d973cabb" providerId="ADAL" clId="{31033DFE-2549-4922-8A56-304F34F284A9}" dt="2023-06-05T13:40:34.060" v="3150"/>
          <ac:spMkLst>
            <pc:docMk/>
            <pc:sldMk cId="427461817" sldId="12039"/>
            <ac:spMk id="35" creationId="{9C137E1C-C381-6A48-1885-3C95DFDC68F0}"/>
          </ac:spMkLst>
        </pc:spChg>
        <pc:spChg chg="del">
          <ac:chgData name="Vecchiato, Marco Roberto (IT)" userId="896c4cd8-edcc-4e69-8519-21c0d973cabb" providerId="ADAL" clId="{31033DFE-2549-4922-8A56-304F34F284A9}" dt="2023-06-05T13:40:14.673" v="3146" actId="478"/>
          <ac:spMkLst>
            <pc:docMk/>
            <pc:sldMk cId="427461817" sldId="12039"/>
            <ac:spMk id="36" creationId="{66AEA704-1AE4-8D31-6D06-31E8C53E7EA4}"/>
          </ac:spMkLst>
        </pc:spChg>
        <pc:spChg chg="mod">
          <ac:chgData name="Vecchiato, Marco Roberto (IT)" userId="896c4cd8-edcc-4e69-8519-21c0d973cabb" providerId="ADAL" clId="{31033DFE-2549-4922-8A56-304F34F284A9}" dt="2023-06-05T13:40:34.060" v="3150"/>
          <ac:spMkLst>
            <pc:docMk/>
            <pc:sldMk cId="427461817" sldId="12039"/>
            <ac:spMk id="41" creationId="{DA9B2033-3696-F856-FF1B-B51937D7774A}"/>
          </ac:spMkLst>
        </pc:spChg>
        <pc:spChg chg="mod">
          <ac:chgData name="Vecchiato, Marco Roberto (IT)" userId="896c4cd8-edcc-4e69-8519-21c0d973cabb" providerId="ADAL" clId="{31033DFE-2549-4922-8A56-304F34F284A9}" dt="2023-06-05T13:40:34.060" v="3150"/>
          <ac:spMkLst>
            <pc:docMk/>
            <pc:sldMk cId="427461817" sldId="12039"/>
            <ac:spMk id="44" creationId="{E0016850-F165-3CDE-28F0-E262FC0F7582}"/>
          </ac:spMkLst>
        </pc:spChg>
        <pc:grpChg chg="add mod">
          <ac:chgData name="Vecchiato, Marco Roberto (IT)" userId="896c4cd8-edcc-4e69-8519-21c0d973cabb" providerId="ADAL" clId="{31033DFE-2549-4922-8A56-304F34F284A9}" dt="2023-06-05T13:41:44.641" v="3229" actId="1036"/>
          <ac:grpSpMkLst>
            <pc:docMk/>
            <pc:sldMk cId="427461817" sldId="12039"/>
            <ac:grpSpMk id="5" creationId="{8E568053-C5BA-AE74-DF17-7CDB2795CCF8}"/>
          </ac:grpSpMkLst>
        </pc:grpChg>
        <pc:grpChg chg="add mod">
          <ac:chgData name="Vecchiato, Marco Roberto (IT)" userId="896c4cd8-edcc-4e69-8519-21c0d973cabb" providerId="ADAL" clId="{31033DFE-2549-4922-8A56-304F34F284A9}" dt="2023-06-05T13:41:44.641" v="3229" actId="1036"/>
          <ac:grpSpMkLst>
            <pc:docMk/>
            <pc:sldMk cId="427461817" sldId="12039"/>
            <ac:grpSpMk id="34" creationId="{9B6B8594-C5EE-54C1-937F-F0B934BE2CC8}"/>
          </ac:grpSpMkLst>
        </pc:grpChg>
        <pc:grpChg chg="add mod">
          <ac:chgData name="Vecchiato, Marco Roberto (IT)" userId="896c4cd8-edcc-4e69-8519-21c0d973cabb" providerId="ADAL" clId="{31033DFE-2549-4922-8A56-304F34F284A9}" dt="2023-06-05T13:41:44.641" v="3229" actId="1036"/>
          <ac:grpSpMkLst>
            <pc:docMk/>
            <pc:sldMk cId="427461817" sldId="12039"/>
            <ac:grpSpMk id="40" creationId="{C75F7C73-276A-B67D-1774-D7F8CDD43B83}"/>
          </ac:grpSpMkLst>
        </pc:grpChg>
        <pc:grpChg chg="add mod">
          <ac:chgData name="Vecchiato, Marco Roberto (IT)" userId="896c4cd8-edcc-4e69-8519-21c0d973cabb" providerId="ADAL" clId="{31033DFE-2549-4922-8A56-304F34F284A9}" dt="2023-06-05T13:41:44.641" v="3229" actId="1036"/>
          <ac:grpSpMkLst>
            <pc:docMk/>
            <pc:sldMk cId="427461817" sldId="12039"/>
            <ac:grpSpMk id="43" creationId="{6906887E-3EBE-6859-0504-76DB5065B73F}"/>
          </ac:grpSpMkLst>
        </pc:grpChg>
        <pc:picChg chg="del">
          <ac:chgData name="Vecchiato, Marco Roberto (IT)" userId="896c4cd8-edcc-4e69-8519-21c0d973cabb" providerId="ADAL" clId="{31033DFE-2549-4922-8A56-304F34F284A9}" dt="2023-06-05T13:40:14.673" v="3146" actId="478"/>
          <ac:picMkLst>
            <pc:docMk/>
            <pc:sldMk cId="427461817" sldId="12039"/>
            <ac:picMk id="4" creationId="{FD9269BF-305D-9D7A-4DED-1031BCE3B50F}"/>
          </ac:picMkLst>
        </pc:picChg>
        <pc:picChg chg="del">
          <ac:chgData name="Vecchiato, Marco Roberto (IT)" userId="896c4cd8-edcc-4e69-8519-21c0d973cabb" providerId="ADAL" clId="{31033DFE-2549-4922-8A56-304F34F284A9}" dt="2023-06-05T13:40:14.673" v="3146" actId="478"/>
          <ac:picMkLst>
            <pc:docMk/>
            <pc:sldMk cId="427461817" sldId="12039"/>
            <ac:picMk id="15" creationId="{1EECAB28-CA2E-9FBC-FA2A-7F6A9871BEAF}"/>
          </ac:picMkLst>
        </pc:picChg>
        <pc:picChg chg="del">
          <ac:chgData name="Vecchiato, Marco Roberto (IT)" userId="896c4cd8-edcc-4e69-8519-21c0d973cabb" providerId="ADAL" clId="{31033DFE-2549-4922-8A56-304F34F284A9}" dt="2023-06-05T13:40:14.673" v="3146" actId="478"/>
          <ac:picMkLst>
            <pc:docMk/>
            <pc:sldMk cId="427461817" sldId="12039"/>
            <ac:picMk id="16" creationId="{27535376-EA28-53CC-A793-4F42E795F4F9}"/>
          </ac:picMkLst>
        </pc:picChg>
        <pc:picChg chg="del">
          <ac:chgData name="Vecchiato, Marco Roberto (IT)" userId="896c4cd8-edcc-4e69-8519-21c0d973cabb" providerId="ADAL" clId="{31033DFE-2549-4922-8A56-304F34F284A9}" dt="2023-06-05T13:40:14.673" v="3146" actId="478"/>
          <ac:picMkLst>
            <pc:docMk/>
            <pc:sldMk cId="427461817" sldId="12039"/>
            <ac:picMk id="18" creationId="{A7815DD8-FDBB-31E3-8A7F-EFE3E67C2DE4}"/>
          </ac:picMkLst>
        </pc:picChg>
        <pc:picChg chg="del">
          <ac:chgData name="Vecchiato, Marco Roberto (IT)" userId="896c4cd8-edcc-4e69-8519-21c0d973cabb" providerId="ADAL" clId="{31033DFE-2549-4922-8A56-304F34F284A9}" dt="2023-06-05T13:40:14.673" v="3146" actId="478"/>
          <ac:picMkLst>
            <pc:docMk/>
            <pc:sldMk cId="427461817" sldId="12039"/>
            <ac:picMk id="20" creationId="{834C964A-D692-8165-CF90-F83EB6A9649C}"/>
          </ac:picMkLst>
        </pc:picChg>
        <pc:picChg chg="del">
          <ac:chgData name="Vecchiato, Marco Roberto (IT)" userId="896c4cd8-edcc-4e69-8519-21c0d973cabb" providerId="ADAL" clId="{31033DFE-2549-4922-8A56-304F34F284A9}" dt="2023-06-05T13:40:14.673" v="3146" actId="478"/>
          <ac:picMkLst>
            <pc:docMk/>
            <pc:sldMk cId="427461817" sldId="12039"/>
            <ac:picMk id="22" creationId="{9F0D5DBB-47A4-24ED-DA10-51F2444FA03E}"/>
          </ac:picMkLst>
        </pc:picChg>
        <pc:picChg chg="del">
          <ac:chgData name="Vecchiato, Marco Roberto (IT)" userId="896c4cd8-edcc-4e69-8519-21c0d973cabb" providerId="ADAL" clId="{31033DFE-2549-4922-8A56-304F34F284A9}" dt="2023-06-05T13:40:14.673" v="3146" actId="478"/>
          <ac:picMkLst>
            <pc:docMk/>
            <pc:sldMk cId="427461817" sldId="12039"/>
            <ac:picMk id="24" creationId="{D05FF2E0-8E8C-C71C-2402-28DC6D756CEC}"/>
          </ac:picMkLst>
        </pc:picChg>
        <pc:picChg chg="del">
          <ac:chgData name="Vecchiato, Marco Roberto (IT)" userId="896c4cd8-edcc-4e69-8519-21c0d973cabb" providerId="ADAL" clId="{31033DFE-2549-4922-8A56-304F34F284A9}" dt="2023-06-05T13:40:14.673" v="3146" actId="478"/>
          <ac:picMkLst>
            <pc:docMk/>
            <pc:sldMk cId="427461817" sldId="12039"/>
            <ac:picMk id="26" creationId="{9E7E737E-B314-AC41-759F-E7651A433ECF}"/>
          </ac:picMkLst>
        </pc:picChg>
        <pc:picChg chg="del">
          <ac:chgData name="Vecchiato, Marco Roberto (IT)" userId="896c4cd8-edcc-4e69-8519-21c0d973cabb" providerId="ADAL" clId="{31033DFE-2549-4922-8A56-304F34F284A9}" dt="2023-06-05T13:40:14.673" v="3146" actId="478"/>
          <ac:picMkLst>
            <pc:docMk/>
            <pc:sldMk cId="427461817" sldId="12039"/>
            <ac:picMk id="37" creationId="{DA481D2F-F75D-BBFC-4DE1-6CF16803F143}"/>
          </ac:picMkLst>
        </pc:picChg>
        <pc:picChg chg="del">
          <ac:chgData name="Vecchiato, Marco Roberto (IT)" userId="896c4cd8-edcc-4e69-8519-21c0d973cabb" providerId="ADAL" clId="{31033DFE-2549-4922-8A56-304F34F284A9}" dt="2023-06-05T13:40:14.673" v="3146" actId="478"/>
          <ac:picMkLst>
            <pc:docMk/>
            <pc:sldMk cId="427461817" sldId="12039"/>
            <ac:picMk id="38" creationId="{E3915CB6-B404-BCDC-C669-41AFDF18D39F}"/>
          </ac:picMkLst>
        </pc:picChg>
        <pc:picChg chg="mod">
          <ac:chgData name="Vecchiato, Marco Roberto (IT)" userId="896c4cd8-edcc-4e69-8519-21c0d973cabb" providerId="ADAL" clId="{31033DFE-2549-4922-8A56-304F34F284A9}" dt="2023-06-05T13:40:34.060" v="3150"/>
          <ac:picMkLst>
            <pc:docMk/>
            <pc:sldMk cId="427461817" sldId="12039"/>
            <ac:picMk id="39" creationId="{00C38BF2-C031-3540-40C5-58D776D362F7}"/>
          </ac:picMkLst>
        </pc:picChg>
        <pc:picChg chg="mod">
          <ac:chgData name="Vecchiato, Marco Roberto (IT)" userId="896c4cd8-edcc-4e69-8519-21c0d973cabb" providerId="ADAL" clId="{31033DFE-2549-4922-8A56-304F34F284A9}" dt="2023-06-05T13:40:34.060" v="3150"/>
          <ac:picMkLst>
            <pc:docMk/>
            <pc:sldMk cId="427461817" sldId="12039"/>
            <ac:picMk id="42" creationId="{C992FF57-C11C-1D54-8C9F-E34A3F95DC9B}"/>
          </ac:picMkLst>
        </pc:picChg>
        <pc:picChg chg="mod">
          <ac:chgData name="Vecchiato, Marco Roberto (IT)" userId="896c4cd8-edcc-4e69-8519-21c0d973cabb" providerId="ADAL" clId="{31033DFE-2549-4922-8A56-304F34F284A9}" dt="2023-06-05T13:40:34.060" v="3150"/>
          <ac:picMkLst>
            <pc:docMk/>
            <pc:sldMk cId="427461817" sldId="12039"/>
            <ac:picMk id="45" creationId="{688DEE3E-4AEE-FFB0-5E92-93F737B06E6A}"/>
          </ac:picMkLst>
        </pc:picChg>
      </pc:sldChg>
      <pc:sldChg chg="addSp delSp modSp add mod">
        <pc:chgData name="Vecchiato, Marco Roberto (IT)" userId="896c4cd8-edcc-4e69-8519-21c0d973cabb" providerId="ADAL" clId="{31033DFE-2549-4922-8A56-304F34F284A9}" dt="2023-06-05T13:44:15.810" v="3283"/>
        <pc:sldMkLst>
          <pc:docMk/>
          <pc:sldMk cId="2568797933" sldId="12040"/>
        </pc:sldMkLst>
        <pc:spChg chg="mod">
          <ac:chgData name="Vecchiato, Marco Roberto (IT)" userId="896c4cd8-edcc-4e69-8519-21c0d973cabb" providerId="ADAL" clId="{31033DFE-2549-4922-8A56-304F34F284A9}" dt="2023-06-05T13:44:15.810" v="3283"/>
          <ac:spMkLst>
            <pc:docMk/>
            <pc:sldMk cId="2568797933" sldId="12040"/>
            <ac:spMk id="2" creationId="{DC3011E9-2CCA-F650-3CA6-4FD1FAAD6CA7}"/>
          </ac:spMkLst>
        </pc:spChg>
        <pc:spChg chg="add del mod">
          <ac:chgData name="Vecchiato, Marco Roberto (IT)" userId="896c4cd8-edcc-4e69-8519-21c0d973cabb" providerId="ADAL" clId="{31033DFE-2549-4922-8A56-304F34F284A9}" dt="2023-06-05T13:42:21.644" v="3253"/>
          <ac:spMkLst>
            <pc:docMk/>
            <pc:sldMk cId="2568797933" sldId="12040"/>
            <ac:spMk id="3" creationId="{2DF07271-5AB3-8CED-7FEA-025473470A78}"/>
          </ac:spMkLst>
        </pc:spChg>
        <pc:spChg chg="del">
          <ac:chgData name="Vecchiato, Marco Roberto (IT)" userId="896c4cd8-edcc-4e69-8519-21c0d973cabb" providerId="ADAL" clId="{31033DFE-2549-4922-8A56-304F34F284A9}" dt="2023-06-05T13:42:26.683" v="3254" actId="478"/>
          <ac:spMkLst>
            <pc:docMk/>
            <pc:sldMk cId="2568797933" sldId="12040"/>
            <ac:spMk id="10" creationId="{945E2D99-9CD4-9F85-68C5-BCFAD9E64631}"/>
          </ac:spMkLst>
        </pc:spChg>
        <pc:spChg chg="del">
          <ac:chgData name="Vecchiato, Marco Roberto (IT)" userId="896c4cd8-edcc-4e69-8519-21c0d973cabb" providerId="ADAL" clId="{31033DFE-2549-4922-8A56-304F34F284A9}" dt="2023-06-05T13:42:26.683" v="3254" actId="478"/>
          <ac:spMkLst>
            <pc:docMk/>
            <pc:sldMk cId="2568797933" sldId="12040"/>
            <ac:spMk id="11" creationId="{86075C8A-1EA2-633A-4CCC-21DF5A5A9610}"/>
          </ac:spMkLst>
        </pc:spChg>
        <pc:spChg chg="del">
          <ac:chgData name="Vecchiato, Marco Roberto (IT)" userId="896c4cd8-edcc-4e69-8519-21c0d973cabb" providerId="ADAL" clId="{31033DFE-2549-4922-8A56-304F34F284A9}" dt="2023-06-05T13:42:26.683" v="3254" actId="478"/>
          <ac:spMkLst>
            <pc:docMk/>
            <pc:sldMk cId="2568797933" sldId="12040"/>
            <ac:spMk id="12" creationId="{178CC848-6661-23C6-06B7-1B50E4D00D27}"/>
          </ac:spMkLst>
        </pc:spChg>
        <pc:spChg chg="mod">
          <ac:chgData name="Vecchiato, Marco Roberto (IT)" userId="896c4cd8-edcc-4e69-8519-21c0d973cabb" providerId="ADAL" clId="{31033DFE-2549-4922-8A56-304F34F284A9}" dt="2023-06-05T13:42:45.920" v="3259" actId="14100"/>
          <ac:spMkLst>
            <pc:docMk/>
            <pc:sldMk cId="2568797933" sldId="12040"/>
            <ac:spMk id="13" creationId="{65E6F4F2-0212-9032-5E04-17470DCE7169}"/>
          </ac:spMkLst>
        </pc:spChg>
        <pc:spChg chg="mod">
          <ac:chgData name="Vecchiato, Marco Roberto (IT)" userId="896c4cd8-edcc-4e69-8519-21c0d973cabb" providerId="ADAL" clId="{31033DFE-2549-4922-8A56-304F34F284A9}" dt="2023-06-05T13:42:45.920" v="3259" actId="14100"/>
          <ac:spMkLst>
            <pc:docMk/>
            <pc:sldMk cId="2568797933" sldId="12040"/>
            <ac:spMk id="14" creationId="{5C00C8D5-EFAA-CA7C-FFD7-F083A812A906}"/>
          </ac:spMkLst>
        </pc:spChg>
        <pc:spChg chg="mod">
          <ac:chgData name="Vecchiato, Marco Roberto (IT)" userId="896c4cd8-edcc-4e69-8519-21c0d973cabb" providerId="ADAL" clId="{31033DFE-2549-4922-8A56-304F34F284A9}" dt="2023-06-05T13:42:45.920" v="3259" actId="14100"/>
          <ac:spMkLst>
            <pc:docMk/>
            <pc:sldMk cId="2568797933" sldId="12040"/>
            <ac:spMk id="15" creationId="{65E92F5B-B62E-014D-F05F-5FEF33AEA890}"/>
          </ac:spMkLst>
        </pc:spChg>
        <pc:spChg chg="mod">
          <ac:chgData name="Vecchiato, Marco Roberto (IT)" userId="896c4cd8-edcc-4e69-8519-21c0d973cabb" providerId="ADAL" clId="{31033DFE-2549-4922-8A56-304F34F284A9}" dt="2023-06-05T13:42:45.920" v="3259" actId="14100"/>
          <ac:spMkLst>
            <pc:docMk/>
            <pc:sldMk cId="2568797933" sldId="12040"/>
            <ac:spMk id="16" creationId="{585BBFA0-F563-D8A4-ABA9-D5DFF01B137F}"/>
          </ac:spMkLst>
        </pc:spChg>
        <pc:spChg chg="mod">
          <ac:chgData name="Vecchiato, Marco Roberto (IT)" userId="896c4cd8-edcc-4e69-8519-21c0d973cabb" providerId="ADAL" clId="{31033DFE-2549-4922-8A56-304F34F284A9}" dt="2023-06-05T13:42:45.920" v="3259" actId="14100"/>
          <ac:spMkLst>
            <pc:docMk/>
            <pc:sldMk cId="2568797933" sldId="12040"/>
            <ac:spMk id="17" creationId="{B25A6B00-69F0-0497-DBF3-CFDC3E5D4A04}"/>
          </ac:spMkLst>
        </pc:spChg>
        <pc:spChg chg="mod">
          <ac:chgData name="Vecchiato, Marco Roberto (IT)" userId="896c4cd8-edcc-4e69-8519-21c0d973cabb" providerId="ADAL" clId="{31033DFE-2549-4922-8A56-304F34F284A9}" dt="2023-06-05T13:42:45.920" v="3259" actId="14100"/>
          <ac:spMkLst>
            <pc:docMk/>
            <pc:sldMk cId="2568797933" sldId="12040"/>
            <ac:spMk id="18" creationId="{DFBF23E9-918F-4E06-4213-5822F416C53C}"/>
          </ac:spMkLst>
        </pc:spChg>
        <pc:spChg chg="mod">
          <ac:chgData name="Vecchiato, Marco Roberto (IT)" userId="896c4cd8-edcc-4e69-8519-21c0d973cabb" providerId="ADAL" clId="{31033DFE-2549-4922-8A56-304F34F284A9}" dt="2023-06-05T13:42:45.920" v="3259" actId="14100"/>
          <ac:spMkLst>
            <pc:docMk/>
            <pc:sldMk cId="2568797933" sldId="12040"/>
            <ac:spMk id="19" creationId="{1189830A-5473-4F7D-6EDA-4865BBA0BD56}"/>
          </ac:spMkLst>
        </pc:spChg>
        <pc:spChg chg="mod">
          <ac:chgData name="Vecchiato, Marco Roberto (IT)" userId="896c4cd8-edcc-4e69-8519-21c0d973cabb" providerId="ADAL" clId="{31033DFE-2549-4922-8A56-304F34F284A9}" dt="2023-06-05T13:42:45.920" v="3259" actId="14100"/>
          <ac:spMkLst>
            <pc:docMk/>
            <pc:sldMk cId="2568797933" sldId="12040"/>
            <ac:spMk id="23" creationId="{7CE36614-2F72-A9A2-6ABC-BDFAB9B61F5E}"/>
          </ac:spMkLst>
        </pc:spChg>
        <pc:spChg chg="mod">
          <ac:chgData name="Vecchiato, Marco Roberto (IT)" userId="896c4cd8-edcc-4e69-8519-21c0d973cabb" providerId="ADAL" clId="{31033DFE-2549-4922-8A56-304F34F284A9}" dt="2023-06-05T13:42:45.920" v="3259" actId="14100"/>
          <ac:spMkLst>
            <pc:docMk/>
            <pc:sldMk cId="2568797933" sldId="12040"/>
            <ac:spMk id="24" creationId="{735D0061-3F7A-AC5D-9471-C3C6F0C2B1E2}"/>
          </ac:spMkLst>
        </pc:spChg>
        <pc:spChg chg="mod">
          <ac:chgData name="Vecchiato, Marco Roberto (IT)" userId="896c4cd8-edcc-4e69-8519-21c0d973cabb" providerId="ADAL" clId="{31033DFE-2549-4922-8A56-304F34F284A9}" dt="2023-06-05T13:42:45.920" v="3259" actId="14100"/>
          <ac:spMkLst>
            <pc:docMk/>
            <pc:sldMk cId="2568797933" sldId="12040"/>
            <ac:spMk id="27" creationId="{D32E7AA1-EEC2-A890-AD12-89B30A3CB284}"/>
          </ac:spMkLst>
        </pc:spChg>
        <pc:spChg chg="mod">
          <ac:chgData name="Vecchiato, Marco Roberto (IT)" userId="896c4cd8-edcc-4e69-8519-21c0d973cabb" providerId="ADAL" clId="{31033DFE-2549-4922-8A56-304F34F284A9}" dt="2023-06-05T13:42:45.920" v="3259" actId="14100"/>
          <ac:spMkLst>
            <pc:docMk/>
            <pc:sldMk cId="2568797933" sldId="12040"/>
            <ac:spMk id="28" creationId="{1053EF26-A520-E0BD-2DAD-43E52F57FC06}"/>
          </ac:spMkLst>
        </pc:spChg>
        <pc:spChg chg="del">
          <ac:chgData name="Vecchiato, Marco Roberto (IT)" userId="896c4cd8-edcc-4e69-8519-21c0d973cabb" providerId="ADAL" clId="{31033DFE-2549-4922-8A56-304F34F284A9}" dt="2023-06-05T13:42:26.683" v="3254" actId="478"/>
          <ac:spMkLst>
            <pc:docMk/>
            <pc:sldMk cId="2568797933" sldId="12040"/>
            <ac:spMk id="29" creationId="{E00C8098-4545-713E-F66C-F76C6B09050D}"/>
          </ac:spMkLst>
        </pc:spChg>
        <pc:spChg chg="del">
          <ac:chgData name="Vecchiato, Marco Roberto (IT)" userId="896c4cd8-edcc-4e69-8519-21c0d973cabb" providerId="ADAL" clId="{31033DFE-2549-4922-8A56-304F34F284A9}" dt="2023-06-05T13:42:26.683" v="3254" actId="478"/>
          <ac:spMkLst>
            <pc:docMk/>
            <pc:sldMk cId="2568797933" sldId="12040"/>
            <ac:spMk id="30" creationId="{90A4C0E3-2584-F68D-D3E9-6C68CC1DB488}"/>
          </ac:spMkLst>
        </pc:spChg>
        <pc:spChg chg="del">
          <ac:chgData name="Vecchiato, Marco Roberto (IT)" userId="896c4cd8-edcc-4e69-8519-21c0d973cabb" providerId="ADAL" clId="{31033DFE-2549-4922-8A56-304F34F284A9}" dt="2023-06-05T13:42:26.683" v="3254" actId="478"/>
          <ac:spMkLst>
            <pc:docMk/>
            <pc:sldMk cId="2568797933" sldId="12040"/>
            <ac:spMk id="31" creationId="{382A2DCD-E766-9D79-1572-901C889A8C70}"/>
          </ac:spMkLst>
        </pc:spChg>
        <pc:spChg chg="del">
          <ac:chgData name="Vecchiato, Marco Roberto (IT)" userId="896c4cd8-edcc-4e69-8519-21c0d973cabb" providerId="ADAL" clId="{31033DFE-2549-4922-8A56-304F34F284A9}" dt="2023-06-05T13:42:26.683" v="3254" actId="478"/>
          <ac:spMkLst>
            <pc:docMk/>
            <pc:sldMk cId="2568797933" sldId="12040"/>
            <ac:spMk id="32" creationId="{CEA4A63C-0D84-6A9C-CAB6-A27B3C22D94E}"/>
          </ac:spMkLst>
        </pc:spChg>
        <pc:spChg chg="del">
          <ac:chgData name="Vecchiato, Marco Roberto (IT)" userId="896c4cd8-edcc-4e69-8519-21c0d973cabb" providerId="ADAL" clId="{31033DFE-2549-4922-8A56-304F34F284A9}" dt="2023-06-05T13:42:26.683" v="3254" actId="478"/>
          <ac:spMkLst>
            <pc:docMk/>
            <pc:sldMk cId="2568797933" sldId="12040"/>
            <ac:spMk id="33" creationId="{1443D23B-EA8C-5615-D4F1-BA67FB2279D7}"/>
          </ac:spMkLst>
        </pc:spChg>
        <pc:spChg chg="mod">
          <ac:chgData name="Vecchiato, Marco Roberto (IT)" userId="896c4cd8-edcc-4e69-8519-21c0d973cabb" providerId="ADAL" clId="{31033DFE-2549-4922-8A56-304F34F284A9}" dt="2023-06-05T13:42:45.920" v="3259" actId="14100"/>
          <ac:spMkLst>
            <pc:docMk/>
            <pc:sldMk cId="2568797933" sldId="12040"/>
            <ac:spMk id="36" creationId="{1291BD26-0682-9785-FAD0-5DF518B2D10E}"/>
          </ac:spMkLst>
        </pc:spChg>
        <pc:spChg chg="mod">
          <ac:chgData name="Vecchiato, Marco Roberto (IT)" userId="896c4cd8-edcc-4e69-8519-21c0d973cabb" providerId="ADAL" clId="{31033DFE-2549-4922-8A56-304F34F284A9}" dt="2023-06-05T13:42:45.920" v="3259" actId="14100"/>
          <ac:spMkLst>
            <pc:docMk/>
            <pc:sldMk cId="2568797933" sldId="12040"/>
            <ac:spMk id="48" creationId="{50E3C6C1-6FDA-2F77-5199-5CE4D6C0547D}"/>
          </ac:spMkLst>
        </pc:spChg>
        <pc:spChg chg="mod">
          <ac:chgData name="Vecchiato, Marco Roberto (IT)" userId="896c4cd8-edcc-4e69-8519-21c0d973cabb" providerId="ADAL" clId="{31033DFE-2549-4922-8A56-304F34F284A9}" dt="2023-06-05T13:42:45.920" v="3259" actId="14100"/>
          <ac:spMkLst>
            <pc:docMk/>
            <pc:sldMk cId="2568797933" sldId="12040"/>
            <ac:spMk id="53" creationId="{B2E92557-ABF7-5859-CADE-056DC20340C6}"/>
          </ac:spMkLst>
        </pc:spChg>
        <pc:spChg chg="mod">
          <ac:chgData name="Vecchiato, Marco Roberto (IT)" userId="896c4cd8-edcc-4e69-8519-21c0d973cabb" providerId="ADAL" clId="{31033DFE-2549-4922-8A56-304F34F284A9}" dt="2023-06-05T13:42:45.920" v="3259" actId="14100"/>
          <ac:spMkLst>
            <pc:docMk/>
            <pc:sldMk cId="2568797933" sldId="12040"/>
            <ac:spMk id="55" creationId="{4C17BA4D-E207-DEA4-EE88-0BCE6B9237D8}"/>
          </ac:spMkLst>
        </pc:spChg>
        <pc:spChg chg="mod">
          <ac:chgData name="Vecchiato, Marco Roberto (IT)" userId="896c4cd8-edcc-4e69-8519-21c0d973cabb" providerId="ADAL" clId="{31033DFE-2549-4922-8A56-304F34F284A9}" dt="2023-06-05T13:42:45.920" v="3259" actId="14100"/>
          <ac:spMkLst>
            <pc:docMk/>
            <pc:sldMk cId="2568797933" sldId="12040"/>
            <ac:spMk id="56" creationId="{778E7ACD-D669-03B4-DC93-0DE0713F5048}"/>
          </ac:spMkLst>
        </pc:spChg>
        <pc:spChg chg="mod">
          <ac:chgData name="Vecchiato, Marco Roberto (IT)" userId="896c4cd8-edcc-4e69-8519-21c0d973cabb" providerId="ADAL" clId="{31033DFE-2549-4922-8A56-304F34F284A9}" dt="2023-06-05T13:42:45.920" v="3259" actId="14100"/>
          <ac:spMkLst>
            <pc:docMk/>
            <pc:sldMk cId="2568797933" sldId="12040"/>
            <ac:spMk id="57" creationId="{B43D6DB8-361F-788E-5C21-BD9E043AEE86}"/>
          </ac:spMkLst>
        </pc:spChg>
        <pc:spChg chg="mod">
          <ac:chgData name="Vecchiato, Marco Roberto (IT)" userId="896c4cd8-edcc-4e69-8519-21c0d973cabb" providerId="ADAL" clId="{31033DFE-2549-4922-8A56-304F34F284A9}" dt="2023-06-05T13:42:45.920" v="3259" actId="14100"/>
          <ac:spMkLst>
            <pc:docMk/>
            <pc:sldMk cId="2568797933" sldId="12040"/>
            <ac:spMk id="58" creationId="{6A9C08ED-9A7B-C9E0-9E3D-B7217CE57420}"/>
          </ac:spMkLst>
        </pc:spChg>
        <pc:spChg chg="mod">
          <ac:chgData name="Vecchiato, Marco Roberto (IT)" userId="896c4cd8-edcc-4e69-8519-21c0d973cabb" providerId="ADAL" clId="{31033DFE-2549-4922-8A56-304F34F284A9}" dt="2023-06-05T13:42:45.920" v="3259" actId="14100"/>
          <ac:spMkLst>
            <pc:docMk/>
            <pc:sldMk cId="2568797933" sldId="12040"/>
            <ac:spMk id="59" creationId="{75048725-9C81-2DB8-2317-523927192DB5}"/>
          </ac:spMkLst>
        </pc:spChg>
        <pc:spChg chg="mod">
          <ac:chgData name="Vecchiato, Marco Roberto (IT)" userId="896c4cd8-edcc-4e69-8519-21c0d973cabb" providerId="ADAL" clId="{31033DFE-2549-4922-8A56-304F34F284A9}" dt="2023-06-05T13:42:45.920" v="3259" actId="14100"/>
          <ac:spMkLst>
            <pc:docMk/>
            <pc:sldMk cId="2568797933" sldId="12040"/>
            <ac:spMk id="60" creationId="{1D2C79DC-2EE3-206A-1B63-3A9681965F2A}"/>
          </ac:spMkLst>
        </pc:spChg>
        <pc:spChg chg="mod">
          <ac:chgData name="Vecchiato, Marco Roberto (IT)" userId="896c4cd8-edcc-4e69-8519-21c0d973cabb" providerId="ADAL" clId="{31033DFE-2549-4922-8A56-304F34F284A9}" dt="2023-06-05T13:42:45.920" v="3259" actId="14100"/>
          <ac:spMkLst>
            <pc:docMk/>
            <pc:sldMk cId="2568797933" sldId="12040"/>
            <ac:spMk id="61" creationId="{A0568134-08D2-B208-8D47-8A54D91B861F}"/>
          </ac:spMkLst>
        </pc:spChg>
        <pc:spChg chg="mod">
          <ac:chgData name="Vecchiato, Marco Roberto (IT)" userId="896c4cd8-edcc-4e69-8519-21c0d973cabb" providerId="ADAL" clId="{31033DFE-2549-4922-8A56-304F34F284A9}" dt="2023-06-05T13:42:45.920" v="3259" actId="14100"/>
          <ac:spMkLst>
            <pc:docMk/>
            <pc:sldMk cId="2568797933" sldId="12040"/>
            <ac:spMk id="62" creationId="{93E3CEB3-DEA2-76FE-E483-EEECDDF221DE}"/>
          </ac:spMkLst>
        </pc:spChg>
        <pc:spChg chg="mod">
          <ac:chgData name="Vecchiato, Marco Roberto (IT)" userId="896c4cd8-edcc-4e69-8519-21c0d973cabb" providerId="ADAL" clId="{31033DFE-2549-4922-8A56-304F34F284A9}" dt="2023-06-05T13:42:45.920" v="3259" actId="14100"/>
          <ac:spMkLst>
            <pc:docMk/>
            <pc:sldMk cId="2568797933" sldId="12040"/>
            <ac:spMk id="63" creationId="{15A4BE36-F91F-1671-2100-9D197370E472}"/>
          </ac:spMkLst>
        </pc:spChg>
        <pc:spChg chg="mod">
          <ac:chgData name="Vecchiato, Marco Roberto (IT)" userId="896c4cd8-edcc-4e69-8519-21c0d973cabb" providerId="ADAL" clId="{31033DFE-2549-4922-8A56-304F34F284A9}" dt="2023-06-05T13:42:45.920" v="3259" actId="14100"/>
          <ac:spMkLst>
            <pc:docMk/>
            <pc:sldMk cId="2568797933" sldId="12040"/>
            <ac:spMk id="64" creationId="{7977C3AE-24DE-4C3A-B2BB-65A84E76359C}"/>
          </ac:spMkLst>
        </pc:spChg>
        <pc:spChg chg="mod">
          <ac:chgData name="Vecchiato, Marco Roberto (IT)" userId="896c4cd8-edcc-4e69-8519-21c0d973cabb" providerId="ADAL" clId="{31033DFE-2549-4922-8A56-304F34F284A9}" dt="2023-06-05T13:42:45.920" v="3259" actId="14100"/>
          <ac:spMkLst>
            <pc:docMk/>
            <pc:sldMk cId="2568797933" sldId="12040"/>
            <ac:spMk id="65" creationId="{AC3C7DA0-147F-310C-2B74-533D9492E3F0}"/>
          </ac:spMkLst>
        </pc:spChg>
        <pc:spChg chg="mod">
          <ac:chgData name="Vecchiato, Marco Roberto (IT)" userId="896c4cd8-edcc-4e69-8519-21c0d973cabb" providerId="ADAL" clId="{31033DFE-2549-4922-8A56-304F34F284A9}" dt="2023-06-05T13:42:45.920" v="3259" actId="14100"/>
          <ac:spMkLst>
            <pc:docMk/>
            <pc:sldMk cId="2568797933" sldId="12040"/>
            <ac:spMk id="66" creationId="{A2E4B00B-781E-7694-EE81-BD3C35124B8A}"/>
          </ac:spMkLst>
        </pc:spChg>
        <pc:spChg chg="mod">
          <ac:chgData name="Vecchiato, Marco Roberto (IT)" userId="896c4cd8-edcc-4e69-8519-21c0d973cabb" providerId="ADAL" clId="{31033DFE-2549-4922-8A56-304F34F284A9}" dt="2023-06-05T13:42:45.920" v="3259" actId="14100"/>
          <ac:spMkLst>
            <pc:docMk/>
            <pc:sldMk cId="2568797933" sldId="12040"/>
            <ac:spMk id="67" creationId="{ED014E14-046F-947A-966D-40AE5618C3F7}"/>
          </ac:spMkLst>
        </pc:spChg>
        <pc:spChg chg="mod">
          <ac:chgData name="Vecchiato, Marco Roberto (IT)" userId="896c4cd8-edcc-4e69-8519-21c0d973cabb" providerId="ADAL" clId="{31033DFE-2549-4922-8A56-304F34F284A9}" dt="2023-06-05T13:42:45.920" v="3259" actId="14100"/>
          <ac:spMkLst>
            <pc:docMk/>
            <pc:sldMk cId="2568797933" sldId="12040"/>
            <ac:spMk id="68" creationId="{E2DB69BF-6957-6E4C-BF6B-12064EDB9877}"/>
          </ac:spMkLst>
        </pc:spChg>
        <pc:spChg chg="mod">
          <ac:chgData name="Vecchiato, Marco Roberto (IT)" userId="896c4cd8-edcc-4e69-8519-21c0d973cabb" providerId="ADAL" clId="{31033DFE-2549-4922-8A56-304F34F284A9}" dt="2023-06-05T13:42:45.920" v="3259" actId="14100"/>
          <ac:spMkLst>
            <pc:docMk/>
            <pc:sldMk cId="2568797933" sldId="12040"/>
            <ac:spMk id="69" creationId="{8572EF5C-7CF5-337A-75B5-38E2267356C5}"/>
          </ac:spMkLst>
        </pc:spChg>
        <pc:spChg chg="mod">
          <ac:chgData name="Vecchiato, Marco Roberto (IT)" userId="896c4cd8-edcc-4e69-8519-21c0d973cabb" providerId="ADAL" clId="{31033DFE-2549-4922-8A56-304F34F284A9}" dt="2023-06-05T13:42:45.920" v="3259" actId="14100"/>
          <ac:spMkLst>
            <pc:docMk/>
            <pc:sldMk cId="2568797933" sldId="12040"/>
            <ac:spMk id="70" creationId="{79D95880-4A9E-21B6-D79C-29BD9F5D92A9}"/>
          </ac:spMkLst>
        </pc:spChg>
        <pc:spChg chg="mod">
          <ac:chgData name="Vecchiato, Marco Roberto (IT)" userId="896c4cd8-edcc-4e69-8519-21c0d973cabb" providerId="ADAL" clId="{31033DFE-2549-4922-8A56-304F34F284A9}" dt="2023-06-05T13:42:45.920" v="3259" actId="14100"/>
          <ac:spMkLst>
            <pc:docMk/>
            <pc:sldMk cId="2568797933" sldId="12040"/>
            <ac:spMk id="71" creationId="{C996D4D6-960C-D095-E43A-A20BE3DF19D7}"/>
          </ac:spMkLst>
        </pc:spChg>
        <pc:spChg chg="mod">
          <ac:chgData name="Vecchiato, Marco Roberto (IT)" userId="896c4cd8-edcc-4e69-8519-21c0d973cabb" providerId="ADAL" clId="{31033DFE-2549-4922-8A56-304F34F284A9}" dt="2023-06-05T13:42:45.920" v="3259" actId="14100"/>
          <ac:spMkLst>
            <pc:docMk/>
            <pc:sldMk cId="2568797933" sldId="12040"/>
            <ac:spMk id="72" creationId="{5B0306E1-D286-B220-5D8D-51C6154CB00D}"/>
          </ac:spMkLst>
        </pc:spChg>
        <pc:spChg chg="mod">
          <ac:chgData name="Vecchiato, Marco Roberto (IT)" userId="896c4cd8-edcc-4e69-8519-21c0d973cabb" providerId="ADAL" clId="{31033DFE-2549-4922-8A56-304F34F284A9}" dt="2023-06-05T13:42:45.920" v="3259" actId="14100"/>
          <ac:spMkLst>
            <pc:docMk/>
            <pc:sldMk cId="2568797933" sldId="12040"/>
            <ac:spMk id="73" creationId="{329B2EB5-95F1-12B5-E322-CD93494AF115}"/>
          </ac:spMkLst>
        </pc:spChg>
        <pc:spChg chg="mod">
          <ac:chgData name="Vecchiato, Marco Roberto (IT)" userId="896c4cd8-edcc-4e69-8519-21c0d973cabb" providerId="ADAL" clId="{31033DFE-2549-4922-8A56-304F34F284A9}" dt="2023-06-05T13:42:45.920" v="3259" actId="14100"/>
          <ac:spMkLst>
            <pc:docMk/>
            <pc:sldMk cId="2568797933" sldId="12040"/>
            <ac:spMk id="74" creationId="{5C7B1044-DDB3-7DBF-672A-494651BF55E0}"/>
          </ac:spMkLst>
        </pc:spChg>
        <pc:spChg chg="mod">
          <ac:chgData name="Vecchiato, Marco Roberto (IT)" userId="896c4cd8-edcc-4e69-8519-21c0d973cabb" providerId="ADAL" clId="{31033DFE-2549-4922-8A56-304F34F284A9}" dt="2023-06-05T13:42:45.920" v="3259" actId="14100"/>
          <ac:spMkLst>
            <pc:docMk/>
            <pc:sldMk cId="2568797933" sldId="12040"/>
            <ac:spMk id="75" creationId="{667AB32A-81D2-4D74-EDEF-9A16B0A4F165}"/>
          </ac:spMkLst>
        </pc:spChg>
        <pc:spChg chg="mod">
          <ac:chgData name="Vecchiato, Marco Roberto (IT)" userId="896c4cd8-edcc-4e69-8519-21c0d973cabb" providerId="ADAL" clId="{31033DFE-2549-4922-8A56-304F34F284A9}" dt="2023-06-05T13:42:45.920" v="3259" actId="14100"/>
          <ac:spMkLst>
            <pc:docMk/>
            <pc:sldMk cId="2568797933" sldId="12040"/>
            <ac:spMk id="76" creationId="{9CF16093-B024-8516-8F21-5DFD952B1456}"/>
          </ac:spMkLst>
        </pc:spChg>
        <pc:spChg chg="mod">
          <ac:chgData name="Vecchiato, Marco Roberto (IT)" userId="896c4cd8-edcc-4e69-8519-21c0d973cabb" providerId="ADAL" clId="{31033DFE-2549-4922-8A56-304F34F284A9}" dt="2023-06-05T13:42:45.920" v="3259" actId="14100"/>
          <ac:spMkLst>
            <pc:docMk/>
            <pc:sldMk cId="2568797933" sldId="12040"/>
            <ac:spMk id="77" creationId="{1008B394-785F-7F36-69F3-B6E625F420E4}"/>
          </ac:spMkLst>
        </pc:spChg>
        <pc:spChg chg="mod">
          <ac:chgData name="Vecchiato, Marco Roberto (IT)" userId="896c4cd8-edcc-4e69-8519-21c0d973cabb" providerId="ADAL" clId="{31033DFE-2549-4922-8A56-304F34F284A9}" dt="2023-06-05T13:42:45.920" v="3259" actId="14100"/>
          <ac:spMkLst>
            <pc:docMk/>
            <pc:sldMk cId="2568797933" sldId="12040"/>
            <ac:spMk id="78" creationId="{DB244DC8-A841-FB13-961F-D6FAA356A9C4}"/>
          </ac:spMkLst>
        </pc:spChg>
        <pc:spChg chg="mod">
          <ac:chgData name="Vecchiato, Marco Roberto (IT)" userId="896c4cd8-edcc-4e69-8519-21c0d973cabb" providerId="ADAL" clId="{31033DFE-2549-4922-8A56-304F34F284A9}" dt="2023-06-05T13:42:45.920" v="3259" actId="14100"/>
          <ac:spMkLst>
            <pc:docMk/>
            <pc:sldMk cId="2568797933" sldId="12040"/>
            <ac:spMk id="79" creationId="{22EA7E2E-1911-86F7-9986-50D3826C20FE}"/>
          </ac:spMkLst>
        </pc:spChg>
        <pc:spChg chg="mod">
          <ac:chgData name="Vecchiato, Marco Roberto (IT)" userId="896c4cd8-edcc-4e69-8519-21c0d973cabb" providerId="ADAL" clId="{31033DFE-2549-4922-8A56-304F34F284A9}" dt="2023-06-05T13:42:45.920" v="3259" actId="14100"/>
          <ac:spMkLst>
            <pc:docMk/>
            <pc:sldMk cId="2568797933" sldId="12040"/>
            <ac:spMk id="80" creationId="{0CF5D768-C34F-1090-AF5D-394F09712008}"/>
          </ac:spMkLst>
        </pc:spChg>
        <pc:spChg chg="mod">
          <ac:chgData name="Vecchiato, Marco Roberto (IT)" userId="896c4cd8-edcc-4e69-8519-21c0d973cabb" providerId="ADAL" clId="{31033DFE-2549-4922-8A56-304F34F284A9}" dt="2023-06-05T13:42:45.920" v="3259" actId="14100"/>
          <ac:spMkLst>
            <pc:docMk/>
            <pc:sldMk cId="2568797933" sldId="12040"/>
            <ac:spMk id="81" creationId="{1D7B5F73-A28F-0951-BBA8-BB47C3BA32F7}"/>
          </ac:spMkLst>
        </pc:spChg>
        <pc:spChg chg="mod">
          <ac:chgData name="Vecchiato, Marco Roberto (IT)" userId="896c4cd8-edcc-4e69-8519-21c0d973cabb" providerId="ADAL" clId="{31033DFE-2549-4922-8A56-304F34F284A9}" dt="2023-06-05T13:42:45.920" v="3259" actId="14100"/>
          <ac:spMkLst>
            <pc:docMk/>
            <pc:sldMk cId="2568797933" sldId="12040"/>
            <ac:spMk id="82" creationId="{D73E6F87-0DDA-D29F-8D3A-D54069B80F75}"/>
          </ac:spMkLst>
        </pc:spChg>
        <pc:spChg chg="mod">
          <ac:chgData name="Vecchiato, Marco Roberto (IT)" userId="896c4cd8-edcc-4e69-8519-21c0d973cabb" providerId="ADAL" clId="{31033DFE-2549-4922-8A56-304F34F284A9}" dt="2023-06-05T13:42:45.920" v="3259" actId="14100"/>
          <ac:spMkLst>
            <pc:docMk/>
            <pc:sldMk cId="2568797933" sldId="12040"/>
            <ac:spMk id="83" creationId="{19BF7331-6FF2-05D4-128A-E6A5FBD98614}"/>
          </ac:spMkLst>
        </pc:spChg>
        <pc:spChg chg="mod">
          <ac:chgData name="Vecchiato, Marco Roberto (IT)" userId="896c4cd8-edcc-4e69-8519-21c0d973cabb" providerId="ADAL" clId="{31033DFE-2549-4922-8A56-304F34F284A9}" dt="2023-06-05T13:42:45.920" v="3259" actId="14100"/>
          <ac:spMkLst>
            <pc:docMk/>
            <pc:sldMk cId="2568797933" sldId="12040"/>
            <ac:spMk id="84" creationId="{9F23DD71-7B63-120D-7E70-B23ADA26EA34}"/>
          </ac:spMkLst>
        </pc:spChg>
        <pc:spChg chg="mod">
          <ac:chgData name="Vecchiato, Marco Roberto (IT)" userId="896c4cd8-edcc-4e69-8519-21c0d973cabb" providerId="ADAL" clId="{31033DFE-2549-4922-8A56-304F34F284A9}" dt="2023-06-05T13:42:45.920" v="3259" actId="14100"/>
          <ac:spMkLst>
            <pc:docMk/>
            <pc:sldMk cId="2568797933" sldId="12040"/>
            <ac:spMk id="85" creationId="{62EC4147-8E7E-4ACE-F5A1-E19A3A30C602}"/>
          </ac:spMkLst>
        </pc:spChg>
        <pc:spChg chg="mod">
          <ac:chgData name="Vecchiato, Marco Roberto (IT)" userId="896c4cd8-edcc-4e69-8519-21c0d973cabb" providerId="ADAL" clId="{31033DFE-2549-4922-8A56-304F34F284A9}" dt="2023-06-05T13:42:45.920" v="3259" actId="14100"/>
          <ac:spMkLst>
            <pc:docMk/>
            <pc:sldMk cId="2568797933" sldId="12040"/>
            <ac:spMk id="86" creationId="{A764D3B0-3D3E-77E7-1188-8D00C1DB0DFC}"/>
          </ac:spMkLst>
        </pc:spChg>
        <pc:spChg chg="mod">
          <ac:chgData name="Vecchiato, Marco Roberto (IT)" userId="896c4cd8-edcc-4e69-8519-21c0d973cabb" providerId="ADAL" clId="{31033DFE-2549-4922-8A56-304F34F284A9}" dt="2023-06-05T13:42:45.920" v="3259" actId="14100"/>
          <ac:spMkLst>
            <pc:docMk/>
            <pc:sldMk cId="2568797933" sldId="12040"/>
            <ac:spMk id="87" creationId="{6FDBC514-B02D-7CC1-5206-3EF6BE3B44FA}"/>
          </ac:spMkLst>
        </pc:spChg>
        <pc:spChg chg="mod">
          <ac:chgData name="Vecchiato, Marco Roberto (IT)" userId="896c4cd8-edcc-4e69-8519-21c0d973cabb" providerId="ADAL" clId="{31033DFE-2549-4922-8A56-304F34F284A9}" dt="2023-06-05T13:42:45.920" v="3259" actId="14100"/>
          <ac:spMkLst>
            <pc:docMk/>
            <pc:sldMk cId="2568797933" sldId="12040"/>
            <ac:spMk id="88" creationId="{D70557C9-448E-131D-B20E-3B3A3B5B49F6}"/>
          </ac:spMkLst>
        </pc:spChg>
        <pc:spChg chg="mod">
          <ac:chgData name="Vecchiato, Marco Roberto (IT)" userId="896c4cd8-edcc-4e69-8519-21c0d973cabb" providerId="ADAL" clId="{31033DFE-2549-4922-8A56-304F34F284A9}" dt="2023-06-05T13:42:45.920" v="3259" actId="14100"/>
          <ac:spMkLst>
            <pc:docMk/>
            <pc:sldMk cId="2568797933" sldId="12040"/>
            <ac:spMk id="90" creationId="{EE430EEC-8D8C-081D-E960-7AB268D3D3B8}"/>
          </ac:spMkLst>
        </pc:spChg>
        <pc:spChg chg="mod">
          <ac:chgData name="Vecchiato, Marco Roberto (IT)" userId="896c4cd8-edcc-4e69-8519-21c0d973cabb" providerId="ADAL" clId="{31033DFE-2549-4922-8A56-304F34F284A9}" dt="2023-06-05T13:42:45.920" v="3259" actId="14100"/>
          <ac:spMkLst>
            <pc:docMk/>
            <pc:sldMk cId="2568797933" sldId="12040"/>
            <ac:spMk id="91" creationId="{A8A31A9F-F657-B7A6-3999-4CEA67AD98CA}"/>
          </ac:spMkLst>
        </pc:spChg>
        <pc:spChg chg="mod">
          <ac:chgData name="Vecchiato, Marco Roberto (IT)" userId="896c4cd8-edcc-4e69-8519-21c0d973cabb" providerId="ADAL" clId="{31033DFE-2549-4922-8A56-304F34F284A9}" dt="2023-06-05T13:42:45.920" v="3259" actId="14100"/>
          <ac:spMkLst>
            <pc:docMk/>
            <pc:sldMk cId="2568797933" sldId="12040"/>
            <ac:spMk id="93" creationId="{5B815F49-3674-416F-4D6F-42CB72248544}"/>
          </ac:spMkLst>
        </pc:spChg>
        <pc:spChg chg="mod">
          <ac:chgData name="Vecchiato, Marco Roberto (IT)" userId="896c4cd8-edcc-4e69-8519-21c0d973cabb" providerId="ADAL" clId="{31033DFE-2549-4922-8A56-304F34F284A9}" dt="2023-06-05T13:42:45.920" v="3259" actId="14100"/>
          <ac:spMkLst>
            <pc:docMk/>
            <pc:sldMk cId="2568797933" sldId="12040"/>
            <ac:spMk id="94" creationId="{5FAFB222-2C71-5A4D-4682-6B58E8550839}"/>
          </ac:spMkLst>
        </pc:spChg>
        <pc:spChg chg="add mod">
          <ac:chgData name="Vecchiato, Marco Roberto (IT)" userId="896c4cd8-edcc-4e69-8519-21c0d973cabb" providerId="ADAL" clId="{31033DFE-2549-4922-8A56-304F34F284A9}" dt="2023-06-05T13:43:35.324" v="3277" actId="20577"/>
          <ac:spMkLst>
            <pc:docMk/>
            <pc:sldMk cId="2568797933" sldId="12040"/>
            <ac:spMk id="95" creationId="{8AA16A42-F48D-905A-23B9-67EED2387B99}"/>
          </ac:spMkLst>
        </pc:spChg>
        <pc:grpChg chg="add mod">
          <ac:chgData name="Vecchiato, Marco Roberto (IT)" userId="896c4cd8-edcc-4e69-8519-21c0d973cabb" providerId="ADAL" clId="{31033DFE-2549-4922-8A56-304F34F284A9}" dt="2023-06-05T13:42:45.920" v="3259" actId="14100"/>
          <ac:grpSpMkLst>
            <pc:docMk/>
            <pc:sldMk cId="2568797933" sldId="12040"/>
            <ac:grpSpMk id="4" creationId="{40C7FFF7-8589-FF78-F8B1-D4DAF4AD77A1}"/>
          </ac:grpSpMkLst>
        </pc:grpChg>
        <pc:grpChg chg="del">
          <ac:chgData name="Vecchiato, Marco Roberto (IT)" userId="896c4cd8-edcc-4e69-8519-21c0d973cabb" providerId="ADAL" clId="{31033DFE-2549-4922-8A56-304F34F284A9}" dt="2023-06-05T13:42:26.683" v="3254" actId="478"/>
          <ac:grpSpMkLst>
            <pc:docMk/>
            <pc:sldMk cId="2568797933" sldId="12040"/>
            <ac:grpSpMk id="5" creationId="{8E568053-C5BA-AE74-DF17-7CDB2795CCF8}"/>
          </ac:grpSpMkLst>
        </pc:grpChg>
        <pc:grpChg chg="mod">
          <ac:chgData name="Vecchiato, Marco Roberto (IT)" userId="896c4cd8-edcc-4e69-8519-21c0d973cabb" providerId="ADAL" clId="{31033DFE-2549-4922-8A56-304F34F284A9}" dt="2023-06-05T13:42:45.920" v="3259" actId="14100"/>
          <ac:grpSpMkLst>
            <pc:docMk/>
            <pc:sldMk cId="2568797933" sldId="12040"/>
            <ac:grpSpMk id="20" creationId="{F8170A9A-5ACD-A78F-D5F4-F6662DE9993A}"/>
          </ac:grpSpMkLst>
        </pc:grpChg>
        <pc:grpChg chg="mod">
          <ac:chgData name="Vecchiato, Marco Roberto (IT)" userId="896c4cd8-edcc-4e69-8519-21c0d973cabb" providerId="ADAL" clId="{31033DFE-2549-4922-8A56-304F34F284A9}" dt="2023-06-05T13:42:45.920" v="3259" actId="14100"/>
          <ac:grpSpMkLst>
            <pc:docMk/>
            <pc:sldMk cId="2568797933" sldId="12040"/>
            <ac:grpSpMk id="21" creationId="{81FB1076-C93D-71E8-2678-6FA047EC20BF}"/>
          </ac:grpSpMkLst>
        </pc:grpChg>
        <pc:grpChg chg="mod">
          <ac:chgData name="Vecchiato, Marco Roberto (IT)" userId="896c4cd8-edcc-4e69-8519-21c0d973cabb" providerId="ADAL" clId="{31033DFE-2549-4922-8A56-304F34F284A9}" dt="2023-06-05T13:42:45.920" v="3259" actId="14100"/>
          <ac:grpSpMkLst>
            <pc:docMk/>
            <pc:sldMk cId="2568797933" sldId="12040"/>
            <ac:grpSpMk id="22" creationId="{22C83853-EA0A-DE4E-E57F-7E1EC467F9B0}"/>
          </ac:grpSpMkLst>
        </pc:grpChg>
        <pc:grpChg chg="mod">
          <ac:chgData name="Vecchiato, Marco Roberto (IT)" userId="896c4cd8-edcc-4e69-8519-21c0d973cabb" providerId="ADAL" clId="{31033DFE-2549-4922-8A56-304F34F284A9}" dt="2023-06-05T13:42:45.920" v="3259" actId="14100"/>
          <ac:grpSpMkLst>
            <pc:docMk/>
            <pc:sldMk cId="2568797933" sldId="12040"/>
            <ac:grpSpMk id="25" creationId="{0D3241F5-2853-B538-689E-2609F6ECE753}"/>
          </ac:grpSpMkLst>
        </pc:grpChg>
        <pc:grpChg chg="mod">
          <ac:chgData name="Vecchiato, Marco Roberto (IT)" userId="896c4cd8-edcc-4e69-8519-21c0d973cabb" providerId="ADAL" clId="{31033DFE-2549-4922-8A56-304F34F284A9}" dt="2023-06-05T13:42:45.920" v="3259" actId="14100"/>
          <ac:grpSpMkLst>
            <pc:docMk/>
            <pc:sldMk cId="2568797933" sldId="12040"/>
            <ac:grpSpMk id="26" creationId="{F2670B1D-5BD5-C553-92CE-64FF457F9713}"/>
          </ac:grpSpMkLst>
        </pc:grpChg>
        <pc:grpChg chg="del">
          <ac:chgData name="Vecchiato, Marco Roberto (IT)" userId="896c4cd8-edcc-4e69-8519-21c0d973cabb" providerId="ADAL" clId="{31033DFE-2549-4922-8A56-304F34F284A9}" dt="2023-06-05T13:42:26.683" v="3254" actId="478"/>
          <ac:grpSpMkLst>
            <pc:docMk/>
            <pc:sldMk cId="2568797933" sldId="12040"/>
            <ac:grpSpMk id="34" creationId="{9B6B8594-C5EE-54C1-937F-F0B934BE2CC8}"/>
          </ac:grpSpMkLst>
        </pc:grpChg>
        <pc:grpChg chg="del">
          <ac:chgData name="Vecchiato, Marco Roberto (IT)" userId="896c4cd8-edcc-4e69-8519-21c0d973cabb" providerId="ADAL" clId="{31033DFE-2549-4922-8A56-304F34F284A9}" dt="2023-06-05T13:42:26.683" v="3254" actId="478"/>
          <ac:grpSpMkLst>
            <pc:docMk/>
            <pc:sldMk cId="2568797933" sldId="12040"/>
            <ac:grpSpMk id="40" creationId="{C75F7C73-276A-B67D-1774-D7F8CDD43B83}"/>
          </ac:grpSpMkLst>
        </pc:grpChg>
        <pc:grpChg chg="del">
          <ac:chgData name="Vecchiato, Marco Roberto (IT)" userId="896c4cd8-edcc-4e69-8519-21c0d973cabb" providerId="ADAL" clId="{31033DFE-2549-4922-8A56-304F34F284A9}" dt="2023-06-05T13:42:26.683" v="3254" actId="478"/>
          <ac:grpSpMkLst>
            <pc:docMk/>
            <pc:sldMk cId="2568797933" sldId="12040"/>
            <ac:grpSpMk id="43" creationId="{6906887E-3EBE-6859-0504-76DB5065B73F}"/>
          </ac:grpSpMkLst>
        </pc:grpChg>
        <pc:picChg chg="mod">
          <ac:chgData name="Vecchiato, Marco Roberto (IT)" userId="896c4cd8-edcc-4e69-8519-21c0d973cabb" providerId="ADAL" clId="{31033DFE-2549-4922-8A56-304F34F284A9}" dt="2023-06-05T13:42:45.920" v="3259" actId="14100"/>
          <ac:picMkLst>
            <pc:docMk/>
            <pc:sldMk cId="2568797933" sldId="12040"/>
            <ac:picMk id="49" creationId="{C814B986-7F89-7C04-CE01-8D9C727F0402}"/>
          </ac:picMkLst>
        </pc:picChg>
        <pc:picChg chg="mod">
          <ac:chgData name="Vecchiato, Marco Roberto (IT)" userId="896c4cd8-edcc-4e69-8519-21c0d973cabb" providerId="ADAL" clId="{31033DFE-2549-4922-8A56-304F34F284A9}" dt="2023-06-05T13:42:45.920" v="3259" actId="14100"/>
          <ac:picMkLst>
            <pc:docMk/>
            <pc:sldMk cId="2568797933" sldId="12040"/>
            <ac:picMk id="50" creationId="{D7C72ED5-E8CA-6F6F-B6BA-9BB9BD0B600C}"/>
          </ac:picMkLst>
        </pc:picChg>
        <pc:picChg chg="mod">
          <ac:chgData name="Vecchiato, Marco Roberto (IT)" userId="896c4cd8-edcc-4e69-8519-21c0d973cabb" providerId="ADAL" clId="{31033DFE-2549-4922-8A56-304F34F284A9}" dt="2023-06-05T13:42:45.920" v="3259" actId="14100"/>
          <ac:picMkLst>
            <pc:docMk/>
            <pc:sldMk cId="2568797933" sldId="12040"/>
            <ac:picMk id="51" creationId="{1FCC6520-4EFB-C201-05DB-38AF9E9CE21F}"/>
          </ac:picMkLst>
        </pc:picChg>
        <pc:picChg chg="mod">
          <ac:chgData name="Vecchiato, Marco Roberto (IT)" userId="896c4cd8-edcc-4e69-8519-21c0d973cabb" providerId="ADAL" clId="{31033DFE-2549-4922-8A56-304F34F284A9}" dt="2023-06-05T13:42:45.920" v="3259" actId="14100"/>
          <ac:picMkLst>
            <pc:docMk/>
            <pc:sldMk cId="2568797933" sldId="12040"/>
            <ac:picMk id="52" creationId="{BD1E7FB2-DAB5-9548-571B-6530B7E26CB7}"/>
          </ac:picMkLst>
        </pc:picChg>
        <pc:picChg chg="mod">
          <ac:chgData name="Vecchiato, Marco Roberto (IT)" userId="896c4cd8-edcc-4e69-8519-21c0d973cabb" providerId="ADAL" clId="{31033DFE-2549-4922-8A56-304F34F284A9}" dt="2023-06-05T13:42:45.920" v="3259" actId="14100"/>
          <ac:picMkLst>
            <pc:docMk/>
            <pc:sldMk cId="2568797933" sldId="12040"/>
            <ac:picMk id="54" creationId="{CF186321-83DA-F1B0-FC5C-E0EF2CE322EE}"/>
          </ac:picMkLst>
        </pc:picChg>
        <pc:picChg chg="mod">
          <ac:chgData name="Vecchiato, Marco Roberto (IT)" userId="896c4cd8-edcc-4e69-8519-21c0d973cabb" providerId="ADAL" clId="{31033DFE-2549-4922-8A56-304F34F284A9}" dt="2023-06-05T13:42:45.920" v="3259" actId="14100"/>
          <ac:picMkLst>
            <pc:docMk/>
            <pc:sldMk cId="2568797933" sldId="12040"/>
            <ac:picMk id="89" creationId="{0F1DD231-D639-DB34-2A6E-FC3699092818}"/>
          </ac:picMkLst>
        </pc:picChg>
        <pc:picChg chg="mod">
          <ac:chgData name="Vecchiato, Marco Roberto (IT)" userId="896c4cd8-edcc-4e69-8519-21c0d973cabb" providerId="ADAL" clId="{31033DFE-2549-4922-8A56-304F34F284A9}" dt="2023-06-05T13:42:45.920" v="3259" actId="14100"/>
          <ac:picMkLst>
            <pc:docMk/>
            <pc:sldMk cId="2568797933" sldId="12040"/>
            <ac:picMk id="92" creationId="{4DA19A62-E223-087D-2437-B1A596921E26}"/>
          </ac:picMkLst>
        </pc:picChg>
        <pc:cxnChg chg="mod">
          <ac:chgData name="Vecchiato, Marco Roberto (IT)" userId="896c4cd8-edcc-4e69-8519-21c0d973cabb" providerId="ADAL" clId="{31033DFE-2549-4922-8A56-304F34F284A9}" dt="2023-06-05T13:42:45.920" v="3259" actId="14100"/>
          <ac:cxnSpMkLst>
            <pc:docMk/>
            <pc:sldMk cId="2568797933" sldId="12040"/>
            <ac:cxnSpMk id="37" creationId="{FBEEF646-0ECA-2C6A-768D-6B1CD3CEBE11}"/>
          </ac:cxnSpMkLst>
        </pc:cxnChg>
        <pc:cxnChg chg="mod">
          <ac:chgData name="Vecchiato, Marco Roberto (IT)" userId="896c4cd8-edcc-4e69-8519-21c0d973cabb" providerId="ADAL" clId="{31033DFE-2549-4922-8A56-304F34F284A9}" dt="2023-06-05T13:42:45.920" v="3259" actId="14100"/>
          <ac:cxnSpMkLst>
            <pc:docMk/>
            <pc:sldMk cId="2568797933" sldId="12040"/>
            <ac:cxnSpMk id="38" creationId="{F4D71565-936F-1DC9-2507-E443A161E818}"/>
          </ac:cxnSpMkLst>
        </pc:cxnChg>
        <pc:cxnChg chg="mod">
          <ac:chgData name="Vecchiato, Marco Roberto (IT)" userId="896c4cd8-edcc-4e69-8519-21c0d973cabb" providerId="ADAL" clId="{31033DFE-2549-4922-8A56-304F34F284A9}" dt="2023-06-05T13:42:45.920" v="3259" actId="14100"/>
          <ac:cxnSpMkLst>
            <pc:docMk/>
            <pc:sldMk cId="2568797933" sldId="12040"/>
            <ac:cxnSpMk id="46" creationId="{F62C2178-642B-562C-1B29-F7CBDDD5298B}"/>
          </ac:cxnSpMkLst>
        </pc:cxnChg>
        <pc:cxnChg chg="mod">
          <ac:chgData name="Vecchiato, Marco Roberto (IT)" userId="896c4cd8-edcc-4e69-8519-21c0d973cabb" providerId="ADAL" clId="{31033DFE-2549-4922-8A56-304F34F284A9}" dt="2023-06-05T13:42:45.920" v="3259" actId="14100"/>
          <ac:cxnSpMkLst>
            <pc:docMk/>
            <pc:sldMk cId="2568797933" sldId="12040"/>
            <ac:cxnSpMk id="47" creationId="{CA975F50-B672-F30E-8DA2-7FC0F7078E4B}"/>
          </ac:cxnSpMkLst>
        </pc:cxnChg>
      </pc:sldChg>
      <pc:sldChg chg="addSp delSp modSp add mod">
        <pc:chgData name="Vecchiato, Marco Roberto (IT)" userId="896c4cd8-edcc-4e69-8519-21c0d973cabb" providerId="ADAL" clId="{31033DFE-2549-4922-8A56-304F34F284A9}" dt="2023-06-05T13:46:24.896" v="3335" actId="14100"/>
        <pc:sldMkLst>
          <pc:docMk/>
          <pc:sldMk cId="2769087145" sldId="12041"/>
        </pc:sldMkLst>
        <pc:spChg chg="mod">
          <ac:chgData name="Vecchiato, Marco Roberto (IT)" userId="896c4cd8-edcc-4e69-8519-21c0d973cabb" providerId="ADAL" clId="{31033DFE-2549-4922-8A56-304F34F284A9}" dt="2023-06-05T13:44:11.964" v="3282" actId="113"/>
          <ac:spMkLst>
            <pc:docMk/>
            <pc:sldMk cId="2769087145" sldId="12041"/>
            <ac:spMk id="2" creationId="{DC3011E9-2CCA-F650-3CA6-4FD1FAAD6CA7}"/>
          </ac:spMkLst>
        </pc:spChg>
        <pc:spChg chg="mod">
          <ac:chgData name="Vecchiato, Marco Roberto (IT)" userId="896c4cd8-edcc-4e69-8519-21c0d973cabb" providerId="ADAL" clId="{31033DFE-2549-4922-8A56-304F34F284A9}" dt="2023-06-05T13:44:31.463" v="3290" actId="20577"/>
          <ac:spMkLst>
            <pc:docMk/>
            <pc:sldMk cId="2769087145" sldId="12041"/>
            <ac:spMk id="3" creationId="{2DF07271-5AB3-8CED-7FEA-025473470A78}"/>
          </ac:spMkLst>
        </pc:spChg>
        <pc:spChg chg="add mod">
          <ac:chgData name="Vecchiato, Marco Roberto (IT)" userId="896c4cd8-edcc-4e69-8519-21c0d973cabb" providerId="ADAL" clId="{31033DFE-2549-4922-8A56-304F34F284A9}" dt="2023-06-05T13:46:11.458" v="3334" actId="14100"/>
          <ac:spMkLst>
            <pc:docMk/>
            <pc:sldMk cId="2769087145" sldId="12041"/>
            <ac:spMk id="7" creationId="{6DCB1E0D-D4ED-792D-5041-127BFBCA3556}"/>
          </ac:spMkLst>
        </pc:spChg>
        <pc:spChg chg="add mod">
          <ac:chgData name="Vecchiato, Marco Roberto (IT)" userId="896c4cd8-edcc-4e69-8519-21c0d973cabb" providerId="ADAL" clId="{31033DFE-2549-4922-8A56-304F34F284A9}" dt="2023-06-05T13:46:11.458" v="3334" actId="14100"/>
          <ac:spMkLst>
            <pc:docMk/>
            <pc:sldMk cId="2769087145" sldId="12041"/>
            <ac:spMk id="8" creationId="{B742B124-B667-9032-4126-5ADCEDAD82E6}"/>
          </ac:spMkLst>
        </pc:spChg>
        <pc:spChg chg="add mod">
          <ac:chgData name="Vecchiato, Marco Roberto (IT)" userId="896c4cd8-edcc-4e69-8519-21c0d973cabb" providerId="ADAL" clId="{31033DFE-2549-4922-8A56-304F34F284A9}" dt="2023-06-05T13:46:11.458" v="3334" actId="14100"/>
          <ac:spMkLst>
            <pc:docMk/>
            <pc:sldMk cId="2769087145" sldId="12041"/>
            <ac:spMk id="10" creationId="{D82C07B0-15F2-2049-58BC-7897BB4FFBBD}"/>
          </ac:spMkLst>
        </pc:spChg>
        <pc:spChg chg="add mod">
          <ac:chgData name="Vecchiato, Marco Roberto (IT)" userId="896c4cd8-edcc-4e69-8519-21c0d973cabb" providerId="ADAL" clId="{31033DFE-2549-4922-8A56-304F34F284A9}" dt="2023-06-05T13:46:11.458" v="3334" actId="14100"/>
          <ac:spMkLst>
            <pc:docMk/>
            <pc:sldMk cId="2769087145" sldId="12041"/>
            <ac:spMk id="11" creationId="{5FC1546C-4F9F-660D-5A63-64513F6BBF79}"/>
          </ac:spMkLst>
        </pc:spChg>
        <pc:spChg chg="add mod">
          <ac:chgData name="Vecchiato, Marco Roberto (IT)" userId="896c4cd8-edcc-4e69-8519-21c0d973cabb" providerId="ADAL" clId="{31033DFE-2549-4922-8A56-304F34F284A9}" dt="2023-06-05T13:46:11.458" v="3334" actId="14100"/>
          <ac:spMkLst>
            <pc:docMk/>
            <pc:sldMk cId="2769087145" sldId="12041"/>
            <ac:spMk id="12" creationId="{E990C9D5-FBCB-4947-BC7D-FABEA839696F}"/>
          </ac:spMkLst>
        </pc:spChg>
        <pc:spChg chg="add mod">
          <ac:chgData name="Vecchiato, Marco Roberto (IT)" userId="896c4cd8-edcc-4e69-8519-21c0d973cabb" providerId="ADAL" clId="{31033DFE-2549-4922-8A56-304F34F284A9}" dt="2023-06-05T13:46:11.458" v="3334" actId="14100"/>
          <ac:spMkLst>
            <pc:docMk/>
            <pc:sldMk cId="2769087145" sldId="12041"/>
            <ac:spMk id="29" creationId="{E6A8A12D-BCE5-5506-EA9B-BEFA53B8EEC5}"/>
          </ac:spMkLst>
        </pc:spChg>
        <pc:spChg chg="add mod">
          <ac:chgData name="Vecchiato, Marco Roberto (IT)" userId="896c4cd8-edcc-4e69-8519-21c0d973cabb" providerId="ADAL" clId="{31033DFE-2549-4922-8A56-304F34F284A9}" dt="2023-06-05T13:46:24.896" v="3335" actId="14100"/>
          <ac:spMkLst>
            <pc:docMk/>
            <pc:sldMk cId="2769087145" sldId="12041"/>
            <ac:spMk id="33" creationId="{A16F599A-271E-33D1-3DA1-27C8C6E04CAB}"/>
          </ac:spMkLst>
        </pc:spChg>
        <pc:spChg chg="add mod">
          <ac:chgData name="Vecchiato, Marco Roberto (IT)" userId="896c4cd8-edcc-4e69-8519-21c0d973cabb" providerId="ADAL" clId="{31033DFE-2549-4922-8A56-304F34F284A9}" dt="2023-06-05T13:46:24.896" v="3335" actId="14100"/>
          <ac:spMkLst>
            <pc:docMk/>
            <pc:sldMk cId="2769087145" sldId="12041"/>
            <ac:spMk id="34" creationId="{A4D6FDBA-FA59-F2DA-A951-6F0F6B4A27A8}"/>
          </ac:spMkLst>
        </pc:spChg>
        <pc:spChg chg="add mod">
          <ac:chgData name="Vecchiato, Marco Roberto (IT)" userId="896c4cd8-edcc-4e69-8519-21c0d973cabb" providerId="ADAL" clId="{31033DFE-2549-4922-8A56-304F34F284A9}" dt="2023-06-05T13:46:24.896" v="3335" actId="14100"/>
          <ac:spMkLst>
            <pc:docMk/>
            <pc:sldMk cId="2769087145" sldId="12041"/>
            <ac:spMk id="35" creationId="{0D652125-AED2-8FF1-5562-E1DE610D9DF7}"/>
          </ac:spMkLst>
        </pc:spChg>
        <pc:spChg chg="add mod">
          <ac:chgData name="Vecchiato, Marco Roberto (IT)" userId="896c4cd8-edcc-4e69-8519-21c0d973cabb" providerId="ADAL" clId="{31033DFE-2549-4922-8A56-304F34F284A9}" dt="2023-06-05T13:46:24.896" v="3335" actId="14100"/>
          <ac:spMkLst>
            <pc:docMk/>
            <pc:sldMk cId="2769087145" sldId="12041"/>
            <ac:spMk id="39" creationId="{798F57E4-C623-ED4D-013C-83D4D7F9EA4F}"/>
          </ac:spMkLst>
        </pc:spChg>
        <pc:spChg chg="add mod">
          <ac:chgData name="Vecchiato, Marco Roberto (IT)" userId="896c4cd8-edcc-4e69-8519-21c0d973cabb" providerId="ADAL" clId="{31033DFE-2549-4922-8A56-304F34F284A9}" dt="2023-06-05T13:46:24.896" v="3335" actId="14100"/>
          <ac:spMkLst>
            <pc:docMk/>
            <pc:sldMk cId="2769087145" sldId="12041"/>
            <ac:spMk id="40" creationId="{9C9853AE-1198-D077-10A8-BA1615BCD781}"/>
          </ac:spMkLst>
        </pc:spChg>
        <pc:spChg chg="add mod">
          <ac:chgData name="Vecchiato, Marco Roberto (IT)" userId="896c4cd8-edcc-4e69-8519-21c0d973cabb" providerId="ADAL" clId="{31033DFE-2549-4922-8A56-304F34F284A9}" dt="2023-06-05T13:46:24.896" v="3335" actId="14100"/>
          <ac:spMkLst>
            <pc:docMk/>
            <pc:sldMk cId="2769087145" sldId="12041"/>
            <ac:spMk id="41" creationId="{95442D2C-279E-5E60-F202-0D1DF1ECFAB8}"/>
          </ac:spMkLst>
        </pc:spChg>
        <pc:spChg chg="del">
          <ac:chgData name="Vecchiato, Marco Roberto (IT)" userId="896c4cd8-edcc-4e69-8519-21c0d973cabb" providerId="ADAL" clId="{31033DFE-2549-4922-8A56-304F34F284A9}" dt="2023-06-05T13:44:35.178" v="3292" actId="478"/>
          <ac:spMkLst>
            <pc:docMk/>
            <pc:sldMk cId="2769087145" sldId="12041"/>
            <ac:spMk id="95" creationId="{8AA16A42-F48D-905A-23B9-67EED2387B99}"/>
          </ac:spMkLst>
        </pc:spChg>
        <pc:grpChg chg="del">
          <ac:chgData name="Vecchiato, Marco Roberto (IT)" userId="896c4cd8-edcc-4e69-8519-21c0d973cabb" providerId="ADAL" clId="{31033DFE-2549-4922-8A56-304F34F284A9}" dt="2023-06-05T13:44:33.926" v="3291" actId="478"/>
          <ac:grpSpMkLst>
            <pc:docMk/>
            <pc:sldMk cId="2769087145" sldId="12041"/>
            <ac:grpSpMk id="4" creationId="{40C7FFF7-8589-FF78-F8B1-D4DAF4AD77A1}"/>
          </ac:grpSpMkLst>
        </pc:grpChg>
        <pc:picChg chg="add mod">
          <ac:chgData name="Vecchiato, Marco Roberto (IT)" userId="896c4cd8-edcc-4e69-8519-21c0d973cabb" providerId="ADAL" clId="{31033DFE-2549-4922-8A56-304F34F284A9}" dt="2023-06-05T13:46:03.546" v="3333" actId="1037"/>
          <ac:picMkLst>
            <pc:docMk/>
            <pc:sldMk cId="2769087145" sldId="12041"/>
            <ac:picMk id="5" creationId="{548EF565-B0F3-3CB0-35E2-2555A35C9E88}"/>
          </ac:picMkLst>
        </pc:picChg>
        <pc:picChg chg="add mod">
          <ac:chgData name="Vecchiato, Marco Roberto (IT)" userId="896c4cd8-edcc-4e69-8519-21c0d973cabb" providerId="ADAL" clId="{31033DFE-2549-4922-8A56-304F34F284A9}" dt="2023-06-05T13:46:03.546" v="3333" actId="1037"/>
          <ac:picMkLst>
            <pc:docMk/>
            <pc:sldMk cId="2769087145" sldId="12041"/>
            <ac:picMk id="6" creationId="{DF507066-2DC9-BC8A-13E2-AF761D1D3C0C}"/>
          </ac:picMkLst>
        </pc:picChg>
        <pc:picChg chg="add mod">
          <ac:chgData name="Vecchiato, Marco Roberto (IT)" userId="896c4cd8-edcc-4e69-8519-21c0d973cabb" providerId="ADAL" clId="{31033DFE-2549-4922-8A56-304F34F284A9}" dt="2023-06-05T13:46:03.546" v="3333" actId="1037"/>
          <ac:picMkLst>
            <pc:docMk/>
            <pc:sldMk cId="2769087145" sldId="12041"/>
            <ac:picMk id="9" creationId="{640D0FC4-2498-EC17-3BDD-4FF4D25ACD19}"/>
          </ac:picMkLst>
        </pc:picChg>
        <pc:picChg chg="add del mod">
          <ac:chgData name="Vecchiato, Marco Roberto (IT)" userId="896c4cd8-edcc-4e69-8519-21c0d973cabb" providerId="ADAL" clId="{31033DFE-2549-4922-8A56-304F34F284A9}" dt="2023-06-05T13:45:21.419" v="3309" actId="478"/>
          <ac:picMkLst>
            <pc:docMk/>
            <pc:sldMk cId="2769087145" sldId="12041"/>
            <ac:picMk id="30" creationId="{51C0C982-8002-0BD1-F1FD-7D495A29CDC5}"/>
          </ac:picMkLst>
        </pc:picChg>
        <pc:picChg chg="add mod">
          <ac:chgData name="Vecchiato, Marco Roberto (IT)" userId="896c4cd8-edcc-4e69-8519-21c0d973cabb" providerId="ADAL" clId="{31033DFE-2549-4922-8A56-304F34F284A9}" dt="2023-06-05T13:44:54.574" v="3306" actId="1036"/>
          <ac:picMkLst>
            <pc:docMk/>
            <pc:sldMk cId="2769087145" sldId="12041"/>
            <ac:picMk id="31" creationId="{EE50E0A0-8941-04EE-A06C-B1F6589CF6FF}"/>
          </ac:picMkLst>
        </pc:picChg>
        <pc:picChg chg="add mod">
          <ac:chgData name="Vecchiato, Marco Roberto (IT)" userId="896c4cd8-edcc-4e69-8519-21c0d973cabb" providerId="ADAL" clId="{31033DFE-2549-4922-8A56-304F34F284A9}" dt="2023-06-05T13:44:54.574" v="3306" actId="1036"/>
          <ac:picMkLst>
            <pc:docMk/>
            <pc:sldMk cId="2769087145" sldId="12041"/>
            <ac:picMk id="32" creationId="{8440CC3A-2A70-ECD7-80D2-F3B0EC438C33}"/>
          </ac:picMkLst>
        </pc:picChg>
        <pc:picChg chg="add mod">
          <ac:chgData name="Vecchiato, Marco Roberto (IT)" userId="896c4cd8-edcc-4e69-8519-21c0d973cabb" providerId="ADAL" clId="{31033DFE-2549-4922-8A56-304F34F284A9}" dt="2023-06-05T13:45:31.446" v="3313" actId="1076"/>
          <ac:picMkLst>
            <pc:docMk/>
            <pc:sldMk cId="2769087145" sldId="12041"/>
            <ac:picMk id="1026" creationId="{0152942D-40FE-6A29-CAE5-5488B8EEE578}"/>
          </ac:picMkLst>
        </pc:picChg>
      </pc:sldChg>
      <pc:sldChg chg="addSp delSp modSp add mod setBg">
        <pc:chgData name="Vecchiato, Marco Roberto (IT)" userId="896c4cd8-edcc-4e69-8519-21c0d973cabb" providerId="ADAL" clId="{31033DFE-2549-4922-8A56-304F34F284A9}" dt="2023-06-07T13:55:33.738" v="4826" actId="20577"/>
        <pc:sldMkLst>
          <pc:docMk/>
          <pc:sldMk cId="2383046397" sldId="12042"/>
        </pc:sldMkLst>
        <pc:spChg chg="mod">
          <ac:chgData name="Vecchiato, Marco Roberto (IT)" userId="896c4cd8-edcc-4e69-8519-21c0d973cabb" providerId="ADAL" clId="{31033DFE-2549-4922-8A56-304F34F284A9}" dt="2023-06-07T13:55:33.738" v="4826" actId="20577"/>
          <ac:spMkLst>
            <pc:docMk/>
            <pc:sldMk cId="2383046397" sldId="12042"/>
            <ac:spMk id="2" creationId="{DC3011E9-2CCA-F650-3CA6-4FD1FAAD6CA7}"/>
          </ac:spMkLst>
        </pc:spChg>
        <pc:spChg chg="mod">
          <ac:chgData name="Vecchiato, Marco Roberto (IT)" userId="896c4cd8-edcc-4e69-8519-21c0d973cabb" providerId="ADAL" clId="{31033DFE-2549-4922-8A56-304F34F284A9}" dt="2023-06-05T13:55:36.023" v="3503" actId="123"/>
          <ac:spMkLst>
            <pc:docMk/>
            <pc:sldMk cId="2383046397" sldId="12042"/>
            <ac:spMk id="3" creationId="{2DF07271-5AB3-8CED-7FEA-025473470A78}"/>
          </ac:spMkLst>
        </pc:spChg>
        <pc:spChg chg="add mod">
          <ac:chgData name="Vecchiato, Marco Roberto (IT)" userId="896c4cd8-edcc-4e69-8519-21c0d973cabb" providerId="ADAL" clId="{31033DFE-2549-4922-8A56-304F34F284A9}" dt="2023-06-05T13:47:38.520" v="3354" actId="113"/>
          <ac:spMkLst>
            <pc:docMk/>
            <pc:sldMk cId="2383046397" sldId="12042"/>
            <ac:spMk id="4" creationId="{3DD2B829-C46E-172F-A46A-4BD1E4AA1E66}"/>
          </ac:spMkLst>
        </pc:spChg>
        <pc:spChg chg="del">
          <ac:chgData name="Vecchiato, Marco Roberto (IT)" userId="896c4cd8-edcc-4e69-8519-21c0d973cabb" providerId="ADAL" clId="{31033DFE-2549-4922-8A56-304F34F284A9}" dt="2023-06-05T13:47:18.804" v="3345" actId="478"/>
          <ac:spMkLst>
            <pc:docMk/>
            <pc:sldMk cId="2383046397" sldId="12042"/>
            <ac:spMk id="7" creationId="{6DCB1E0D-D4ED-792D-5041-127BFBCA3556}"/>
          </ac:spMkLst>
        </pc:spChg>
        <pc:spChg chg="del">
          <ac:chgData name="Vecchiato, Marco Roberto (IT)" userId="896c4cd8-edcc-4e69-8519-21c0d973cabb" providerId="ADAL" clId="{31033DFE-2549-4922-8A56-304F34F284A9}" dt="2023-06-05T13:47:18.804" v="3345" actId="478"/>
          <ac:spMkLst>
            <pc:docMk/>
            <pc:sldMk cId="2383046397" sldId="12042"/>
            <ac:spMk id="8" creationId="{B742B124-B667-9032-4126-5ADCEDAD82E6}"/>
          </ac:spMkLst>
        </pc:spChg>
        <pc:spChg chg="del">
          <ac:chgData name="Vecchiato, Marco Roberto (IT)" userId="896c4cd8-edcc-4e69-8519-21c0d973cabb" providerId="ADAL" clId="{31033DFE-2549-4922-8A56-304F34F284A9}" dt="2023-06-05T13:47:18.804" v="3345" actId="478"/>
          <ac:spMkLst>
            <pc:docMk/>
            <pc:sldMk cId="2383046397" sldId="12042"/>
            <ac:spMk id="10" creationId="{D82C07B0-15F2-2049-58BC-7897BB4FFBBD}"/>
          </ac:spMkLst>
        </pc:spChg>
        <pc:spChg chg="del">
          <ac:chgData name="Vecchiato, Marco Roberto (IT)" userId="896c4cd8-edcc-4e69-8519-21c0d973cabb" providerId="ADAL" clId="{31033DFE-2549-4922-8A56-304F34F284A9}" dt="2023-06-05T13:47:18.804" v="3345" actId="478"/>
          <ac:spMkLst>
            <pc:docMk/>
            <pc:sldMk cId="2383046397" sldId="12042"/>
            <ac:spMk id="11" creationId="{5FC1546C-4F9F-660D-5A63-64513F6BBF79}"/>
          </ac:spMkLst>
        </pc:spChg>
        <pc:spChg chg="del">
          <ac:chgData name="Vecchiato, Marco Roberto (IT)" userId="896c4cd8-edcc-4e69-8519-21c0d973cabb" providerId="ADAL" clId="{31033DFE-2549-4922-8A56-304F34F284A9}" dt="2023-06-05T13:47:18.804" v="3345" actId="478"/>
          <ac:spMkLst>
            <pc:docMk/>
            <pc:sldMk cId="2383046397" sldId="12042"/>
            <ac:spMk id="12" creationId="{E990C9D5-FBCB-4947-BC7D-FABEA839696F}"/>
          </ac:spMkLst>
        </pc:spChg>
        <pc:spChg chg="add mod">
          <ac:chgData name="Vecchiato, Marco Roberto (IT)" userId="896c4cd8-edcc-4e69-8519-21c0d973cabb" providerId="ADAL" clId="{31033DFE-2549-4922-8A56-304F34F284A9}" dt="2023-06-05T13:55:36.023" v="3503" actId="123"/>
          <ac:spMkLst>
            <pc:docMk/>
            <pc:sldMk cId="2383046397" sldId="12042"/>
            <ac:spMk id="13" creationId="{2A10E4C0-AE9C-3EC5-AE28-B40655104762}"/>
          </ac:spMkLst>
        </pc:spChg>
        <pc:spChg chg="add mod">
          <ac:chgData name="Vecchiato, Marco Roberto (IT)" userId="896c4cd8-edcc-4e69-8519-21c0d973cabb" providerId="ADAL" clId="{31033DFE-2549-4922-8A56-304F34F284A9}" dt="2023-06-05T13:48:31.078" v="3366" actId="113"/>
          <ac:spMkLst>
            <pc:docMk/>
            <pc:sldMk cId="2383046397" sldId="12042"/>
            <ac:spMk id="14" creationId="{152FB0C1-35F5-2F83-7468-8E5B50FAFDAF}"/>
          </ac:spMkLst>
        </pc:spChg>
        <pc:spChg chg="add mod">
          <ac:chgData name="Vecchiato, Marco Roberto (IT)" userId="896c4cd8-edcc-4e69-8519-21c0d973cabb" providerId="ADAL" clId="{31033DFE-2549-4922-8A56-304F34F284A9}" dt="2023-06-07T13:47:41.238" v="4658" actId="113"/>
          <ac:spMkLst>
            <pc:docMk/>
            <pc:sldMk cId="2383046397" sldId="12042"/>
            <ac:spMk id="15" creationId="{123E3E81-BB3B-CAAA-A789-9B161E87AB81}"/>
          </ac:spMkLst>
        </pc:spChg>
        <pc:spChg chg="add mod">
          <ac:chgData name="Vecchiato, Marco Roberto (IT)" userId="896c4cd8-edcc-4e69-8519-21c0d973cabb" providerId="ADAL" clId="{31033DFE-2549-4922-8A56-304F34F284A9}" dt="2023-06-07T13:47:02.471" v="4652"/>
          <ac:spMkLst>
            <pc:docMk/>
            <pc:sldMk cId="2383046397" sldId="12042"/>
            <ac:spMk id="16" creationId="{89663753-B019-9B13-54CC-332E7053500B}"/>
          </ac:spMkLst>
        </pc:spChg>
        <pc:spChg chg="del">
          <ac:chgData name="Vecchiato, Marco Roberto (IT)" userId="896c4cd8-edcc-4e69-8519-21c0d973cabb" providerId="ADAL" clId="{31033DFE-2549-4922-8A56-304F34F284A9}" dt="2023-06-05T13:47:18.804" v="3345" actId="478"/>
          <ac:spMkLst>
            <pc:docMk/>
            <pc:sldMk cId="2383046397" sldId="12042"/>
            <ac:spMk id="29" creationId="{E6A8A12D-BCE5-5506-EA9B-BEFA53B8EEC5}"/>
          </ac:spMkLst>
        </pc:spChg>
        <pc:spChg chg="del">
          <ac:chgData name="Vecchiato, Marco Roberto (IT)" userId="896c4cd8-edcc-4e69-8519-21c0d973cabb" providerId="ADAL" clId="{31033DFE-2549-4922-8A56-304F34F284A9}" dt="2023-06-05T13:47:18.804" v="3345" actId="478"/>
          <ac:spMkLst>
            <pc:docMk/>
            <pc:sldMk cId="2383046397" sldId="12042"/>
            <ac:spMk id="33" creationId="{A16F599A-271E-33D1-3DA1-27C8C6E04CAB}"/>
          </ac:spMkLst>
        </pc:spChg>
        <pc:spChg chg="del">
          <ac:chgData name="Vecchiato, Marco Roberto (IT)" userId="896c4cd8-edcc-4e69-8519-21c0d973cabb" providerId="ADAL" clId="{31033DFE-2549-4922-8A56-304F34F284A9}" dt="2023-06-05T13:47:18.804" v="3345" actId="478"/>
          <ac:spMkLst>
            <pc:docMk/>
            <pc:sldMk cId="2383046397" sldId="12042"/>
            <ac:spMk id="34" creationId="{A4D6FDBA-FA59-F2DA-A951-6F0F6B4A27A8}"/>
          </ac:spMkLst>
        </pc:spChg>
        <pc:spChg chg="del">
          <ac:chgData name="Vecchiato, Marco Roberto (IT)" userId="896c4cd8-edcc-4e69-8519-21c0d973cabb" providerId="ADAL" clId="{31033DFE-2549-4922-8A56-304F34F284A9}" dt="2023-06-05T13:47:18.804" v="3345" actId="478"/>
          <ac:spMkLst>
            <pc:docMk/>
            <pc:sldMk cId="2383046397" sldId="12042"/>
            <ac:spMk id="35" creationId="{0D652125-AED2-8FF1-5562-E1DE610D9DF7}"/>
          </ac:spMkLst>
        </pc:spChg>
        <pc:spChg chg="del">
          <ac:chgData name="Vecchiato, Marco Roberto (IT)" userId="896c4cd8-edcc-4e69-8519-21c0d973cabb" providerId="ADAL" clId="{31033DFE-2549-4922-8A56-304F34F284A9}" dt="2023-06-05T13:47:18.804" v="3345" actId="478"/>
          <ac:spMkLst>
            <pc:docMk/>
            <pc:sldMk cId="2383046397" sldId="12042"/>
            <ac:spMk id="39" creationId="{798F57E4-C623-ED4D-013C-83D4D7F9EA4F}"/>
          </ac:spMkLst>
        </pc:spChg>
        <pc:spChg chg="del">
          <ac:chgData name="Vecchiato, Marco Roberto (IT)" userId="896c4cd8-edcc-4e69-8519-21c0d973cabb" providerId="ADAL" clId="{31033DFE-2549-4922-8A56-304F34F284A9}" dt="2023-06-05T13:47:18.804" v="3345" actId="478"/>
          <ac:spMkLst>
            <pc:docMk/>
            <pc:sldMk cId="2383046397" sldId="12042"/>
            <ac:spMk id="40" creationId="{9C9853AE-1198-D077-10A8-BA1615BCD781}"/>
          </ac:spMkLst>
        </pc:spChg>
        <pc:spChg chg="del">
          <ac:chgData name="Vecchiato, Marco Roberto (IT)" userId="896c4cd8-edcc-4e69-8519-21c0d973cabb" providerId="ADAL" clId="{31033DFE-2549-4922-8A56-304F34F284A9}" dt="2023-06-05T13:47:18.804" v="3345" actId="478"/>
          <ac:spMkLst>
            <pc:docMk/>
            <pc:sldMk cId="2383046397" sldId="12042"/>
            <ac:spMk id="41" creationId="{95442D2C-279E-5E60-F202-0D1DF1ECFAB8}"/>
          </ac:spMkLst>
        </pc:spChg>
        <pc:picChg chg="del">
          <ac:chgData name="Vecchiato, Marco Roberto (IT)" userId="896c4cd8-edcc-4e69-8519-21c0d973cabb" providerId="ADAL" clId="{31033DFE-2549-4922-8A56-304F34F284A9}" dt="2023-06-05T13:47:18.804" v="3345" actId="478"/>
          <ac:picMkLst>
            <pc:docMk/>
            <pc:sldMk cId="2383046397" sldId="12042"/>
            <ac:picMk id="5" creationId="{548EF565-B0F3-3CB0-35E2-2555A35C9E88}"/>
          </ac:picMkLst>
        </pc:picChg>
        <pc:picChg chg="del">
          <ac:chgData name="Vecchiato, Marco Roberto (IT)" userId="896c4cd8-edcc-4e69-8519-21c0d973cabb" providerId="ADAL" clId="{31033DFE-2549-4922-8A56-304F34F284A9}" dt="2023-06-05T13:47:18.804" v="3345" actId="478"/>
          <ac:picMkLst>
            <pc:docMk/>
            <pc:sldMk cId="2383046397" sldId="12042"/>
            <ac:picMk id="6" creationId="{DF507066-2DC9-BC8A-13E2-AF761D1D3C0C}"/>
          </ac:picMkLst>
        </pc:picChg>
        <pc:picChg chg="del">
          <ac:chgData name="Vecchiato, Marco Roberto (IT)" userId="896c4cd8-edcc-4e69-8519-21c0d973cabb" providerId="ADAL" clId="{31033DFE-2549-4922-8A56-304F34F284A9}" dt="2023-06-05T13:47:18.804" v="3345" actId="478"/>
          <ac:picMkLst>
            <pc:docMk/>
            <pc:sldMk cId="2383046397" sldId="12042"/>
            <ac:picMk id="9" creationId="{640D0FC4-2498-EC17-3BDD-4FF4D25ACD19}"/>
          </ac:picMkLst>
        </pc:picChg>
        <pc:picChg chg="del">
          <ac:chgData name="Vecchiato, Marco Roberto (IT)" userId="896c4cd8-edcc-4e69-8519-21c0d973cabb" providerId="ADAL" clId="{31033DFE-2549-4922-8A56-304F34F284A9}" dt="2023-06-05T13:47:18.804" v="3345" actId="478"/>
          <ac:picMkLst>
            <pc:docMk/>
            <pc:sldMk cId="2383046397" sldId="12042"/>
            <ac:picMk id="31" creationId="{EE50E0A0-8941-04EE-A06C-B1F6589CF6FF}"/>
          </ac:picMkLst>
        </pc:picChg>
        <pc:picChg chg="del">
          <ac:chgData name="Vecchiato, Marco Roberto (IT)" userId="896c4cd8-edcc-4e69-8519-21c0d973cabb" providerId="ADAL" clId="{31033DFE-2549-4922-8A56-304F34F284A9}" dt="2023-06-05T13:47:18.804" v="3345" actId="478"/>
          <ac:picMkLst>
            <pc:docMk/>
            <pc:sldMk cId="2383046397" sldId="12042"/>
            <ac:picMk id="32" creationId="{8440CC3A-2A70-ECD7-80D2-F3B0EC438C33}"/>
          </ac:picMkLst>
        </pc:picChg>
        <pc:picChg chg="del">
          <ac:chgData name="Vecchiato, Marco Roberto (IT)" userId="896c4cd8-edcc-4e69-8519-21c0d973cabb" providerId="ADAL" clId="{31033DFE-2549-4922-8A56-304F34F284A9}" dt="2023-06-05T13:47:18.804" v="3345" actId="478"/>
          <ac:picMkLst>
            <pc:docMk/>
            <pc:sldMk cId="2383046397" sldId="12042"/>
            <ac:picMk id="1026" creationId="{0152942D-40FE-6A29-CAE5-5488B8EEE578}"/>
          </ac:picMkLst>
        </pc:picChg>
      </pc:sldChg>
      <pc:sldChg chg="addSp delSp modSp add mod">
        <pc:chgData name="Vecchiato, Marco Roberto (IT)" userId="896c4cd8-edcc-4e69-8519-21c0d973cabb" providerId="ADAL" clId="{31033DFE-2549-4922-8A56-304F34F284A9}" dt="2023-06-07T14:28:03.795" v="4947"/>
        <pc:sldMkLst>
          <pc:docMk/>
          <pc:sldMk cId="943317462" sldId="12043"/>
        </pc:sldMkLst>
        <pc:spChg chg="add mod">
          <ac:chgData name="Vecchiato, Marco Roberto (IT)" userId="896c4cd8-edcc-4e69-8519-21c0d973cabb" providerId="ADAL" clId="{31033DFE-2549-4922-8A56-304F34F284A9}" dt="2023-06-05T14:02:52.143" v="3591" actId="20577"/>
          <ac:spMkLst>
            <pc:docMk/>
            <pc:sldMk cId="943317462" sldId="12043"/>
            <ac:spMk id="2" creationId="{1B76032A-241C-74B3-3841-980D5EAFD68D}"/>
          </ac:spMkLst>
        </pc:spChg>
        <pc:spChg chg="del">
          <ac:chgData name="Vecchiato, Marco Roberto (IT)" userId="896c4cd8-edcc-4e69-8519-21c0d973cabb" providerId="ADAL" clId="{31033DFE-2549-4922-8A56-304F34F284A9}" dt="2023-06-05T14:02:30.168" v="3584" actId="478"/>
          <ac:spMkLst>
            <pc:docMk/>
            <pc:sldMk cId="943317462" sldId="12043"/>
            <ac:spMk id="4" creationId="{7613F424-7D04-8B7F-9772-A339AE9AA714}"/>
          </ac:spMkLst>
        </pc:spChg>
        <pc:spChg chg="add mod">
          <ac:chgData name="Vecchiato, Marco Roberto (IT)" userId="896c4cd8-edcc-4e69-8519-21c0d973cabb" providerId="ADAL" clId="{31033DFE-2549-4922-8A56-304F34F284A9}" dt="2023-06-05T14:03:09.050" v="3596" actId="1076"/>
          <ac:spMkLst>
            <pc:docMk/>
            <pc:sldMk cId="943317462" sldId="12043"/>
            <ac:spMk id="6" creationId="{E47D0021-3477-8A95-FDD1-ED8E1D128B79}"/>
          </ac:spMkLst>
        </pc:spChg>
        <pc:spChg chg="del">
          <ac:chgData name="Vecchiato, Marco Roberto (IT)" userId="896c4cd8-edcc-4e69-8519-21c0d973cabb" providerId="ADAL" clId="{31033DFE-2549-4922-8A56-304F34F284A9}" dt="2023-06-05T14:02:33.116" v="3585" actId="478"/>
          <ac:spMkLst>
            <pc:docMk/>
            <pc:sldMk cId="943317462" sldId="12043"/>
            <ac:spMk id="7" creationId="{EC6F2932-E24C-451E-CFFD-E7A376CA5992}"/>
          </ac:spMkLst>
        </pc:spChg>
        <pc:spChg chg="mod">
          <ac:chgData name="Vecchiato, Marco Roberto (IT)" userId="896c4cd8-edcc-4e69-8519-21c0d973cabb" providerId="ADAL" clId="{31033DFE-2549-4922-8A56-304F34F284A9}" dt="2023-06-07T14:28:03.795" v="4947"/>
          <ac:spMkLst>
            <pc:docMk/>
            <pc:sldMk cId="943317462" sldId="12043"/>
            <ac:spMk id="11" creationId="{A360B89C-D4EC-67F3-2954-8C5E7AB5FB95}"/>
          </ac:spMkLst>
        </pc:spChg>
        <pc:picChg chg="add del mod">
          <ac:chgData name="Vecchiato, Marco Roberto (IT)" userId="896c4cd8-edcc-4e69-8519-21c0d973cabb" providerId="ADAL" clId="{31033DFE-2549-4922-8A56-304F34F284A9}" dt="2023-06-05T14:03:12.581" v="3597" actId="478"/>
          <ac:picMkLst>
            <pc:docMk/>
            <pc:sldMk cId="943317462" sldId="12043"/>
            <ac:picMk id="3" creationId="{009507F5-A13E-9FAC-AF70-27E4C29A6BC0}"/>
          </ac:picMkLst>
        </pc:picChg>
        <pc:picChg chg="add del mod">
          <ac:chgData name="Vecchiato, Marco Roberto (IT)" userId="896c4cd8-edcc-4e69-8519-21c0d973cabb" providerId="ADAL" clId="{31033DFE-2549-4922-8A56-304F34F284A9}" dt="2023-06-05T14:03:12.581" v="3597" actId="478"/>
          <ac:picMkLst>
            <pc:docMk/>
            <pc:sldMk cId="943317462" sldId="12043"/>
            <ac:picMk id="5" creationId="{54D8A24C-3FB5-39C6-A0A8-7CB28BA0D5F0}"/>
          </ac:picMkLst>
        </pc:picChg>
        <pc:picChg chg="add mod">
          <ac:chgData name="Vecchiato, Marco Roberto (IT)" userId="896c4cd8-edcc-4e69-8519-21c0d973cabb" providerId="ADAL" clId="{31033DFE-2549-4922-8A56-304F34F284A9}" dt="2023-06-05T14:04:36.575" v="3620" actId="1037"/>
          <ac:picMkLst>
            <pc:docMk/>
            <pc:sldMk cId="943317462" sldId="12043"/>
            <ac:picMk id="9" creationId="{61650384-1DE0-C2D0-9455-5F01D25FD7BA}"/>
          </ac:picMkLst>
        </pc:picChg>
        <pc:picChg chg="add mod">
          <ac:chgData name="Vecchiato, Marco Roberto (IT)" userId="896c4cd8-edcc-4e69-8519-21c0d973cabb" providerId="ADAL" clId="{31033DFE-2549-4922-8A56-304F34F284A9}" dt="2023-06-06T16:58:18.078" v="4388" actId="1076"/>
          <ac:picMkLst>
            <pc:docMk/>
            <pc:sldMk cId="943317462" sldId="12043"/>
            <ac:picMk id="12" creationId="{EAC6C315-B9CE-FCE3-B95B-B7DFEF805CF5}"/>
          </ac:picMkLst>
        </pc:picChg>
      </pc:sldChg>
      <pc:sldChg chg="addSp delSp modSp add mod">
        <pc:chgData name="Vecchiato, Marco Roberto (IT)" userId="896c4cd8-edcc-4e69-8519-21c0d973cabb" providerId="ADAL" clId="{31033DFE-2549-4922-8A56-304F34F284A9}" dt="2023-06-06T16:58:07.806" v="4387" actId="1076"/>
        <pc:sldMkLst>
          <pc:docMk/>
          <pc:sldMk cId="4091968295" sldId="12044"/>
        </pc:sldMkLst>
        <pc:spChg chg="mod">
          <ac:chgData name="Vecchiato, Marco Roberto (IT)" userId="896c4cd8-edcc-4e69-8519-21c0d973cabb" providerId="ADAL" clId="{31033DFE-2549-4922-8A56-304F34F284A9}" dt="2023-06-05T14:06:20.729" v="3639" actId="14100"/>
          <ac:spMkLst>
            <pc:docMk/>
            <pc:sldMk cId="4091968295" sldId="12044"/>
            <ac:spMk id="2" creationId="{1B76032A-241C-74B3-3841-980D5EAFD68D}"/>
          </ac:spMkLst>
        </pc:spChg>
        <pc:spChg chg="add mod">
          <ac:chgData name="Vecchiato, Marco Roberto (IT)" userId="896c4cd8-edcc-4e69-8519-21c0d973cabb" providerId="ADAL" clId="{31033DFE-2549-4922-8A56-304F34F284A9}" dt="2023-06-06T16:56:35.334" v="4367" actId="20577"/>
          <ac:spMkLst>
            <pc:docMk/>
            <pc:sldMk cId="4091968295" sldId="12044"/>
            <ac:spMk id="3" creationId="{8D397564-61C6-E429-6745-94AD751D56FE}"/>
          </ac:spMkLst>
        </pc:spChg>
        <pc:spChg chg="del">
          <ac:chgData name="Vecchiato, Marco Roberto (IT)" userId="896c4cd8-edcc-4e69-8519-21c0d973cabb" providerId="ADAL" clId="{31033DFE-2549-4922-8A56-304F34F284A9}" dt="2023-06-05T14:05:23.778" v="3626" actId="478"/>
          <ac:spMkLst>
            <pc:docMk/>
            <pc:sldMk cId="4091968295" sldId="12044"/>
            <ac:spMk id="6" creationId="{E47D0021-3477-8A95-FDD1-ED8E1D128B79}"/>
          </ac:spMkLst>
        </pc:spChg>
        <pc:spChg chg="add mod">
          <ac:chgData name="Vecchiato, Marco Roberto (IT)" userId="896c4cd8-edcc-4e69-8519-21c0d973cabb" providerId="ADAL" clId="{31033DFE-2549-4922-8A56-304F34F284A9}" dt="2023-06-06T16:57:04.738" v="4379" actId="20577"/>
          <ac:spMkLst>
            <pc:docMk/>
            <pc:sldMk cId="4091968295" sldId="12044"/>
            <ac:spMk id="7" creationId="{9A02F22C-4401-CE36-DAB2-7C733FEA6D0B}"/>
          </ac:spMkLst>
        </pc:spChg>
        <pc:spChg chg="mod">
          <ac:chgData name="Vecchiato, Marco Roberto (IT)" userId="896c4cd8-edcc-4e69-8519-21c0d973cabb" providerId="ADAL" clId="{31033DFE-2549-4922-8A56-304F34F284A9}" dt="2023-06-05T14:05:16.899" v="3624"/>
          <ac:spMkLst>
            <pc:docMk/>
            <pc:sldMk cId="4091968295" sldId="12044"/>
            <ac:spMk id="11" creationId="{A360B89C-D4EC-67F3-2954-8C5E7AB5FB95}"/>
          </ac:spMkLst>
        </pc:spChg>
        <pc:graphicFrameChg chg="add mod modGraphic">
          <ac:chgData name="Vecchiato, Marco Roberto (IT)" userId="896c4cd8-edcc-4e69-8519-21c0d973cabb" providerId="ADAL" clId="{31033DFE-2549-4922-8A56-304F34F284A9}" dt="2023-06-06T16:58:07.806" v="4387" actId="1076"/>
          <ac:graphicFrameMkLst>
            <pc:docMk/>
            <pc:sldMk cId="4091968295" sldId="12044"/>
            <ac:graphicFrameMk id="5" creationId="{861BCA92-B1E6-0DF2-DC83-0B90BF2E73B6}"/>
          </ac:graphicFrameMkLst>
        </pc:graphicFrameChg>
        <pc:picChg chg="add del mod">
          <ac:chgData name="Vecchiato, Marco Roberto (IT)" userId="896c4cd8-edcc-4e69-8519-21c0d973cabb" providerId="ADAL" clId="{31033DFE-2549-4922-8A56-304F34F284A9}" dt="2023-06-06T16:57:17.485" v="4382" actId="21"/>
          <ac:picMkLst>
            <pc:docMk/>
            <pc:sldMk cId="4091968295" sldId="12044"/>
            <ac:picMk id="4" creationId="{C32936FB-D70B-181E-DFAE-1D55FA6F8294}"/>
          </ac:picMkLst>
        </pc:picChg>
        <pc:picChg chg="add mod">
          <ac:chgData name="Vecchiato, Marco Roberto (IT)" userId="896c4cd8-edcc-4e69-8519-21c0d973cabb" providerId="ADAL" clId="{31033DFE-2549-4922-8A56-304F34F284A9}" dt="2023-06-06T16:57:18.343" v="4383"/>
          <ac:picMkLst>
            <pc:docMk/>
            <pc:sldMk cId="4091968295" sldId="12044"/>
            <ac:picMk id="6" creationId="{8478363A-4B26-27F4-51AC-2C0E93B08D12}"/>
          </ac:picMkLst>
        </pc:picChg>
        <pc:picChg chg="del">
          <ac:chgData name="Vecchiato, Marco Roberto (IT)" userId="896c4cd8-edcc-4e69-8519-21c0d973cabb" providerId="ADAL" clId="{31033DFE-2549-4922-8A56-304F34F284A9}" dt="2023-06-05T14:05:21.738" v="3625" actId="478"/>
          <ac:picMkLst>
            <pc:docMk/>
            <pc:sldMk cId="4091968295" sldId="12044"/>
            <ac:picMk id="9" creationId="{61650384-1DE0-C2D0-9455-5F01D25FD7BA}"/>
          </ac:picMkLst>
        </pc:picChg>
        <pc:picChg chg="del">
          <ac:chgData name="Vecchiato, Marco Roberto (IT)" userId="896c4cd8-edcc-4e69-8519-21c0d973cabb" providerId="ADAL" clId="{31033DFE-2549-4922-8A56-304F34F284A9}" dt="2023-06-05T14:05:21.738" v="3625" actId="478"/>
          <ac:picMkLst>
            <pc:docMk/>
            <pc:sldMk cId="4091968295" sldId="12044"/>
            <ac:picMk id="12" creationId="{EAC6C315-B9CE-FCE3-B95B-B7DFEF805CF5}"/>
          </ac:picMkLst>
        </pc:picChg>
      </pc:sldChg>
      <pc:sldChg chg="addSp delSp modSp add mod ord setBg">
        <pc:chgData name="Vecchiato, Marco Roberto (IT)" userId="896c4cd8-edcc-4e69-8519-21c0d973cabb" providerId="ADAL" clId="{31033DFE-2549-4922-8A56-304F34F284A9}" dt="2023-06-05T14:10:04.916" v="3700"/>
        <pc:sldMkLst>
          <pc:docMk/>
          <pc:sldMk cId="1801400328" sldId="12045"/>
        </pc:sldMkLst>
        <pc:spChg chg="del">
          <ac:chgData name="Vecchiato, Marco Roberto (IT)" userId="896c4cd8-edcc-4e69-8519-21c0d973cabb" providerId="ADAL" clId="{31033DFE-2549-4922-8A56-304F34F284A9}" dt="2023-06-05T14:07:28.630" v="3656" actId="478"/>
          <ac:spMkLst>
            <pc:docMk/>
            <pc:sldMk cId="1801400328" sldId="12045"/>
            <ac:spMk id="2" creationId="{1B76032A-241C-74B3-3841-980D5EAFD68D}"/>
          </ac:spMkLst>
        </pc:spChg>
        <pc:spChg chg="del">
          <ac:chgData name="Vecchiato, Marco Roberto (IT)" userId="896c4cd8-edcc-4e69-8519-21c0d973cabb" providerId="ADAL" clId="{31033DFE-2549-4922-8A56-304F34F284A9}" dt="2023-06-05T14:07:28.630" v="3656" actId="478"/>
          <ac:spMkLst>
            <pc:docMk/>
            <pc:sldMk cId="1801400328" sldId="12045"/>
            <ac:spMk id="3" creationId="{8D397564-61C6-E429-6745-94AD751D56FE}"/>
          </ac:spMkLst>
        </pc:spChg>
        <pc:spChg chg="add del mod">
          <ac:chgData name="Vecchiato, Marco Roberto (IT)" userId="896c4cd8-edcc-4e69-8519-21c0d973cabb" providerId="ADAL" clId="{31033DFE-2549-4922-8A56-304F34F284A9}" dt="2023-06-05T14:07:39.121" v="3659"/>
          <ac:spMkLst>
            <pc:docMk/>
            <pc:sldMk cId="1801400328" sldId="12045"/>
            <ac:spMk id="6" creationId="{BCAE9D0A-7750-D948-3D29-923FE99184ED}"/>
          </ac:spMkLst>
        </pc:spChg>
        <pc:spChg chg="del">
          <ac:chgData name="Vecchiato, Marco Roberto (IT)" userId="896c4cd8-edcc-4e69-8519-21c0d973cabb" providerId="ADAL" clId="{31033DFE-2549-4922-8A56-304F34F284A9}" dt="2023-06-05T14:07:28.630" v="3656" actId="478"/>
          <ac:spMkLst>
            <pc:docMk/>
            <pc:sldMk cId="1801400328" sldId="12045"/>
            <ac:spMk id="7" creationId="{9A02F22C-4401-CE36-DAB2-7C733FEA6D0B}"/>
          </ac:spMkLst>
        </pc:spChg>
        <pc:spChg chg="add del mod">
          <ac:chgData name="Vecchiato, Marco Roberto (IT)" userId="896c4cd8-edcc-4e69-8519-21c0d973cabb" providerId="ADAL" clId="{31033DFE-2549-4922-8A56-304F34F284A9}" dt="2023-06-05T14:07:39.121" v="3659"/>
          <ac:spMkLst>
            <pc:docMk/>
            <pc:sldMk cId="1801400328" sldId="12045"/>
            <ac:spMk id="8" creationId="{44D71D41-50FA-7F19-1505-32404B8EE8BD}"/>
          </ac:spMkLst>
        </pc:spChg>
        <pc:spChg chg="add del mod">
          <ac:chgData name="Vecchiato, Marco Roberto (IT)" userId="896c4cd8-edcc-4e69-8519-21c0d973cabb" providerId="ADAL" clId="{31033DFE-2549-4922-8A56-304F34F284A9}" dt="2023-06-05T14:07:39.121" v="3659"/>
          <ac:spMkLst>
            <pc:docMk/>
            <pc:sldMk cId="1801400328" sldId="12045"/>
            <ac:spMk id="10" creationId="{B655E7E5-3156-0AB4-9AB6-F20A04136081}"/>
          </ac:spMkLst>
        </pc:spChg>
        <pc:spChg chg="mod">
          <ac:chgData name="Vecchiato, Marco Roberto (IT)" userId="896c4cd8-edcc-4e69-8519-21c0d973cabb" providerId="ADAL" clId="{31033DFE-2549-4922-8A56-304F34F284A9}" dt="2023-06-05T14:09:38.945" v="3694" actId="404"/>
          <ac:spMkLst>
            <pc:docMk/>
            <pc:sldMk cId="1801400328" sldId="12045"/>
            <ac:spMk id="11" creationId="{A360B89C-D4EC-67F3-2954-8C5E7AB5FB95}"/>
          </ac:spMkLst>
        </pc:spChg>
        <pc:spChg chg="mod">
          <ac:chgData name="Vecchiato, Marco Roberto (IT)" userId="896c4cd8-edcc-4e69-8519-21c0d973cabb" providerId="ADAL" clId="{31033DFE-2549-4922-8A56-304F34F284A9}" dt="2023-06-05T14:07:35.580" v="3658"/>
          <ac:spMkLst>
            <pc:docMk/>
            <pc:sldMk cId="1801400328" sldId="12045"/>
            <ac:spMk id="13" creationId="{B40875B0-6473-B36E-D11E-35EE375357C8}"/>
          </ac:spMkLst>
        </pc:spChg>
        <pc:spChg chg="mod">
          <ac:chgData name="Vecchiato, Marco Roberto (IT)" userId="896c4cd8-edcc-4e69-8519-21c0d973cabb" providerId="ADAL" clId="{31033DFE-2549-4922-8A56-304F34F284A9}" dt="2023-06-05T14:07:35.580" v="3658"/>
          <ac:spMkLst>
            <pc:docMk/>
            <pc:sldMk cId="1801400328" sldId="12045"/>
            <ac:spMk id="14" creationId="{C4ABA418-5829-1206-6F17-84FE01E74384}"/>
          </ac:spMkLst>
        </pc:spChg>
        <pc:spChg chg="add del mod">
          <ac:chgData name="Vecchiato, Marco Roberto (IT)" userId="896c4cd8-edcc-4e69-8519-21c0d973cabb" providerId="ADAL" clId="{31033DFE-2549-4922-8A56-304F34F284A9}" dt="2023-06-05T14:07:39.121" v="3659"/>
          <ac:spMkLst>
            <pc:docMk/>
            <pc:sldMk cId="1801400328" sldId="12045"/>
            <ac:spMk id="15" creationId="{9DE050E3-CC82-9D64-3C2C-99BFB59CC790}"/>
          </ac:spMkLst>
        </pc:spChg>
        <pc:spChg chg="add del mod">
          <ac:chgData name="Vecchiato, Marco Roberto (IT)" userId="896c4cd8-edcc-4e69-8519-21c0d973cabb" providerId="ADAL" clId="{31033DFE-2549-4922-8A56-304F34F284A9}" dt="2023-06-05T14:07:39.121" v="3659"/>
          <ac:spMkLst>
            <pc:docMk/>
            <pc:sldMk cId="1801400328" sldId="12045"/>
            <ac:spMk id="16" creationId="{0B82A513-D8A6-4CD5-7E8E-A45B91A21937}"/>
          </ac:spMkLst>
        </pc:spChg>
        <pc:spChg chg="add del mod">
          <ac:chgData name="Vecchiato, Marco Roberto (IT)" userId="896c4cd8-edcc-4e69-8519-21c0d973cabb" providerId="ADAL" clId="{31033DFE-2549-4922-8A56-304F34F284A9}" dt="2023-06-05T14:07:39.121" v="3659"/>
          <ac:spMkLst>
            <pc:docMk/>
            <pc:sldMk cId="1801400328" sldId="12045"/>
            <ac:spMk id="17" creationId="{5BDA95DF-F5BB-4395-A979-5490FAB10D2B}"/>
          </ac:spMkLst>
        </pc:spChg>
        <pc:spChg chg="add del mod">
          <ac:chgData name="Vecchiato, Marco Roberto (IT)" userId="896c4cd8-edcc-4e69-8519-21c0d973cabb" providerId="ADAL" clId="{31033DFE-2549-4922-8A56-304F34F284A9}" dt="2023-06-05T14:07:39.121" v="3659"/>
          <ac:spMkLst>
            <pc:docMk/>
            <pc:sldMk cId="1801400328" sldId="12045"/>
            <ac:spMk id="18" creationId="{C03EC78E-5258-2AD5-3EFF-45F536EAF695}"/>
          </ac:spMkLst>
        </pc:spChg>
        <pc:spChg chg="add del mod">
          <ac:chgData name="Vecchiato, Marco Roberto (IT)" userId="896c4cd8-edcc-4e69-8519-21c0d973cabb" providerId="ADAL" clId="{31033DFE-2549-4922-8A56-304F34F284A9}" dt="2023-06-05T14:07:39.121" v="3659"/>
          <ac:spMkLst>
            <pc:docMk/>
            <pc:sldMk cId="1801400328" sldId="12045"/>
            <ac:spMk id="19" creationId="{AE792EB2-F857-D7E3-54A3-F0C713155A66}"/>
          </ac:spMkLst>
        </pc:spChg>
        <pc:spChg chg="mod">
          <ac:chgData name="Vecchiato, Marco Roberto (IT)" userId="896c4cd8-edcc-4e69-8519-21c0d973cabb" providerId="ADAL" clId="{31033DFE-2549-4922-8A56-304F34F284A9}" dt="2023-06-05T14:07:35.580" v="3658"/>
          <ac:spMkLst>
            <pc:docMk/>
            <pc:sldMk cId="1801400328" sldId="12045"/>
            <ac:spMk id="21" creationId="{EDD4639B-6273-FC0B-AE75-82DCD9561480}"/>
          </ac:spMkLst>
        </pc:spChg>
        <pc:spChg chg="mod">
          <ac:chgData name="Vecchiato, Marco Roberto (IT)" userId="896c4cd8-edcc-4e69-8519-21c0d973cabb" providerId="ADAL" clId="{31033DFE-2549-4922-8A56-304F34F284A9}" dt="2023-06-05T14:07:35.580" v="3658"/>
          <ac:spMkLst>
            <pc:docMk/>
            <pc:sldMk cId="1801400328" sldId="12045"/>
            <ac:spMk id="22" creationId="{49297C4F-62CC-5C8D-7A51-50A105A0A6BF}"/>
          </ac:spMkLst>
        </pc:spChg>
        <pc:spChg chg="mod">
          <ac:chgData name="Vecchiato, Marco Roberto (IT)" userId="896c4cd8-edcc-4e69-8519-21c0d973cabb" providerId="ADAL" clId="{31033DFE-2549-4922-8A56-304F34F284A9}" dt="2023-06-05T14:07:35.580" v="3658"/>
          <ac:spMkLst>
            <pc:docMk/>
            <pc:sldMk cId="1801400328" sldId="12045"/>
            <ac:spMk id="23" creationId="{F165F865-574C-2A39-C95B-3FFD046EF9B2}"/>
          </ac:spMkLst>
        </pc:spChg>
        <pc:spChg chg="add del mod">
          <ac:chgData name="Vecchiato, Marco Roberto (IT)" userId="896c4cd8-edcc-4e69-8519-21c0d973cabb" providerId="ADAL" clId="{31033DFE-2549-4922-8A56-304F34F284A9}" dt="2023-06-05T14:07:39.121" v="3659"/>
          <ac:spMkLst>
            <pc:docMk/>
            <pc:sldMk cId="1801400328" sldId="12045"/>
            <ac:spMk id="24" creationId="{6CCCF1E7-9801-551E-7637-63939D0F9F54}"/>
          </ac:spMkLst>
        </pc:spChg>
        <pc:spChg chg="add">
          <ac:chgData name="Vecchiato, Marco Roberto (IT)" userId="896c4cd8-edcc-4e69-8519-21c0d973cabb" providerId="ADAL" clId="{31033DFE-2549-4922-8A56-304F34F284A9}" dt="2023-06-05T14:07:47.212" v="3661" actId="26606"/>
          <ac:spMkLst>
            <pc:docMk/>
            <pc:sldMk cId="1801400328" sldId="12045"/>
            <ac:spMk id="30" creationId="{A93898FF-D987-4B0E-BFB4-85F5EB356D4D}"/>
          </ac:spMkLst>
        </pc:spChg>
        <pc:spChg chg="add">
          <ac:chgData name="Vecchiato, Marco Roberto (IT)" userId="896c4cd8-edcc-4e69-8519-21c0d973cabb" providerId="ADAL" clId="{31033DFE-2549-4922-8A56-304F34F284A9}" dt="2023-06-05T14:07:47.212" v="3661" actId="26606"/>
          <ac:spMkLst>
            <pc:docMk/>
            <pc:sldMk cId="1801400328" sldId="12045"/>
            <ac:spMk id="32" creationId="{08E700A8-AE52-4017-8C7E-C20956F74D25}"/>
          </ac:spMkLst>
        </pc:spChg>
        <pc:spChg chg="add">
          <ac:chgData name="Vecchiato, Marco Roberto (IT)" userId="896c4cd8-edcc-4e69-8519-21c0d973cabb" providerId="ADAL" clId="{31033DFE-2549-4922-8A56-304F34F284A9}" dt="2023-06-05T14:07:47.212" v="3661" actId="26606"/>
          <ac:spMkLst>
            <pc:docMk/>
            <pc:sldMk cId="1801400328" sldId="12045"/>
            <ac:spMk id="36" creationId="{A737E5B8-8F31-4942-B159-B213C4D6D830}"/>
          </ac:spMkLst>
        </pc:spChg>
        <pc:spChg chg="add">
          <ac:chgData name="Vecchiato, Marco Roberto (IT)" userId="896c4cd8-edcc-4e69-8519-21c0d973cabb" providerId="ADAL" clId="{31033DFE-2549-4922-8A56-304F34F284A9}" dt="2023-06-05T14:07:47.212" v="3661" actId="26606"/>
          <ac:spMkLst>
            <pc:docMk/>
            <pc:sldMk cId="1801400328" sldId="12045"/>
            <ac:spMk id="38" creationId="{42A4FC2C-047E-45A5-965D-8E1E3BF09BC6}"/>
          </ac:spMkLst>
        </pc:spChg>
        <pc:spChg chg="add">
          <ac:chgData name="Vecchiato, Marco Roberto (IT)" userId="896c4cd8-edcc-4e69-8519-21c0d973cabb" providerId="ADAL" clId="{31033DFE-2549-4922-8A56-304F34F284A9}" dt="2023-06-05T14:07:47.212" v="3661" actId="26606"/>
          <ac:spMkLst>
            <pc:docMk/>
            <pc:sldMk cId="1801400328" sldId="12045"/>
            <ac:spMk id="40" creationId="{78F530DA-C7D1-4968-8F8A-8700C2BB2A49}"/>
          </ac:spMkLst>
        </pc:spChg>
        <pc:grpChg chg="add del mod">
          <ac:chgData name="Vecchiato, Marco Roberto (IT)" userId="896c4cd8-edcc-4e69-8519-21c0d973cabb" providerId="ADAL" clId="{31033DFE-2549-4922-8A56-304F34F284A9}" dt="2023-06-05T14:07:39.121" v="3659"/>
          <ac:grpSpMkLst>
            <pc:docMk/>
            <pc:sldMk cId="1801400328" sldId="12045"/>
            <ac:grpSpMk id="12" creationId="{68796647-7537-834D-42C7-218F29AC68B6}"/>
          </ac:grpSpMkLst>
        </pc:grpChg>
        <pc:grpChg chg="add del mod">
          <ac:chgData name="Vecchiato, Marco Roberto (IT)" userId="896c4cd8-edcc-4e69-8519-21c0d973cabb" providerId="ADAL" clId="{31033DFE-2549-4922-8A56-304F34F284A9}" dt="2023-06-05T14:07:39.121" v="3659"/>
          <ac:grpSpMkLst>
            <pc:docMk/>
            <pc:sldMk cId="1801400328" sldId="12045"/>
            <ac:grpSpMk id="20" creationId="{04DEA54E-2CD6-73F9-5A27-D58AEB54EF6B}"/>
          </ac:grpSpMkLst>
        </pc:grpChg>
        <pc:graphicFrameChg chg="del">
          <ac:chgData name="Vecchiato, Marco Roberto (IT)" userId="896c4cd8-edcc-4e69-8519-21c0d973cabb" providerId="ADAL" clId="{31033DFE-2549-4922-8A56-304F34F284A9}" dt="2023-06-05T14:07:28.630" v="3656" actId="478"/>
          <ac:graphicFrameMkLst>
            <pc:docMk/>
            <pc:sldMk cId="1801400328" sldId="12045"/>
            <ac:graphicFrameMk id="5" creationId="{861BCA92-B1E6-0DF2-DC83-0B90BF2E73B6}"/>
          </ac:graphicFrameMkLst>
        </pc:graphicFrameChg>
        <pc:picChg chg="del">
          <ac:chgData name="Vecchiato, Marco Roberto (IT)" userId="896c4cd8-edcc-4e69-8519-21c0d973cabb" providerId="ADAL" clId="{31033DFE-2549-4922-8A56-304F34F284A9}" dt="2023-06-05T14:07:28.630" v="3656" actId="478"/>
          <ac:picMkLst>
            <pc:docMk/>
            <pc:sldMk cId="1801400328" sldId="12045"/>
            <ac:picMk id="4" creationId="{C32936FB-D70B-181E-DFAE-1D55FA6F8294}"/>
          </ac:picMkLst>
        </pc:picChg>
        <pc:picChg chg="add del mod">
          <ac:chgData name="Vecchiato, Marco Roberto (IT)" userId="896c4cd8-edcc-4e69-8519-21c0d973cabb" providerId="ADAL" clId="{31033DFE-2549-4922-8A56-304F34F284A9}" dt="2023-06-05T14:07:39.121" v="3659"/>
          <ac:picMkLst>
            <pc:docMk/>
            <pc:sldMk cId="1801400328" sldId="12045"/>
            <ac:picMk id="9" creationId="{9A630299-D557-C7FB-4C27-6CCAC874BBC6}"/>
          </ac:picMkLst>
        </pc:picChg>
        <pc:picChg chg="add mod">
          <ac:chgData name="Vecchiato, Marco Roberto (IT)" userId="896c4cd8-edcc-4e69-8519-21c0d973cabb" providerId="ADAL" clId="{31033DFE-2549-4922-8A56-304F34F284A9}" dt="2023-06-05T14:08:11.554" v="3670" actId="1076"/>
          <ac:picMkLst>
            <pc:docMk/>
            <pc:sldMk cId="1801400328" sldId="12045"/>
            <ac:picMk id="25" creationId="{844E12E5-EB79-F64F-A655-B202A0EFDBF2}"/>
          </ac:picMkLst>
        </pc:picChg>
        <pc:picChg chg="add">
          <ac:chgData name="Vecchiato, Marco Roberto (IT)" userId="896c4cd8-edcc-4e69-8519-21c0d973cabb" providerId="ADAL" clId="{31033DFE-2549-4922-8A56-304F34F284A9}" dt="2023-06-05T14:07:47.212" v="3661" actId="26606"/>
          <ac:picMkLst>
            <pc:docMk/>
            <pc:sldMk cId="1801400328" sldId="12045"/>
            <ac:picMk id="34" creationId="{5516C1EB-8D62-4BF0-92B5-02E6AE43B1F3}"/>
          </ac:picMkLst>
        </pc:picChg>
      </pc:sldChg>
      <pc:sldChg chg="addSp delSp add del setBg delDesignElem">
        <pc:chgData name="Vecchiato, Marco Roberto (IT)" userId="896c4cd8-edcc-4e69-8519-21c0d973cabb" providerId="ADAL" clId="{31033DFE-2549-4922-8A56-304F34F284A9}" dt="2023-06-05T14:08:26.168" v="3674"/>
        <pc:sldMkLst>
          <pc:docMk/>
          <pc:sldMk cId="2888154764" sldId="12046"/>
        </pc:sldMkLst>
        <pc:spChg chg="add del">
          <ac:chgData name="Vecchiato, Marco Roberto (IT)" userId="896c4cd8-edcc-4e69-8519-21c0d973cabb" providerId="ADAL" clId="{31033DFE-2549-4922-8A56-304F34F284A9}" dt="2023-06-05T14:08:26.168" v="3674"/>
          <ac:spMkLst>
            <pc:docMk/>
            <pc:sldMk cId="2888154764" sldId="12046"/>
            <ac:spMk id="30" creationId="{A93898FF-D987-4B0E-BFB4-85F5EB356D4D}"/>
          </ac:spMkLst>
        </pc:spChg>
        <pc:spChg chg="add del">
          <ac:chgData name="Vecchiato, Marco Roberto (IT)" userId="896c4cd8-edcc-4e69-8519-21c0d973cabb" providerId="ADAL" clId="{31033DFE-2549-4922-8A56-304F34F284A9}" dt="2023-06-05T14:08:26.168" v="3674"/>
          <ac:spMkLst>
            <pc:docMk/>
            <pc:sldMk cId="2888154764" sldId="12046"/>
            <ac:spMk id="32" creationId="{08E700A8-AE52-4017-8C7E-C20956F74D25}"/>
          </ac:spMkLst>
        </pc:spChg>
        <pc:spChg chg="add del">
          <ac:chgData name="Vecchiato, Marco Roberto (IT)" userId="896c4cd8-edcc-4e69-8519-21c0d973cabb" providerId="ADAL" clId="{31033DFE-2549-4922-8A56-304F34F284A9}" dt="2023-06-05T14:08:26.168" v="3674"/>
          <ac:spMkLst>
            <pc:docMk/>
            <pc:sldMk cId="2888154764" sldId="12046"/>
            <ac:spMk id="36" creationId="{A737E5B8-8F31-4942-B159-B213C4D6D830}"/>
          </ac:spMkLst>
        </pc:spChg>
        <pc:spChg chg="add del">
          <ac:chgData name="Vecchiato, Marco Roberto (IT)" userId="896c4cd8-edcc-4e69-8519-21c0d973cabb" providerId="ADAL" clId="{31033DFE-2549-4922-8A56-304F34F284A9}" dt="2023-06-05T14:08:26.168" v="3674"/>
          <ac:spMkLst>
            <pc:docMk/>
            <pc:sldMk cId="2888154764" sldId="12046"/>
            <ac:spMk id="38" creationId="{42A4FC2C-047E-45A5-965D-8E1E3BF09BC6}"/>
          </ac:spMkLst>
        </pc:spChg>
        <pc:spChg chg="add del">
          <ac:chgData name="Vecchiato, Marco Roberto (IT)" userId="896c4cd8-edcc-4e69-8519-21c0d973cabb" providerId="ADAL" clId="{31033DFE-2549-4922-8A56-304F34F284A9}" dt="2023-06-05T14:08:26.168" v="3674"/>
          <ac:spMkLst>
            <pc:docMk/>
            <pc:sldMk cId="2888154764" sldId="12046"/>
            <ac:spMk id="40" creationId="{78F530DA-C7D1-4968-8F8A-8700C2BB2A49}"/>
          </ac:spMkLst>
        </pc:spChg>
        <pc:picChg chg="add del">
          <ac:chgData name="Vecchiato, Marco Roberto (IT)" userId="896c4cd8-edcc-4e69-8519-21c0d973cabb" providerId="ADAL" clId="{31033DFE-2549-4922-8A56-304F34F284A9}" dt="2023-06-05T14:08:26.168" v="3674"/>
          <ac:picMkLst>
            <pc:docMk/>
            <pc:sldMk cId="2888154764" sldId="12046"/>
            <ac:picMk id="34" creationId="{5516C1EB-8D62-4BF0-92B5-02E6AE43B1F3}"/>
          </ac:picMkLst>
        </pc:picChg>
      </pc:sldChg>
      <pc:sldChg chg="addSp delSp modSp add mod ord setBg">
        <pc:chgData name="Vecchiato, Marco Roberto (IT)" userId="896c4cd8-edcc-4e69-8519-21c0d973cabb" providerId="ADAL" clId="{31033DFE-2549-4922-8A56-304F34F284A9}" dt="2023-06-05T14:10:04.916" v="3700"/>
        <pc:sldMkLst>
          <pc:docMk/>
          <pc:sldMk cId="3523785666" sldId="12046"/>
        </pc:sldMkLst>
        <pc:spChg chg="del">
          <ac:chgData name="Vecchiato, Marco Roberto (IT)" userId="896c4cd8-edcc-4e69-8519-21c0d973cabb" providerId="ADAL" clId="{31033DFE-2549-4922-8A56-304F34F284A9}" dt="2023-06-05T14:08:46.240" v="3679" actId="478"/>
          <ac:spMkLst>
            <pc:docMk/>
            <pc:sldMk cId="3523785666" sldId="12046"/>
            <ac:spMk id="2" creationId="{1B76032A-241C-74B3-3841-980D5EAFD68D}"/>
          </ac:spMkLst>
        </pc:spChg>
        <pc:spChg chg="del">
          <ac:chgData name="Vecchiato, Marco Roberto (IT)" userId="896c4cd8-edcc-4e69-8519-21c0d973cabb" providerId="ADAL" clId="{31033DFE-2549-4922-8A56-304F34F284A9}" dt="2023-06-05T14:08:46.240" v="3679" actId="478"/>
          <ac:spMkLst>
            <pc:docMk/>
            <pc:sldMk cId="3523785666" sldId="12046"/>
            <ac:spMk id="3" creationId="{8D397564-61C6-E429-6745-94AD751D56FE}"/>
          </ac:spMkLst>
        </pc:spChg>
        <pc:spChg chg="del">
          <ac:chgData name="Vecchiato, Marco Roberto (IT)" userId="896c4cd8-edcc-4e69-8519-21c0d973cabb" providerId="ADAL" clId="{31033DFE-2549-4922-8A56-304F34F284A9}" dt="2023-06-05T14:08:46.240" v="3679" actId="478"/>
          <ac:spMkLst>
            <pc:docMk/>
            <pc:sldMk cId="3523785666" sldId="12046"/>
            <ac:spMk id="7" creationId="{9A02F22C-4401-CE36-DAB2-7C733FEA6D0B}"/>
          </ac:spMkLst>
        </pc:spChg>
        <pc:spChg chg="mod">
          <ac:chgData name="Vecchiato, Marco Roberto (IT)" userId="896c4cd8-edcc-4e69-8519-21c0d973cabb" providerId="ADAL" clId="{31033DFE-2549-4922-8A56-304F34F284A9}" dt="2023-06-05T14:09:43.963" v="3695" actId="1076"/>
          <ac:spMkLst>
            <pc:docMk/>
            <pc:sldMk cId="3523785666" sldId="12046"/>
            <ac:spMk id="11" creationId="{A360B89C-D4EC-67F3-2954-8C5E7AB5FB95}"/>
          </ac:spMkLst>
        </pc:spChg>
        <pc:spChg chg="add">
          <ac:chgData name="Vecchiato, Marco Roberto (IT)" userId="896c4cd8-edcc-4e69-8519-21c0d973cabb" providerId="ADAL" clId="{31033DFE-2549-4922-8A56-304F34F284A9}" dt="2023-06-05T14:08:56.664" v="3681" actId="26606"/>
          <ac:spMkLst>
            <pc:docMk/>
            <pc:sldMk cId="3523785666" sldId="12046"/>
            <ac:spMk id="16" creationId="{A93898FF-D987-4B0E-BFB4-85F5EB356D4D}"/>
          </ac:spMkLst>
        </pc:spChg>
        <pc:spChg chg="add">
          <ac:chgData name="Vecchiato, Marco Roberto (IT)" userId="896c4cd8-edcc-4e69-8519-21c0d973cabb" providerId="ADAL" clId="{31033DFE-2549-4922-8A56-304F34F284A9}" dt="2023-06-05T14:08:56.664" v="3681" actId="26606"/>
          <ac:spMkLst>
            <pc:docMk/>
            <pc:sldMk cId="3523785666" sldId="12046"/>
            <ac:spMk id="18" creationId="{08E700A8-AE52-4017-8C7E-C20956F74D25}"/>
          </ac:spMkLst>
        </pc:spChg>
        <pc:spChg chg="add">
          <ac:chgData name="Vecchiato, Marco Roberto (IT)" userId="896c4cd8-edcc-4e69-8519-21c0d973cabb" providerId="ADAL" clId="{31033DFE-2549-4922-8A56-304F34F284A9}" dt="2023-06-05T14:08:56.664" v="3681" actId="26606"/>
          <ac:spMkLst>
            <pc:docMk/>
            <pc:sldMk cId="3523785666" sldId="12046"/>
            <ac:spMk id="22" creationId="{A737E5B8-8F31-4942-B159-B213C4D6D830}"/>
          </ac:spMkLst>
        </pc:spChg>
        <pc:spChg chg="add">
          <ac:chgData name="Vecchiato, Marco Roberto (IT)" userId="896c4cd8-edcc-4e69-8519-21c0d973cabb" providerId="ADAL" clId="{31033DFE-2549-4922-8A56-304F34F284A9}" dt="2023-06-05T14:08:56.664" v="3681" actId="26606"/>
          <ac:spMkLst>
            <pc:docMk/>
            <pc:sldMk cId="3523785666" sldId="12046"/>
            <ac:spMk id="24" creationId="{42A4FC2C-047E-45A5-965D-8E1E3BF09BC6}"/>
          </ac:spMkLst>
        </pc:spChg>
        <pc:spChg chg="add">
          <ac:chgData name="Vecchiato, Marco Roberto (IT)" userId="896c4cd8-edcc-4e69-8519-21c0d973cabb" providerId="ADAL" clId="{31033DFE-2549-4922-8A56-304F34F284A9}" dt="2023-06-05T14:08:56.664" v="3681" actId="26606"/>
          <ac:spMkLst>
            <pc:docMk/>
            <pc:sldMk cId="3523785666" sldId="12046"/>
            <ac:spMk id="26" creationId="{78F530DA-C7D1-4968-8F8A-8700C2BB2A49}"/>
          </ac:spMkLst>
        </pc:spChg>
        <pc:graphicFrameChg chg="del">
          <ac:chgData name="Vecchiato, Marco Roberto (IT)" userId="896c4cd8-edcc-4e69-8519-21c0d973cabb" providerId="ADAL" clId="{31033DFE-2549-4922-8A56-304F34F284A9}" dt="2023-06-05T14:08:46.240" v="3679" actId="478"/>
          <ac:graphicFrameMkLst>
            <pc:docMk/>
            <pc:sldMk cId="3523785666" sldId="12046"/>
            <ac:graphicFrameMk id="5" creationId="{861BCA92-B1E6-0DF2-DC83-0B90BF2E73B6}"/>
          </ac:graphicFrameMkLst>
        </pc:graphicFrameChg>
        <pc:picChg chg="del">
          <ac:chgData name="Vecchiato, Marco Roberto (IT)" userId="896c4cd8-edcc-4e69-8519-21c0d973cabb" providerId="ADAL" clId="{31033DFE-2549-4922-8A56-304F34F284A9}" dt="2023-06-05T14:08:46.240" v="3679" actId="478"/>
          <ac:picMkLst>
            <pc:docMk/>
            <pc:sldMk cId="3523785666" sldId="12046"/>
            <ac:picMk id="4" creationId="{C32936FB-D70B-181E-DFAE-1D55FA6F8294}"/>
          </ac:picMkLst>
        </pc:picChg>
        <pc:picChg chg="add mod">
          <ac:chgData name="Vecchiato, Marco Roberto (IT)" userId="896c4cd8-edcc-4e69-8519-21c0d973cabb" providerId="ADAL" clId="{31033DFE-2549-4922-8A56-304F34F284A9}" dt="2023-06-05T14:09:49.828" v="3697" actId="1076"/>
          <ac:picMkLst>
            <pc:docMk/>
            <pc:sldMk cId="3523785666" sldId="12046"/>
            <ac:picMk id="6" creationId="{26A04587-1C20-5460-E0B0-3B3386280A33}"/>
          </ac:picMkLst>
        </pc:picChg>
        <pc:picChg chg="add">
          <ac:chgData name="Vecchiato, Marco Roberto (IT)" userId="896c4cd8-edcc-4e69-8519-21c0d973cabb" providerId="ADAL" clId="{31033DFE-2549-4922-8A56-304F34F284A9}" dt="2023-06-05T14:08:56.664" v="3681" actId="26606"/>
          <ac:picMkLst>
            <pc:docMk/>
            <pc:sldMk cId="3523785666" sldId="12046"/>
            <ac:picMk id="20" creationId="{5516C1EB-8D62-4BF0-92B5-02E6AE43B1F3}"/>
          </ac:picMkLst>
        </pc:picChg>
      </pc:sldChg>
      <pc:sldChg chg="delSp modSp add mod setBg delDesignElem">
        <pc:chgData name="Vecchiato, Marco Roberto (IT)" userId="896c4cd8-edcc-4e69-8519-21c0d973cabb" providerId="ADAL" clId="{31033DFE-2549-4922-8A56-304F34F284A9}" dt="2023-06-05T14:17:46.576" v="3818" actId="2711"/>
        <pc:sldMkLst>
          <pc:docMk/>
          <pc:sldMk cId="542265831" sldId="12047"/>
        </pc:sldMkLst>
        <pc:spChg chg="mod">
          <ac:chgData name="Vecchiato, Marco Roberto (IT)" userId="896c4cd8-edcc-4e69-8519-21c0d973cabb" providerId="ADAL" clId="{31033DFE-2549-4922-8A56-304F34F284A9}" dt="2023-06-05T14:17:46.576" v="3818" actId="2711"/>
          <ac:spMkLst>
            <pc:docMk/>
            <pc:sldMk cId="542265831" sldId="12047"/>
            <ac:spMk id="2" creationId="{DC3011E9-2CCA-F650-3CA6-4FD1FAAD6CA7}"/>
          </ac:spMkLst>
        </pc:spChg>
        <pc:spChg chg="del">
          <ac:chgData name="Vecchiato, Marco Roberto (IT)" userId="896c4cd8-edcc-4e69-8519-21c0d973cabb" providerId="ADAL" clId="{31033DFE-2549-4922-8A56-304F34F284A9}" dt="2023-06-05T14:11:18.527" v="3704"/>
          <ac:spMkLst>
            <pc:docMk/>
            <pc:sldMk cId="542265831" sldId="12047"/>
            <ac:spMk id="7185" creationId="{06DA9DF9-31F7-4056-B42E-878CC92417B8}"/>
          </ac:spMkLst>
        </pc:spChg>
      </pc:sldChg>
      <pc:sldChg chg="addSp delSp modSp add mod setBg">
        <pc:chgData name="Vecchiato, Marco Roberto (IT)" userId="896c4cd8-edcc-4e69-8519-21c0d973cabb" providerId="ADAL" clId="{31033DFE-2549-4922-8A56-304F34F284A9}" dt="2023-06-07T13:56:05.884" v="4841"/>
        <pc:sldMkLst>
          <pc:docMk/>
          <pc:sldMk cId="788465227" sldId="12048"/>
        </pc:sldMkLst>
        <pc:spChg chg="mod">
          <ac:chgData name="Vecchiato, Marco Roberto (IT)" userId="896c4cd8-edcc-4e69-8519-21c0d973cabb" providerId="ADAL" clId="{31033DFE-2549-4922-8A56-304F34F284A9}" dt="2023-06-07T13:56:05.884" v="4841"/>
          <ac:spMkLst>
            <pc:docMk/>
            <pc:sldMk cId="788465227" sldId="12048"/>
            <ac:spMk id="2" creationId="{DC3011E9-2CCA-F650-3CA6-4FD1FAAD6CA7}"/>
          </ac:spMkLst>
        </pc:spChg>
        <pc:spChg chg="del">
          <ac:chgData name="Vecchiato, Marco Roberto (IT)" userId="896c4cd8-edcc-4e69-8519-21c0d973cabb" providerId="ADAL" clId="{31033DFE-2549-4922-8A56-304F34F284A9}" dt="2023-06-07T13:46:34.875" v="4647" actId="478"/>
          <ac:spMkLst>
            <pc:docMk/>
            <pc:sldMk cId="788465227" sldId="12048"/>
            <ac:spMk id="3" creationId="{2DF07271-5AB3-8CED-7FEA-025473470A78}"/>
          </ac:spMkLst>
        </pc:spChg>
        <pc:spChg chg="del">
          <ac:chgData name="Vecchiato, Marco Roberto (IT)" userId="896c4cd8-edcc-4e69-8519-21c0d973cabb" providerId="ADAL" clId="{31033DFE-2549-4922-8A56-304F34F284A9}" dt="2023-06-07T13:46:34.875" v="4647" actId="478"/>
          <ac:spMkLst>
            <pc:docMk/>
            <pc:sldMk cId="788465227" sldId="12048"/>
            <ac:spMk id="4" creationId="{3DD2B829-C46E-172F-A46A-4BD1E4AA1E66}"/>
          </ac:spMkLst>
        </pc:spChg>
        <pc:spChg chg="add mod">
          <ac:chgData name="Vecchiato, Marco Roberto (IT)" userId="896c4cd8-edcc-4e69-8519-21c0d973cabb" providerId="ADAL" clId="{31033DFE-2549-4922-8A56-304F34F284A9}" dt="2023-06-07T13:55:20.614" v="4822" actId="1036"/>
          <ac:spMkLst>
            <pc:docMk/>
            <pc:sldMk cId="788465227" sldId="12048"/>
            <ac:spMk id="5" creationId="{1F9B69AA-3351-F1A6-7645-DBD4AD69FBAD}"/>
          </ac:spMkLst>
        </pc:spChg>
        <pc:spChg chg="add mod">
          <ac:chgData name="Vecchiato, Marco Roberto (IT)" userId="896c4cd8-edcc-4e69-8519-21c0d973cabb" providerId="ADAL" clId="{31033DFE-2549-4922-8A56-304F34F284A9}" dt="2023-06-07T13:55:20.614" v="4822" actId="1036"/>
          <ac:spMkLst>
            <pc:docMk/>
            <pc:sldMk cId="788465227" sldId="12048"/>
            <ac:spMk id="6" creationId="{155119BE-DF11-37E7-AFC1-91D7A20E80AE}"/>
          </ac:spMkLst>
        </pc:spChg>
        <pc:spChg chg="add del mod">
          <ac:chgData name="Vecchiato, Marco Roberto (IT)" userId="896c4cd8-edcc-4e69-8519-21c0d973cabb" providerId="ADAL" clId="{31033DFE-2549-4922-8A56-304F34F284A9}" dt="2023-06-07T13:52:58.273" v="4792"/>
          <ac:spMkLst>
            <pc:docMk/>
            <pc:sldMk cId="788465227" sldId="12048"/>
            <ac:spMk id="7" creationId="{BFAB4F47-1F56-B323-AAB4-148EDB3B8CCA}"/>
          </ac:spMkLst>
        </pc:spChg>
        <pc:spChg chg="add del mod">
          <ac:chgData name="Vecchiato, Marco Roberto (IT)" userId="896c4cd8-edcc-4e69-8519-21c0d973cabb" providerId="ADAL" clId="{31033DFE-2549-4922-8A56-304F34F284A9}" dt="2023-06-07T13:52:58.262" v="4790" actId="478"/>
          <ac:spMkLst>
            <pc:docMk/>
            <pc:sldMk cId="788465227" sldId="12048"/>
            <ac:spMk id="8" creationId="{45F70B73-D8B2-E31F-60EE-C38827C06413}"/>
          </ac:spMkLst>
        </pc:spChg>
        <pc:spChg chg="del">
          <ac:chgData name="Vecchiato, Marco Roberto (IT)" userId="896c4cd8-edcc-4e69-8519-21c0d973cabb" providerId="ADAL" clId="{31033DFE-2549-4922-8A56-304F34F284A9}" dt="2023-06-07T13:46:34.875" v="4647" actId="478"/>
          <ac:spMkLst>
            <pc:docMk/>
            <pc:sldMk cId="788465227" sldId="12048"/>
            <ac:spMk id="13" creationId="{2A10E4C0-AE9C-3EC5-AE28-B40655104762}"/>
          </ac:spMkLst>
        </pc:spChg>
        <pc:spChg chg="del">
          <ac:chgData name="Vecchiato, Marco Roberto (IT)" userId="896c4cd8-edcc-4e69-8519-21c0d973cabb" providerId="ADAL" clId="{31033DFE-2549-4922-8A56-304F34F284A9}" dt="2023-06-07T13:46:34.875" v="4647" actId="478"/>
          <ac:spMkLst>
            <pc:docMk/>
            <pc:sldMk cId="788465227" sldId="12048"/>
            <ac:spMk id="14" creationId="{152FB0C1-35F5-2F83-7468-8E5B50FAFDAF}"/>
          </ac:spMkLst>
        </pc:spChg>
        <pc:spChg chg="mod">
          <ac:chgData name="Vecchiato, Marco Roberto (IT)" userId="896c4cd8-edcc-4e69-8519-21c0d973cabb" providerId="ADAL" clId="{31033DFE-2549-4922-8A56-304F34F284A9}" dt="2023-06-07T13:55:20.614" v="4822" actId="1036"/>
          <ac:spMkLst>
            <pc:docMk/>
            <pc:sldMk cId="788465227" sldId="12048"/>
            <ac:spMk id="15" creationId="{123E3E81-BB3B-CAAA-A789-9B161E87AB81}"/>
          </ac:spMkLst>
        </pc:spChg>
        <pc:spChg chg="mod">
          <ac:chgData name="Vecchiato, Marco Roberto (IT)" userId="896c4cd8-edcc-4e69-8519-21c0d973cabb" providerId="ADAL" clId="{31033DFE-2549-4922-8A56-304F34F284A9}" dt="2023-06-07T13:55:20.614" v="4822" actId="1036"/>
          <ac:spMkLst>
            <pc:docMk/>
            <pc:sldMk cId="788465227" sldId="12048"/>
            <ac:spMk id="16" creationId="{89663753-B019-9B13-54CC-332E7053500B}"/>
          </ac:spMkLst>
        </pc:spChg>
      </pc:sldChg>
      <pc:sldChg chg="addSp delSp modSp add mod">
        <pc:chgData name="Vecchiato, Marco Roberto (IT)" userId="896c4cd8-edcc-4e69-8519-21c0d973cabb" providerId="ADAL" clId="{31033DFE-2549-4922-8A56-304F34F284A9}" dt="2023-06-07T14:27:06.303" v="4931"/>
        <pc:sldMkLst>
          <pc:docMk/>
          <pc:sldMk cId="1099452296" sldId="2076136453"/>
        </pc:sldMkLst>
        <pc:spChg chg="add mod">
          <ac:chgData name="Vecchiato, Marco Roberto (IT)" userId="896c4cd8-edcc-4e69-8519-21c0d973cabb" providerId="ADAL" clId="{31033DFE-2549-4922-8A56-304F34F284A9}" dt="2023-06-07T14:25:22.170" v="4910" actId="20577"/>
          <ac:spMkLst>
            <pc:docMk/>
            <pc:sldMk cId="1099452296" sldId="2076136453"/>
            <ac:spMk id="2" creationId="{F07614A8-637F-158A-2035-59A8791009D1}"/>
          </ac:spMkLst>
        </pc:spChg>
        <pc:spChg chg="del mod">
          <ac:chgData name="Vecchiato, Marco Roberto (IT)" userId="896c4cd8-edcc-4e69-8519-21c0d973cabb" providerId="ADAL" clId="{31033DFE-2549-4922-8A56-304F34F284A9}" dt="2023-06-07T14:18:43.045" v="4894" actId="478"/>
          <ac:spMkLst>
            <pc:docMk/>
            <pc:sldMk cId="1099452296" sldId="2076136453"/>
            <ac:spMk id="3" creationId="{5DA090F9-77BF-2DDC-04A8-609757C556CA}"/>
          </ac:spMkLst>
        </pc:spChg>
        <pc:spChg chg="del">
          <ac:chgData name="Vecchiato, Marco Roberto (IT)" userId="896c4cd8-edcc-4e69-8519-21c0d973cabb" providerId="ADAL" clId="{31033DFE-2549-4922-8A56-304F34F284A9}" dt="2023-06-07T14:20:17.675" v="4903" actId="478"/>
          <ac:spMkLst>
            <pc:docMk/>
            <pc:sldMk cId="1099452296" sldId="2076136453"/>
            <ac:spMk id="4" creationId="{C40BA039-95B7-6D51-45DB-936A3F763BAD}"/>
          </ac:spMkLst>
        </pc:spChg>
        <pc:spChg chg="del mod">
          <ac:chgData name="Vecchiato, Marco Roberto (IT)" userId="896c4cd8-edcc-4e69-8519-21c0d973cabb" providerId="ADAL" clId="{31033DFE-2549-4922-8A56-304F34F284A9}" dt="2023-06-07T14:18:30.178" v="4891" actId="478"/>
          <ac:spMkLst>
            <pc:docMk/>
            <pc:sldMk cId="1099452296" sldId="2076136453"/>
            <ac:spMk id="5" creationId="{155C327C-3DE6-4F31-24DC-044FD2F12686}"/>
          </ac:spMkLst>
        </pc:spChg>
        <pc:spChg chg="mod">
          <ac:chgData name="Vecchiato, Marco Roberto (IT)" userId="896c4cd8-edcc-4e69-8519-21c0d973cabb" providerId="ADAL" clId="{31033DFE-2549-4922-8A56-304F34F284A9}" dt="2023-06-07T14:26:47.747" v="4927" actId="123"/>
          <ac:spMkLst>
            <pc:docMk/>
            <pc:sldMk cId="1099452296" sldId="2076136453"/>
            <ac:spMk id="6" creationId="{20404259-CEE1-4437-746C-5B1A7FD03744}"/>
          </ac:spMkLst>
        </pc:spChg>
        <pc:spChg chg="del">
          <ac:chgData name="Vecchiato, Marco Roberto (IT)" userId="896c4cd8-edcc-4e69-8519-21c0d973cabb" providerId="ADAL" clId="{31033DFE-2549-4922-8A56-304F34F284A9}" dt="2023-06-07T14:19:13.683" v="4896" actId="478"/>
          <ac:spMkLst>
            <pc:docMk/>
            <pc:sldMk cId="1099452296" sldId="2076136453"/>
            <ac:spMk id="8" creationId="{D53A1606-227C-8B9F-5F8A-F5881118B9CE}"/>
          </ac:spMkLst>
        </pc:spChg>
        <pc:spChg chg="add mod">
          <ac:chgData name="Vecchiato, Marco Roberto (IT)" userId="896c4cd8-edcc-4e69-8519-21c0d973cabb" providerId="ADAL" clId="{31033DFE-2549-4922-8A56-304F34F284A9}" dt="2023-06-07T14:26:50.885" v="4928" actId="14100"/>
          <ac:spMkLst>
            <pc:docMk/>
            <pc:sldMk cId="1099452296" sldId="2076136453"/>
            <ac:spMk id="12" creationId="{4D15ADCC-A705-16F0-8B70-A7DBDB2F6642}"/>
          </ac:spMkLst>
        </pc:spChg>
        <pc:picChg chg="del">
          <ac:chgData name="Vecchiato, Marco Roberto (IT)" userId="896c4cd8-edcc-4e69-8519-21c0d973cabb" providerId="ADAL" clId="{31033DFE-2549-4922-8A56-304F34F284A9}" dt="2023-06-07T14:19:16.679" v="4898" actId="478"/>
          <ac:picMkLst>
            <pc:docMk/>
            <pc:sldMk cId="1099452296" sldId="2076136453"/>
            <ac:picMk id="7" creationId="{CEAC58D0-0C8A-B468-31D9-EB2542947449}"/>
          </ac:picMkLst>
        </pc:picChg>
        <pc:picChg chg="add del">
          <ac:chgData name="Vecchiato, Marco Roberto (IT)" userId="896c4cd8-edcc-4e69-8519-21c0d973cabb" providerId="ADAL" clId="{31033DFE-2549-4922-8A56-304F34F284A9}" dt="2023-06-07T14:23:52.805" v="4905" actId="478"/>
          <ac:picMkLst>
            <pc:docMk/>
            <pc:sldMk cId="1099452296" sldId="2076136453"/>
            <ac:picMk id="10" creationId="{A775A1E9-431A-314F-249E-EEFFB58E81F8}"/>
          </ac:picMkLst>
        </pc:picChg>
        <pc:picChg chg="add mod">
          <ac:chgData name="Vecchiato, Marco Roberto (IT)" userId="896c4cd8-edcc-4e69-8519-21c0d973cabb" providerId="ADAL" clId="{31033DFE-2549-4922-8A56-304F34F284A9}" dt="2023-06-07T14:27:06.303" v="4931"/>
          <ac:picMkLst>
            <pc:docMk/>
            <pc:sldMk cId="1099452296" sldId="2076136453"/>
            <ac:picMk id="13" creationId="{F7D796AE-A49C-C90B-E4B2-D63A08FF45A6}"/>
          </ac:picMkLst>
        </pc:picChg>
        <pc:picChg chg="add del mod">
          <ac:chgData name="Vecchiato, Marco Roberto (IT)" userId="896c4cd8-edcc-4e69-8519-21c0d973cabb" providerId="ADAL" clId="{31033DFE-2549-4922-8A56-304F34F284A9}" dt="2023-06-07T14:27:05.207" v="4930" actId="21"/>
          <ac:picMkLst>
            <pc:docMk/>
            <pc:sldMk cId="1099452296" sldId="2076136453"/>
            <ac:picMk id="1026" creationId="{24EC5E66-5330-0F1E-47FF-CE0C74349ABF}"/>
          </ac:picMkLst>
        </pc:picChg>
      </pc:sldChg>
      <pc:sldChg chg="addSp delSp modSp add mod ord">
        <pc:chgData name="Vecchiato, Marco Roberto (IT)" userId="896c4cd8-edcc-4e69-8519-21c0d973cabb" providerId="ADAL" clId="{31033DFE-2549-4922-8A56-304F34F284A9}" dt="2023-06-07T14:47:41.228" v="5028"/>
        <pc:sldMkLst>
          <pc:docMk/>
          <pc:sldMk cId="378727958" sldId="2076136454"/>
        </pc:sldMkLst>
        <pc:spChg chg="mod">
          <ac:chgData name="Vecchiato, Marco Roberto (IT)" userId="896c4cd8-edcc-4e69-8519-21c0d973cabb" providerId="ADAL" clId="{31033DFE-2549-4922-8A56-304F34F284A9}" dt="2023-06-07T14:28:57.981" v="4961"/>
          <ac:spMkLst>
            <pc:docMk/>
            <pc:sldMk cId="378727958" sldId="2076136454"/>
            <ac:spMk id="2" creationId="{1B76032A-241C-74B3-3841-980D5EAFD68D}"/>
          </ac:spMkLst>
        </pc:spChg>
        <pc:spChg chg="mod">
          <ac:chgData name="Vecchiato, Marco Roberto (IT)" userId="896c4cd8-edcc-4e69-8519-21c0d973cabb" providerId="ADAL" clId="{31033DFE-2549-4922-8A56-304F34F284A9}" dt="2023-06-07T14:28:50.300" v="4957"/>
          <ac:spMkLst>
            <pc:docMk/>
            <pc:sldMk cId="378727958" sldId="2076136454"/>
            <ac:spMk id="11" creationId="{A360B89C-D4EC-67F3-2954-8C5E7AB5FB95}"/>
          </ac:spMkLst>
        </pc:spChg>
        <pc:picChg chg="add del mod">
          <ac:chgData name="Vecchiato, Marco Roberto (IT)" userId="896c4cd8-edcc-4e69-8519-21c0d973cabb" providerId="ADAL" clId="{31033DFE-2549-4922-8A56-304F34F284A9}" dt="2023-06-07T14:28:27.804" v="4953"/>
          <ac:picMkLst>
            <pc:docMk/>
            <pc:sldMk cId="378727958" sldId="2076136454"/>
            <ac:picMk id="3" creationId="{85519AE0-0892-3A8C-D53F-F4D761685988}"/>
          </ac:picMkLst>
        </pc:picChg>
        <pc:picChg chg="add del mod">
          <ac:chgData name="Vecchiato, Marco Roberto (IT)" userId="896c4cd8-edcc-4e69-8519-21c0d973cabb" providerId="ADAL" clId="{31033DFE-2549-4922-8A56-304F34F284A9}" dt="2023-06-07T14:28:27.804" v="4953"/>
          <ac:picMkLst>
            <pc:docMk/>
            <pc:sldMk cId="378727958" sldId="2076136454"/>
            <ac:picMk id="4" creationId="{98AB820F-561B-C82C-843C-3E65BA45AB68}"/>
          </ac:picMkLst>
        </pc:picChg>
        <pc:picChg chg="add mod">
          <ac:chgData name="Vecchiato, Marco Roberto (IT)" userId="896c4cd8-edcc-4e69-8519-21c0d973cabb" providerId="ADAL" clId="{31033DFE-2549-4922-8A56-304F34F284A9}" dt="2023-06-07T14:29:08.664" v="4965" actId="1076"/>
          <ac:picMkLst>
            <pc:docMk/>
            <pc:sldMk cId="378727958" sldId="2076136454"/>
            <ac:picMk id="5" creationId="{AE537CF2-2357-85B2-EB48-A8DD0D774890}"/>
          </ac:picMkLst>
        </pc:picChg>
        <pc:picChg chg="add mod">
          <ac:chgData name="Vecchiato, Marco Roberto (IT)" userId="896c4cd8-edcc-4e69-8519-21c0d973cabb" providerId="ADAL" clId="{31033DFE-2549-4922-8A56-304F34F284A9}" dt="2023-06-07T14:29:08.664" v="4965" actId="1076"/>
          <ac:picMkLst>
            <pc:docMk/>
            <pc:sldMk cId="378727958" sldId="2076136454"/>
            <ac:picMk id="7" creationId="{EDBB0297-264D-F88E-1551-6D9A0733B2FC}"/>
          </ac:picMkLst>
        </pc:picChg>
        <pc:picChg chg="add del">
          <ac:chgData name="Vecchiato, Marco Roberto (IT)" userId="896c4cd8-edcc-4e69-8519-21c0d973cabb" providerId="ADAL" clId="{31033DFE-2549-4922-8A56-304F34F284A9}" dt="2023-06-07T14:29:00.333" v="4962" actId="478"/>
          <ac:picMkLst>
            <pc:docMk/>
            <pc:sldMk cId="378727958" sldId="2076136454"/>
            <ac:picMk id="9" creationId="{61650384-1DE0-C2D0-9455-5F01D25FD7BA}"/>
          </ac:picMkLst>
        </pc:picChg>
        <pc:picChg chg="add del">
          <ac:chgData name="Vecchiato, Marco Roberto (IT)" userId="896c4cd8-edcc-4e69-8519-21c0d973cabb" providerId="ADAL" clId="{31033DFE-2549-4922-8A56-304F34F284A9}" dt="2023-06-07T14:29:00.333" v="4962" actId="478"/>
          <ac:picMkLst>
            <pc:docMk/>
            <pc:sldMk cId="378727958" sldId="2076136454"/>
            <ac:picMk id="12" creationId="{EAC6C315-B9CE-FCE3-B95B-B7DFEF805CF5}"/>
          </ac:picMkLst>
        </pc:picChg>
      </pc:sldChg>
      <pc:sldChg chg="addSp delSp modSp add mod">
        <pc:chgData name="Vecchiato, Marco Roberto (IT)" userId="896c4cd8-edcc-4e69-8519-21c0d973cabb" providerId="ADAL" clId="{31033DFE-2549-4922-8A56-304F34F284A9}" dt="2023-06-07T14:57:14.999" v="5186" actId="20577"/>
        <pc:sldMkLst>
          <pc:docMk/>
          <pc:sldMk cId="3443618610" sldId="2076136455"/>
        </pc:sldMkLst>
        <pc:spChg chg="add del">
          <ac:chgData name="Vecchiato, Marco Roberto (IT)" userId="896c4cd8-edcc-4e69-8519-21c0d973cabb" providerId="ADAL" clId="{31033DFE-2549-4922-8A56-304F34F284A9}" dt="2023-06-07T14:45:24.317" v="4997" actId="478"/>
          <ac:spMkLst>
            <pc:docMk/>
            <pc:sldMk cId="3443618610" sldId="2076136455"/>
            <ac:spMk id="2" creationId="{1B76032A-241C-74B3-3841-980D5EAFD68D}"/>
          </ac:spMkLst>
        </pc:spChg>
        <pc:spChg chg="add del">
          <ac:chgData name="Vecchiato, Marco Roberto (IT)" userId="896c4cd8-edcc-4e69-8519-21c0d973cabb" providerId="ADAL" clId="{31033DFE-2549-4922-8A56-304F34F284A9}" dt="2023-06-07T14:45:11.377" v="4995" actId="478"/>
          <ac:spMkLst>
            <pc:docMk/>
            <pc:sldMk cId="3443618610" sldId="2076136455"/>
            <ac:spMk id="3" creationId="{8D397564-61C6-E429-6745-94AD751D56FE}"/>
          </ac:spMkLst>
        </pc:spChg>
        <pc:spChg chg="add del mod">
          <ac:chgData name="Vecchiato, Marco Roberto (IT)" userId="896c4cd8-edcc-4e69-8519-21c0d973cabb" providerId="ADAL" clId="{31033DFE-2549-4922-8A56-304F34F284A9}" dt="2023-06-07T14:55:19.050" v="5166" actId="1076"/>
          <ac:spMkLst>
            <pc:docMk/>
            <pc:sldMk cId="3443618610" sldId="2076136455"/>
            <ac:spMk id="4" creationId="{4F6C881D-4CBA-0747-261F-3F18F1F156B6}"/>
          </ac:spMkLst>
        </pc:spChg>
        <pc:spChg chg="del">
          <ac:chgData name="Vecchiato, Marco Roberto (IT)" userId="896c4cd8-edcc-4e69-8519-21c0d973cabb" providerId="ADAL" clId="{31033DFE-2549-4922-8A56-304F34F284A9}" dt="2023-06-07T14:45:13.998" v="4996" actId="478"/>
          <ac:spMkLst>
            <pc:docMk/>
            <pc:sldMk cId="3443618610" sldId="2076136455"/>
            <ac:spMk id="7" creationId="{9A02F22C-4401-CE36-DAB2-7C733FEA6D0B}"/>
          </ac:spMkLst>
        </pc:spChg>
        <pc:spChg chg="add del mod">
          <ac:chgData name="Vecchiato, Marco Roberto (IT)" userId="896c4cd8-edcc-4e69-8519-21c0d973cabb" providerId="ADAL" clId="{31033DFE-2549-4922-8A56-304F34F284A9}" dt="2023-06-07T14:56:14.483" v="5174" actId="122"/>
          <ac:spMkLst>
            <pc:docMk/>
            <pc:sldMk cId="3443618610" sldId="2076136455"/>
            <ac:spMk id="8" creationId="{5CC49F42-CB50-B6B5-DE75-658B6BAE6FF2}"/>
          </ac:spMkLst>
        </pc:spChg>
        <pc:spChg chg="add mod">
          <ac:chgData name="Vecchiato, Marco Roberto (IT)" userId="896c4cd8-edcc-4e69-8519-21c0d973cabb" providerId="ADAL" clId="{31033DFE-2549-4922-8A56-304F34F284A9}" dt="2023-06-07T14:53:02.487" v="5146" actId="207"/>
          <ac:spMkLst>
            <pc:docMk/>
            <pc:sldMk cId="3443618610" sldId="2076136455"/>
            <ac:spMk id="9" creationId="{6237B756-C84B-025B-D7C4-6656909923D5}"/>
          </ac:spMkLst>
        </pc:spChg>
        <pc:spChg chg="add mod">
          <ac:chgData name="Vecchiato, Marco Roberto (IT)" userId="896c4cd8-edcc-4e69-8519-21c0d973cabb" providerId="ADAL" clId="{31033DFE-2549-4922-8A56-304F34F284A9}" dt="2023-06-07T14:56:14.483" v="5174" actId="122"/>
          <ac:spMkLst>
            <pc:docMk/>
            <pc:sldMk cId="3443618610" sldId="2076136455"/>
            <ac:spMk id="10" creationId="{1367DA68-6C9B-D38E-8363-4DF52A72B84C}"/>
          </ac:spMkLst>
        </pc:spChg>
        <pc:spChg chg="mod">
          <ac:chgData name="Vecchiato, Marco Roberto (IT)" userId="896c4cd8-edcc-4e69-8519-21c0d973cabb" providerId="ADAL" clId="{31033DFE-2549-4922-8A56-304F34F284A9}" dt="2023-06-07T14:57:14.999" v="5186" actId="20577"/>
          <ac:spMkLst>
            <pc:docMk/>
            <pc:sldMk cId="3443618610" sldId="2076136455"/>
            <ac:spMk id="11" creationId="{A360B89C-D4EC-67F3-2954-8C5E7AB5FB95}"/>
          </ac:spMkLst>
        </pc:spChg>
        <pc:spChg chg="add mod">
          <ac:chgData name="Vecchiato, Marco Roberto (IT)" userId="896c4cd8-edcc-4e69-8519-21c0d973cabb" providerId="ADAL" clId="{31033DFE-2549-4922-8A56-304F34F284A9}" dt="2023-06-07T14:55:53.141" v="5172" actId="1076"/>
          <ac:spMkLst>
            <pc:docMk/>
            <pc:sldMk cId="3443618610" sldId="2076136455"/>
            <ac:spMk id="12" creationId="{6161C94E-9DAF-ADFF-A9BB-A6A4FCDF5839}"/>
          </ac:spMkLst>
        </pc:spChg>
        <pc:spChg chg="add mod">
          <ac:chgData name="Vecchiato, Marco Roberto (IT)" userId="896c4cd8-edcc-4e69-8519-21c0d973cabb" providerId="ADAL" clId="{31033DFE-2549-4922-8A56-304F34F284A9}" dt="2023-06-07T14:56:14.483" v="5174" actId="122"/>
          <ac:spMkLst>
            <pc:docMk/>
            <pc:sldMk cId="3443618610" sldId="2076136455"/>
            <ac:spMk id="13" creationId="{7904E263-5B50-DD51-D064-387C34B0EA42}"/>
          </ac:spMkLst>
        </pc:spChg>
        <pc:spChg chg="add mod">
          <ac:chgData name="Vecchiato, Marco Roberto (IT)" userId="896c4cd8-edcc-4e69-8519-21c0d973cabb" providerId="ADAL" clId="{31033DFE-2549-4922-8A56-304F34F284A9}" dt="2023-06-07T14:55:29.551" v="5167" actId="1076"/>
          <ac:spMkLst>
            <pc:docMk/>
            <pc:sldMk cId="3443618610" sldId="2076136455"/>
            <ac:spMk id="14" creationId="{A006F5A2-FD26-BF27-A52F-2880C16F5285}"/>
          </ac:spMkLst>
        </pc:spChg>
        <pc:spChg chg="add mod">
          <ac:chgData name="Vecchiato, Marco Roberto (IT)" userId="896c4cd8-edcc-4e69-8519-21c0d973cabb" providerId="ADAL" clId="{31033DFE-2549-4922-8A56-304F34F284A9}" dt="2023-06-07T14:56:14.483" v="5174" actId="122"/>
          <ac:spMkLst>
            <pc:docMk/>
            <pc:sldMk cId="3443618610" sldId="2076136455"/>
            <ac:spMk id="15" creationId="{CDE21218-E889-838E-0F3A-D234BEAEE733}"/>
          </ac:spMkLst>
        </pc:spChg>
        <pc:spChg chg="add del mod">
          <ac:chgData name="Vecchiato, Marco Roberto (IT)" userId="896c4cd8-edcc-4e69-8519-21c0d973cabb" providerId="ADAL" clId="{31033DFE-2549-4922-8A56-304F34F284A9}" dt="2023-06-07T14:49:22.613" v="5056" actId="478"/>
          <ac:spMkLst>
            <pc:docMk/>
            <pc:sldMk cId="3443618610" sldId="2076136455"/>
            <ac:spMk id="16" creationId="{5896839F-60E4-4F64-5108-1040DF7B1A99}"/>
          </ac:spMkLst>
        </pc:spChg>
        <pc:spChg chg="add del mod">
          <ac:chgData name="Vecchiato, Marco Roberto (IT)" userId="896c4cd8-edcc-4e69-8519-21c0d973cabb" providerId="ADAL" clId="{31033DFE-2549-4922-8A56-304F34F284A9}" dt="2023-06-07T14:49:22.613" v="5056" actId="478"/>
          <ac:spMkLst>
            <pc:docMk/>
            <pc:sldMk cId="3443618610" sldId="2076136455"/>
            <ac:spMk id="17" creationId="{9B6F6EB7-D1AB-809A-1EF5-638FD04A8E87}"/>
          </ac:spMkLst>
        </pc:spChg>
        <pc:spChg chg="add del mod">
          <ac:chgData name="Vecchiato, Marco Roberto (IT)" userId="896c4cd8-edcc-4e69-8519-21c0d973cabb" providerId="ADAL" clId="{31033DFE-2549-4922-8A56-304F34F284A9}" dt="2023-06-07T14:49:22.613" v="5056" actId="478"/>
          <ac:spMkLst>
            <pc:docMk/>
            <pc:sldMk cId="3443618610" sldId="2076136455"/>
            <ac:spMk id="18" creationId="{C52A95A6-B72A-EAD9-1974-C2C2F74CCA88}"/>
          </ac:spMkLst>
        </pc:spChg>
        <pc:spChg chg="add del mod">
          <ac:chgData name="Vecchiato, Marco Roberto (IT)" userId="896c4cd8-edcc-4e69-8519-21c0d973cabb" providerId="ADAL" clId="{31033DFE-2549-4922-8A56-304F34F284A9}" dt="2023-06-07T14:49:22.613" v="5056" actId="478"/>
          <ac:spMkLst>
            <pc:docMk/>
            <pc:sldMk cId="3443618610" sldId="2076136455"/>
            <ac:spMk id="19" creationId="{69531043-487D-4793-8EF1-3D00ED0BC473}"/>
          </ac:spMkLst>
        </pc:spChg>
        <pc:spChg chg="add mod">
          <ac:chgData name="Vecchiato, Marco Roberto (IT)" userId="896c4cd8-edcc-4e69-8519-21c0d973cabb" providerId="ADAL" clId="{31033DFE-2549-4922-8A56-304F34F284A9}" dt="2023-06-07T14:55:46.197" v="5171" actId="1076"/>
          <ac:spMkLst>
            <pc:docMk/>
            <pc:sldMk cId="3443618610" sldId="2076136455"/>
            <ac:spMk id="21" creationId="{4053BF2B-29BB-C1A9-7C68-975B79849FE8}"/>
          </ac:spMkLst>
        </pc:spChg>
        <pc:spChg chg="add mod">
          <ac:chgData name="Vecchiato, Marco Roberto (IT)" userId="896c4cd8-edcc-4e69-8519-21c0d973cabb" providerId="ADAL" clId="{31033DFE-2549-4922-8A56-304F34F284A9}" dt="2023-06-07T14:56:14.483" v="5174" actId="122"/>
          <ac:spMkLst>
            <pc:docMk/>
            <pc:sldMk cId="3443618610" sldId="2076136455"/>
            <ac:spMk id="22" creationId="{60FE63AC-19E5-E0C0-40F6-15740F7CBE52}"/>
          </ac:spMkLst>
        </pc:spChg>
        <pc:spChg chg="add mod">
          <ac:chgData name="Vecchiato, Marco Roberto (IT)" userId="896c4cd8-edcc-4e69-8519-21c0d973cabb" providerId="ADAL" clId="{31033DFE-2549-4922-8A56-304F34F284A9}" dt="2023-06-07T14:55:34.040" v="5168" actId="1076"/>
          <ac:spMkLst>
            <pc:docMk/>
            <pc:sldMk cId="3443618610" sldId="2076136455"/>
            <ac:spMk id="23" creationId="{A2C3161A-6A6E-F573-5A05-32C81BD2974B}"/>
          </ac:spMkLst>
        </pc:spChg>
        <pc:spChg chg="add mod">
          <ac:chgData name="Vecchiato, Marco Roberto (IT)" userId="896c4cd8-edcc-4e69-8519-21c0d973cabb" providerId="ADAL" clId="{31033DFE-2549-4922-8A56-304F34F284A9}" dt="2023-06-07T14:56:14.483" v="5174" actId="122"/>
          <ac:spMkLst>
            <pc:docMk/>
            <pc:sldMk cId="3443618610" sldId="2076136455"/>
            <ac:spMk id="24" creationId="{1439B1D2-0F49-F097-F68F-D6188898F0BB}"/>
          </ac:spMkLst>
        </pc:spChg>
        <pc:graphicFrameChg chg="add del">
          <ac:chgData name="Vecchiato, Marco Roberto (IT)" userId="896c4cd8-edcc-4e69-8519-21c0d973cabb" providerId="ADAL" clId="{31033DFE-2549-4922-8A56-304F34F284A9}" dt="2023-06-07T14:45:11.377" v="4995" actId="478"/>
          <ac:graphicFrameMkLst>
            <pc:docMk/>
            <pc:sldMk cId="3443618610" sldId="2076136455"/>
            <ac:graphicFrameMk id="5" creationId="{861BCA92-B1E6-0DF2-DC83-0B90BF2E73B6}"/>
          </ac:graphicFrameMkLst>
        </pc:graphicFrameChg>
        <pc:picChg chg="add del">
          <ac:chgData name="Vecchiato, Marco Roberto (IT)" userId="896c4cd8-edcc-4e69-8519-21c0d973cabb" providerId="ADAL" clId="{31033DFE-2549-4922-8A56-304F34F284A9}" dt="2023-06-07T14:45:11.377" v="4995" actId="478"/>
          <ac:picMkLst>
            <pc:docMk/>
            <pc:sldMk cId="3443618610" sldId="2076136455"/>
            <ac:picMk id="6" creationId="{8478363A-4B26-27F4-51AC-2C0E93B08D12}"/>
          </ac:picMkLst>
        </pc:picChg>
        <pc:picChg chg="add del">
          <ac:chgData name="Vecchiato, Marco Roberto (IT)" userId="896c4cd8-edcc-4e69-8519-21c0d973cabb" providerId="ADAL" clId="{31033DFE-2549-4922-8A56-304F34F284A9}" dt="2023-06-07T14:51:12.648" v="5081"/>
          <ac:picMkLst>
            <pc:docMk/>
            <pc:sldMk cId="3443618610" sldId="2076136455"/>
            <ac:picMk id="20" creationId="{6C2A4AB3-E354-B375-B13E-91D00C418054}"/>
          </ac:picMkLst>
        </pc:picChg>
      </pc:sldChg>
      <pc:sldChg chg="addSp delSp modSp add mod">
        <pc:chgData name="Vecchiato, Marco Roberto (IT)" userId="896c4cd8-edcc-4e69-8519-21c0d973cabb" providerId="ADAL" clId="{31033DFE-2549-4922-8A56-304F34F284A9}" dt="2023-06-07T14:57:21.749" v="5187"/>
        <pc:sldMkLst>
          <pc:docMk/>
          <pc:sldMk cId="2877801310" sldId="2076136456"/>
        </pc:sldMkLst>
        <pc:spChg chg="add mod">
          <ac:chgData name="Vecchiato, Marco Roberto (IT)" userId="896c4cd8-edcc-4e69-8519-21c0d973cabb" providerId="ADAL" clId="{31033DFE-2549-4922-8A56-304F34F284A9}" dt="2023-06-07T14:54:28.868" v="5159" actId="207"/>
          <ac:spMkLst>
            <pc:docMk/>
            <pc:sldMk cId="2877801310" sldId="2076136456"/>
            <ac:spMk id="2" creationId="{AB8DF8E3-5EBB-9C44-47D9-E5A41120FDCD}"/>
          </ac:spMkLst>
        </pc:spChg>
        <pc:spChg chg="add mod">
          <ac:chgData name="Vecchiato, Marco Roberto (IT)" userId="896c4cd8-edcc-4e69-8519-21c0d973cabb" providerId="ADAL" clId="{31033DFE-2549-4922-8A56-304F34F284A9}" dt="2023-06-07T14:56:19.164" v="5175" actId="122"/>
          <ac:spMkLst>
            <pc:docMk/>
            <pc:sldMk cId="2877801310" sldId="2076136456"/>
            <ac:spMk id="3" creationId="{FBB23D06-4CDA-48D8-6E50-B5035AC8FD54}"/>
          </ac:spMkLst>
        </pc:spChg>
        <pc:spChg chg="del">
          <ac:chgData name="Vecchiato, Marco Roberto (IT)" userId="896c4cd8-edcc-4e69-8519-21c0d973cabb" providerId="ADAL" clId="{31033DFE-2549-4922-8A56-304F34F284A9}" dt="2023-06-07T14:49:29.144" v="5057" actId="478"/>
          <ac:spMkLst>
            <pc:docMk/>
            <pc:sldMk cId="2877801310" sldId="2076136456"/>
            <ac:spMk id="4" creationId="{4F6C881D-4CBA-0747-261F-3F18F1F156B6}"/>
          </ac:spMkLst>
        </pc:spChg>
        <pc:spChg chg="add del mod">
          <ac:chgData name="Vecchiato, Marco Roberto (IT)" userId="896c4cd8-edcc-4e69-8519-21c0d973cabb" providerId="ADAL" clId="{31033DFE-2549-4922-8A56-304F34F284A9}" dt="2023-06-07T14:52:07.185" v="5093" actId="21"/>
          <ac:spMkLst>
            <pc:docMk/>
            <pc:sldMk cId="2877801310" sldId="2076136456"/>
            <ac:spMk id="5" creationId="{9FB7172A-5ABE-5AE3-4607-062C74FA0E01}"/>
          </ac:spMkLst>
        </pc:spChg>
        <pc:spChg chg="add del mod">
          <ac:chgData name="Vecchiato, Marco Roberto (IT)" userId="896c4cd8-edcc-4e69-8519-21c0d973cabb" providerId="ADAL" clId="{31033DFE-2549-4922-8A56-304F34F284A9}" dt="2023-06-07T14:52:07.185" v="5093" actId="21"/>
          <ac:spMkLst>
            <pc:docMk/>
            <pc:sldMk cId="2877801310" sldId="2076136456"/>
            <ac:spMk id="6" creationId="{4685926D-4753-9899-E42B-917B2EC3349A}"/>
          </ac:spMkLst>
        </pc:spChg>
        <pc:spChg chg="add mod">
          <ac:chgData name="Vecchiato, Marco Roberto (IT)" userId="896c4cd8-edcc-4e69-8519-21c0d973cabb" providerId="ADAL" clId="{31033DFE-2549-4922-8A56-304F34F284A9}" dt="2023-06-07T14:54:35.204" v="5161" actId="207"/>
          <ac:spMkLst>
            <pc:docMk/>
            <pc:sldMk cId="2877801310" sldId="2076136456"/>
            <ac:spMk id="7" creationId="{EEB48456-CA56-BC56-7346-32D05DBC85A1}"/>
          </ac:spMkLst>
        </pc:spChg>
        <pc:spChg chg="del">
          <ac:chgData name="Vecchiato, Marco Roberto (IT)" userId="896c4cd8-edcc-4e69-8519-21c0d973cabb" providerId="ADAL" clId="{31033DFE-2549-4922-8A56-304F34F284A9}" dt="2023-06-07T14:49:29.144" v="5057" actId="478"/>
          <ac:spMkLst>
            <pc:docMk/>
            <pc:sldMk cId="2877801310" sldId="2076136456"/>
            <ac:spMk id="8" creationId="{5CC49F42-CB50-B6B5-DE75-658B6BAE6FF2}"/>
          </ac:spMkLst>
        </pc:spChg>
        <pc:spChg chg="del">
          <ac:chgData name="Vecchiato, Marco Roberto (IT)" userId="896c4cd8-edcc-4e69-8519-21c0d973cabb" providerId="ADAL" clId="{31033DFE-2549-4922-8A56-304F34F284A9}" dt="2023-06-07T14:49:29.144" v="5057" actId="478"/>
          <ac:spMkLst>
            <pc:docMk/>
            <pc:sldMk cId="2877801310" sldId="2076136456"/>
            <ac:spMk id="9" creationId="{6237B756-C84B-025B-D7C4-6656909923D5}"/>
          </ac:spMkLst>
        </pc:spChg>
        <pc:spChg chg="del">
          <ac:chgData name="Vecchiato, Marco Roberto (IT)" userId="896c4cd8-edcc-4e69-8519-21c0d973cabb" providerId="ADAL" clId="{31033DFE-2549-4922-8A56-304F34F284A9}" dt="2023-06-07T14:49:29.144" v="5057" actId="478"/>
          <ac:spMkLst>
            <pc:docMk/>
            <pc:sldMk cId="2877801310" sldId="2076136456"/>
            <ac:spMk id="10" creationId="{1367DA68-6C9B-D38E-8363-4DF52A72B84C}"/>
          </ac:spMkLst>
        </pc:spChg>
        <pc:spChg chg="mod">
          <ac:chgData name="Vecchiato, Marco Roberto (IT)" userId="896c4cd8-edcc-4e69-8519-21c0d973cabb" providerId="ADAL" clId="{31033DFE-2549-4922-8A56-304F34F284A9}" dt="2023-06-07T14:57:21.749" v="5187"/>
          <ac:spMkLst>
            <pc:docMk/>
            <pc:sldMk cId="2877801310" sldId="2076136456"/>
            <ac:spMk id="11" creationId="{A360B89C-D4EC-67F3-2954-8C5E7AB5FB95}"/>
          </ac:spMkLst>
        </pc:spChg>
        <pc:spChg chg="del">
          <ac:chgData name="Vecchiato, Marco Roberto (IT)" userId="896c4cd8-edcc-4e69-8519-21c0d973cabb" providerId="ADAL" clId="{31033DFE-2549-4922-8A56-304F34F284A9}" dt="2023-06-07T14:49:29.144" v="5057" actId="478"/>
          <ac:spMkLst>
            <pc:docMk/>
            <pc:sldMk cId="2877801310" sldId="2076136456"/>
            <ac:spMk id="12" creationId="{6161C94E-9DAF-ADFF-A9BB-A6A4FCDF5839}"/>
          </ac:spMkLst>
        </pc:spChg>
        <pc:spChg chg="del">
          <ac:chgData name="Vecchiato, Marco Roberto (IT)" userId="896c4cd8-edcc-4e69-8519-21c0d973cabb" providerId="ADAL" clId="{31033DFE-2549-4922-8A56-304F34F284A9}" dt="2023-06-07T14:49:29.144" v="5057" actId="478"/>
          <ac:spMkLst>
            <pc:docMk/>
            <pc:sldMk cId="2877801310" sldId="2076136456"/>
            <ac:spMk id="13" creationId="{7904E263-5B50-DD51-D064-387C34B0EA42}"/>
          </ac:spMkLst>
        </pc:spChg>
        <pc:spChg chg="del">
          <ac:chgData name="Vecchiato, Marco Roberto (IT)" userId="896c4cd8-edcc-4e69-8519-21c0d973cabb" providerId="ADAL" clId="{31033DFE-2549-4922-8A56-304F34F284A9}" dt="2023-06-07T14:49:29.144" v="5057" actId="478"/>
          <ac:spMkLst>
            <pc:docMk/>
            <pc:sldMk cId="2877801310" sldId="2076136456"/>
            <ac:spMk id="14" creationId="{A006F5A2-FD26-BF27-A52F-2880C16F5285}"/>
          </ac:spMkLst>
        </pc:spChg>
        <pc:spChg chg="del">
          <ac:chgData name="Vecchiato, Marco Roberto (IT)" userId="896c4cd8-edcc-4e69-8519-21c0d973cabb" providerId="ADAL" clId="{31033DFE-2549-4922-8A56-304F34F284A9}" dt="2023-06-07T14:49:29.144" v="5057" actId="478"/>
          <ac:spMkLst>
            <pc:docMk/>
            <pc:sldMk cId="2877801310" sldId="2076136456"/>
            <ac:spMk id="15" creationId="{CDE21218-E889-838E-0F3A-D234BEAEE733}"/>
          </ac:spMkLst>
        </pc:spChg>
        <pc:spChg chg="mod">
          <ac:chgData name="Vecchiato, Marco Roberto (IT)" userId="896c4cd8-edcc-4e69-8519-21c0d973cabb" providerId="ADAL" clId="{31033DFE-2549-4922-8A56-304F34F284A9}" dt="2023-06-07T14:56:02.077" v="5173" actId="1076"/>
          <ac:spMkLst>
            <pc:docMk/>
            <pc:sldMk cId="2877801310" sldId="2076136456"/>
            <ac:spMk id="16" creationId="{5896839F-60E4-4F64-5108-1040DF7B1A99}"/>
          </ac:spMkLst>
        </pc:spChg>
        <pc:spChg chg="mod">
          <ac:chgData name="Vecchiato, Marco Roberto (IT)" userId="896c4cd8-edcc-4e69-8519-21c0d973cabb" providerId="ADAL" clId="{31033DFE-2549-4922-8A56-304F34F284A9}" dt="2023-06-07T14:56:19.164" v="5175" actId="122"/>
          <ac:spMkLst>
            <pc:docMk/>
            <pc:sldMk cId="2877801310" sldId="2076136456"/>
            <ac:spMk id="17" creationId="{9B6F6EB7-D1AB-809A-1EF5-638FD04A8E87}"/>
          </ac:spMkLst>
        </pc:spChg>
        <pc:spChg chg="del mod">
          <ac:chgData name="Vecchiato, Marco Roberto (IT)" userId="896c4cd8-edcc-4e69-8519-21c0d973cabb" providerId="ADAL" clId="{31033DFE-2549-4922-8A56-304F34F284A9}" dt="2023-06-07T14:51:46.752" v="5086" actId="21"/>
          <ac:spMkLst>
            <pc:docMk/>
            <pc:sldMk cId="2877801310" sldId="2076136456"/>
            <ac:spMk id="18" creationId="{C52A95A6-B72A-EAD9-1974-C2C2F74CCA88}"/>
          </ac:spMkLst>
        </pc:spChg>
        <pc:spChg chg="del mod">
          <ac:chgData name="Vecchiato, Marco Roberto (IT)" userId="896c4cd8-edcc-4e69-8519-21c0d973cabb" providerId="ADAL" clId="{31033DFE-2549-4922-8A56-304F34F284A9}" dt="2023-06-07T14:51:46.752" v="5086" actId="21"/>
          <ac:spMkLst>
            <pc:docMk/>
            <pc:sldMk cId="2877801310" sldId="2076136456"/>
            <ac:spMk id="19" creationId="{69531043-487D-4793-8EF1-3D00ED0BC473}"/>
          </ac:spMkLst>
        </pc:spChg>
        <pc:spChg chg="add mod">
          <ac:chgData name="Vecchiato, Marco Roberto (IT)" userId="896c4cd8-edcc-4e69-8519-21c0d973cabb" providerId="ADAL" clId="{31033DFE-2549-4922-8A56-304F34F284A9}" dt="2023-06-07T14:56:19.164" v="5175" actId="122"/>
          <ac:spMkLst>
            <pc:docMk/>
            <pc:sldMk cId="2877801310" sldId="2076136456"/>
            <ac:spMk id="20" creationId="{39F11B17-A532-E007-1315-C7BC7964CC60}"/>
          </ac:spMkLst>
        </pc:spChg>
      </pc:sldChg>
      <pc:sldChg chg="add del">
        <pc:chgData name="Vecchiato, Marco Roberto (IT)" userId="896c4cd8-edcc-4e69-8519-21c0d973cabb" providerId="ADAL" clId="{31033DFE-2549-4922-8A56-304F34F284A9}" dt="2023-06-07T14:52:03.703" v="5091"/>
        <pc:sldMkLst>
          <pc:docMk/>
          <pc:sldMk cId="2789354315" sldId="2076136457"/>
        </pc:sldMkLst>
      </pc:sldChg>
      <pc:sldMasterChg chg="setBg delSldLayout modSldLayout">
        <pc:chgData name="Vecchiato, Marco Roberto (IT)" userId="896c4cd8-edcc-4e69-8519-21c0d973cabb" providerId="ADAL" clId="{31033DFE-2549-4922-8A56-304F34F284A9}" dt="2023-06-07T14:50:58.816" v="5078" actId="47"/>
        <pc:sldMasterMkLst>
          <pc:docMk/>
          <pc:sldMasterMk cId="3823684598" sldId="2147483648"/>
        </pc:sldMasterMkLst>
        <pc:sldLayoutChg chg="setBg">
          <pc:chgData name="Vecchiato, Marco Roberto (IT)" userId="896c4cd8-edcc-4e69-8519-21c0d973cabb" providerId="ADAL" clId="{31033DFE-2549-4922-8A56-304F34F284A9}" dt="2023-06-05T13:29:21.629" v="2914"/>
          <pc:sldLayoutMkLst>
            <pc:docMk/>
            <pc:sldMasterMk cId="3823684598" sldId="2147483648"/>
            <pc:sldLayoutMk cId="1540903989" sldId="2147483649"/>
          </pc:sldLayoutMkLst>
        </pc:sldLayoutChg>
        <pc:sldLayoutChg chg="setBg">
          <pc:chgData name="Vecchiato, Marco Roberto (IT)" userId="896c4cd8-edcc-4e69-8519-21c0d973cabb" providerId="ADAL" clId="{31033DFE-2549-4922-8A56-304F34F284A9}" dt="2023-06-05T13:29:21.629" v="2914"/>
          <pc:sldLayoutMkLst>
            <pc:docMk/>
            <pc:sldMasterMk cId="3823684598" sldId="2147483648"/>
            <pc:sldLayoutMk cId="1645729168" sldId="2147483650"/>
          </pc:sldLayoutMkLst>
        </pc:sldLayoutChg>
        <pc:sldLayoutChg chg="setBg">
          <pc:chgData name="Vecchiato, Marco Roberto (IT)" userId="896c4cd8-edcc-4e69-8519-21c0d973cabb" providerId="ADAL" clId="{31033DFE-2549-4922-8A56-304F34F284A9}" dt="2023-06-05T13:29:21.629" v="2914"/>
          <pc:sldLayoutMkLst>
            <pc:docMk/>
            <pc:sldMasterMk cId="3823684598" sldId="2147483648"/>
            <pc:sldLayoutMk cId="1740939178" sldId="2147483651"/>
          </pc:sldLayoutMkLst>
        </pc:sldLayoutChg>
        <pc:sldLayoutChg chg="setBg">
          <pc:chgData name="Vecchiato, Marco Roberto (IT)" userId="896c4cd8-edcc-4e69-8519-21c0d973cabb" providerId="ADAL" clId="{31033DFE-2549-4922-8A56-304F34F284A9}" dt="2023-06-05T13:29:21.629" v="2914"/>
          <pc:sldLayoutMkLst>
            <pc:docMk/>
            <pc:sldMasterMk cId="3823684598" sldId="2147483648"/>
            <pc:sldLayoutMk cId="1188143842" sldId="2147483652"/>
          </pc:sldLayoutMkLst>
        </pc:sldLayoutChg>
        <pc:sldLayoutChg chg="setBg">
          <pc:chgData name="Vecchiato, Marco Roberto (IT)" userId="896c4cd8-edcc-4e69-8519-21c0d973cabb" providerId="ADAL" clId="{31033DFE-2549-4922-8A56-304F34F284A9}" dt="2023-06-05T13:29:21.629" v="2914"/>
          <pc:sldLayoutMkLst>
            <pc:docMk/>
            <pc:sldMasterMk cId="3823684598" sldId="2147483648"/>
            <pc:sldLayoutMk cId="2331038749" sldId="2147483653"/>
          </pc:sldLayoutMkLst>
        </pc:sldLayoutChg>
        <pc:sldLayoutChg chg="setBg">
          <pc:chgData name="Vecchiato, Marco Roberto (IT)" userId="896c4cd8-edcc-4e69-8519-21c0d973cabb" providerId="ADAL" clId="{31033DFE-2549-4922-8A56-304F34F284A9}" dt="2023-06-05T13:29:21.629" v="2914"/>
          <pc:sldLayoutMkLst>
            <pc:docMk/>
            <pc:sldMasterMk cId="3823684598" sldId="2147483648"/>
            <pc:sldLayoutMk cId="3170324584" sldId="2147483654"/>
          </pc:sldLayoutMkLst>
        </pc:sldLayoutChg>
        <pc:sldLayoutChg chg="setBg">
          <pc:chgData name="Vecchiato, Marco Roberto (IT)" userId="896c4cd8-edcc-4e69-8519-21c0d973cabb" providerId="ADAL" clId="{31033DFE-2549-4922-8A56-304F34F284A9}" dt="2023-06-05T13:29:21.629" v="2914"/>
          <pc:sldLayoutMkLst>
            <pc:docMk/>
            <pc:sldMasterMk cId="3823684598" sldId="2147483648"/>
            <pc:sldLayoutMk cId="2780064781" sldId="2147483655"/>
          </pc:sldLayoutMkLst>
        </pc:sldLayoutChg>
        <pc:sldLayoutChg chg="setBg">
          <pc:chgData name="Vecchiato, Marco Roberto (IT)" userId="896c4cd8-edcc-4e69-8519-21c0d973cabb" providerId="ADAL" clId="{31033DFE-2549-4922-8A56-304F34F284A9}" dt="2023-06-05T13:29:21.629" v="2914"/>
          <pc:sldLayoutMkLst>
            <pc:docMk/>
            <pc:sldMasterMk cId="3823684598" sldId="2147483648"/>
            <pc:sldLayoutMk cId="118292916" sldId="2147483656"/>
          </pc:sldLayoutMkLst>
        </pc:sldLayoutChg>
        <pc:sldLayoutChg chg="setBg">
          <pc:chgData name="Vecchiato, Marco Roberto (IT)" userId="896c4cd8-edcc-4e69-8519-21c0d973cabb" providerId="ADAL" clId="{31033DFE-2549-4922-8A56-304F34F284A9}" dt="2023-06-05T13:29:21.629" v="2914"/>
          <pc:sldLayoutMkLst>
            <pc:docMk/>
            <pc:sldMasterMk cId="3823684598" sldId="2147483648"/>
            <pc:sldLayoutMk cId="2835954843" sldId="2147483657"/>
          </pc:sldLayoutMkLst>
        </pc:sldLayoutChg>
        <pc:sldLayoutChg chg="setBg">
          <pc:chgData name="Vecchiato, Marco Roberto (IT)" userId="896c4cd8-edcc-4e69-8519-21c0d973cabb" providerId="ADAL" clId="{31033DFE-2549-4922-8A56-304F34F284A9}" dt="2023-06-05T13:29:21.629" v="2914"/>
          <pc:sldLayoutMkLst>
            <pc:docMk/>
            <pc:sldMasterMk cId="3823684598" sldId="2147483648"/>
            <pc:sldLayoutMk cId="2701891372" sldId="2147483658"/>
          </pc:sldLayoutMkLst>
        </pc:sldLayoutChg>
        <pc:sldLayoutChg chg="setBg">
          <pc:chgData name="Vecchiato, Marco Roberto (IT)" userId="896c4cd8-edcc-4e69-8519-21c0d973cabb" providerId="ADAL" clId="{31033DFE-2549-4922-8A56-304F34F284A9}" dt="2023-06-05T13:29:21.629" v="2914"/>
          <pc:sldLayoutMkLst>
            <pc:docMk/>
            <pc:sldMasterMk cId="3823684598" sldId="2147483648"/>
            <pc:sldLayoutMk cId="2857127874" sldId="2147483659"/>
          </pc:sldLayoutMkLst>
        </pc:sldLayoutChg>
        <pc:sldLayoutChg chg="del">
          <pc:chgData name="Vecchiato, Marco Roberto (IT)" userId="896c4cd8-edcc-4e69-8519-21c0d973cabb" providerId="ADAL" clId="{31033DFE-2549-4922-8A56-304F34F284A9}" dt="2023-06-02T12:19:50.369" v="30" actId="47"/>
          <pc:sldLayoutMkLst>
            <pc:docMk/>
            <pc:sldMasterMk cId="3823684598" sldId="2147483648"/>
            <pc:sldLayoutMk cId="3195316349" sldId="2147483660"/>
          </pc:sldLayoutMkLst>
        </pc:sldLayoutChg>
        <pc:sldLayoutChg chg="setBg">
          <pc:chgData name="Vecchiato, Marco Roberto (IT)" userId="896c4cd8-edcc-4e69-8519-21c0d973cabb" providerId="ADAL" clId="{31033DFE-2549-4922-8A56-304F34F284A9}" dt="2023-06-05T13:29:21.629" v="2914"/>
          <pc:sldLayoutMkLst>
            <pc:docMk/>
            <pc:sldMasterMk cId="3823684598" sldId="2147483648"/>
            <pc:sldLayoutMk cId="1147367880" sldId="2147483661"/>
          </pc:sldLayoutMkLst>
        </pc:sldLayoutChg>
        <pc:sldLayoutChg chg="del">
          <pc:chgData name="Vecchiato, Marco Roberto (IT)" userId="896c4cd8-edcc-4e69-8519-21c0d973cabb" providerId="ADAL" clId="{31033DFE-2549-4922-8A56-304F34F284A9}" dt="2023-06-02T12:20:25.134" v="38" actId="47"/>
          <pc:sldLayoutMkLst>
            <pc:docMk/>
            <pc:sldMasterMk cId="3823684598" sldId="2147483648"/>
            <pc:sldLayoutMk cId="1044246753" sldId="2147483662"/>
          </pc:sldLayoutMkLst>
        </pc:sldLayoutChg>
        <pc:sldLayoutChg chg="del">
          <pc:chgData name="Vecchiato, Marco Roberto (IT)" userId="896c4cd8-edcc-4e69-8519-21c0d973cabb" providerId="ADAL" clId="{31033DFE-2549-4922-8A56-304F34F284A9}" dt="2023-06-02T12:21:19.979" v="43" actId="47"/>
          <pc:sldLayoutMkLst>
            <pc:docMk/>
            <pc:sldMasterMk cId="3823684598" sldId="2147483648"/>
            <pc:sldLayoutMk cId="1632064724" sldId="2147483663"/>
          </pc:sldLayoutMkLst>
        </pc:sldLayoutChg>
        <pc:sldLayoutChg chg="del">
          <pc:chgData name="Vecchiato, Marco Roberto (IT)" userId="896c4cd8-edcc-4e69-8519-21c0d973cabb" providerId="ADAL" clId="{31033DFE-2549-4922-8A56-304F34F284A9}" dt="2023-06-07T14:50:58.816" v="5078" actId="47"/>
          <pc:sldLayoutMkLst>
            <pc:docMk/>
            <pc:sldMasterMk cId="3823684598" sldId="2147483648"/>
            <pc:sldLayoutMk cId="2274531282" sldId="2147483663"/>
          </pc:sldLayoutMkLst>
        </pc:sldLayoutChg>
        <pc:sldLayoutChg chg="del">
          <pc:chgData name="Vecchiato, Marco Roberto (IT)" userId="896c4cd8-edcc-4e69-8519-21c0d973cabb" providerId="ADAL" clId="{31033DFE-2549-4922-8A56-304F34F284A9}" dt="2023-06-02T12:18:00.586" v="11" actId="47"/>
          <pc:sldLayoutMkLst>
            <pc:docMk/>
            <pc:sldMasterMk cId="3823684598" sldId="2147483648"/>
            <pc:sldLayoutMk cId="2367959276" sldId="2147483663"/>
          </pc:sldLayoutMkLst>
        </pc:sldLayoutChg>
        <pc:sldLayoutChg chg="del">
          <pc:chgData name="Vecchiato, Marco Roberto (IT)" userId="896c4cd8-edcc-4e69-8519-21c0d973cabb" providerId="ADAL" clId="{31033DFE-2549-4922-8A56-304F34F284A9}" dt="2023-06-07T14:29:10.099" v="4966" actId="47"/>
          <pc:sldLayoutMkLst>
            <pc:docMk/>
            <pc:sldMasterMk cId="3823684598" sldId="2147483648"/>
            <pc:sldLayoutMk cId="3093258297" sldId="214748366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1AE30-C2CC-4FEB-A6E1-DE738596F421}" type="doc">
      <dgm:prSet loTypeId="urn:microsoft.com/office/officeart/2005/8/layout/hProcess9" loCatId="process" qsTypeId="urn:microsoft.com/office/officeart/2005/8/quickstyle/simple1" qsCatId="simple" csTypeId="urn:microsoft.com/office/officeart/2005/8/colors/accent1_2" csCatId="accent1" phldr="1"/>
      <dgm:spPr/>
    </dgm:pt>
    <dgm:pt modelId="{45090AAE-118B-48C3-9403-4C2547B30ECB}">
      <dgm:prSet phldrT="[Testo]"/>
      <dgm:spPr/>
      <dgm:t>
        <a:bodyPr/>
        <a:lstStyle/>
        <a:p>
          <a:r>
            <a:rPr lang="it-IT" b="1" dirty="0"/>
            <a:t>Direttiva 95/46/CE </a:t>
          </a:r>
          <a:r>
            <a:rPr lang="it-IT" i="1" dirty="0"/>
            <a:t>relativa alla tutela delle persone fisiche con riguardo al trattamento dei dati personali, nonché alla libera circolazione di tali dati, recepita in Italia con la Legge n. 675/1996 </a:t>
          </a:r>
          <a:endParaRPr lang="it-IT" dirty="0"/>
        </a:p>
      </dgm:t>
    </dgm:pt>
    <dgm:pt modelId="{DB5ACD24-64D6-499D-934D-7D33F40F2222}" type="parTrans" cxnId="{DD9A12A4-FA3B-4888-8916-B2A89B4BD2C1}">
      <dgm:prSet/>
      <dgm:spPr/>
      <dgm:t>
        <a:bodyPr/>
        <a:lstStyle/>
        <a:p>
          <a:endParaRPr lang="it-IT"/>
        </a:p>
      </dgm:t>
    </dgm:pt>
    <dgm:pt modelId="{05EB9A9C-F89D-4BD3-A6C3-DC4061AA472C}" type="sibTrans" cxnId="{DD9A12A4-FA3B-4888-8916-B2A89B4BD2C1}">
      <dgm:prSet/>
      <dgm:spPr/>
      <dgm:t>
        <a:bodyPr/>
        <a:lstStyle/>
        <a:p>
          <a:endParaRPr lang="it-IT"/>
        </a:p>
      </dgm:t>
    </dgm:pt>
    <dgm:pt modelId="{E5E15DF5-4C9F-4CBC-B84E-39138EF0D6C7}">
      <dgm:prSet phldrT="[Testo]"/>
      <dgm:spPr/>
      <dgm:t>
        <a:bodyPr/>
        <a:lstStyle/>
        <a:p>
          <a:r>
            <a:rPr lang="it-IT" b="1" dirty="0"/>
            <a:t>D.lgs. n. 196/2003 («Codice Privacy») </a:t>
          </a:r>
          <a:r>
            <a:rPr lang="it-IT" i="1" dirty="0"/>
            <a:t>sostituisce la Legge n. 675/1996 e riordina la normativa nazionale in materia di protezione dei dati personal</a:t>
          </a:r>
          <a:endParaRPr lang="it-IT" dirty="0"/>
        </a:p>
      </dgm:t>
    </dgm:pt>
    <dgm:pt modelId="{173EBE84-5EEF-4B0E-AABA-139C7CFC2689}" type="parTrans" cxnId="{4AE59600-03A2-44E1-BC49-968A678D673D}">
      <dgm:prSet/>
      <dgm:spPr/>
      <dgm:t>
        <a:bodyPr/>
        <a:lstStyle/>
        <a:p>
          <a:endParaRPr lang="it-IT"/>
        </a:p>
      </dgm:t>
    </dgm:pt>
    <dgm:pt modelId="{1E4C5FBF-C84B-4B54-BE8D-EA02FA4B7C6B}" type="sibTrans" cxnId="{4AE59600-03A2-44E1-BC49-968A678D673D}">
      <dgm:prSet/>
      <dgm:spPr/>
      <dgm:t>
        <a:bodyPr/>
        <a:lstStyle/>
        <a:p>
          <a:endParaRPr lang="it-IT"/>
        </a:p>
      </dgm:t>
    </dgm:pt>
    <dgm:pt modelId="{8426E63B-2CBF-4428-B7A8-CED598D95EFE}">
      <dgm:prSet phldrT="[Testo]"/>
      <dgm:spPr/>
      <dgm:t>
        <a:bodyPr/>
        <a:lstStyle/>
        <a:p>
          <a:r>
            <a:rPr lang="it-IT" b="1" dirty="0"/>
            <a:t>Provvedimenti del Garante Privacy </a:t>
          </a:r>
          <a:r>
            <a:rPr lang="it-IT" i="1" dirty="0"/>
            <a:t>(es. RAAE, Amministratori di sistema, Videosorveglianza)</a:t>
          </a:r>
          <a:endParaRPr lang="it-IT" dirty="0"/>
        </a:p>
      </dgm:t>
    </dgm:pt>
    <dgm:pt modelId="{AB2703A5-6EEB-423F-B9C7-D32D57234F1B}" type="parTrans" cxnId="{C93608D4-5891-4AA2-BBF9-6A03A52BD8EA}">
      <dgm:prSet/>
      <dgm:spPr/>
      <dgm:t>
        <a:bodyPr/>
        <a:lstStyle/>
        <a:p>
          <a:endParaRPr lang="it-IT"/>
        </a:p>
      </dgm:t>
    </dgm:pt>
    <dgm:pt modelId="{3DB6F616-4B81-4D60-9B0C-C94FEC41BE9D}" type="sibTrans" cxnId="{C93608D4-5891-4AA2-BBF9-6A03A52BD8EA}">
      <dgm:prSet/>
      <dgm:spPr/>
      <dgm:t>
        <a:bodyPr/>
        <a:lstStyle/>
        <a:p>
          <a:endParaRPr lang="it-IT"/>
        </a:p>
      </dgm:t>
    </dgm:pt>
    <dgm:pt modelId="{9F5BCF8F-E7B3-4237-B82A-752E040E314A}">
      <dgm:prSet phldrT="[Testo]"/>
      <dgm:spPr/>
      <dgm:t>
        <a:bodyPr/>
        <a:lstStyle/>
        <a:p>
          <a:r>
            <a:rPr lang="it-IT" b="1" dirty="0"/>
            <a:t>D.lgs. n. 101/2018 </a:t>
          </a:r>
          <a:r>
            <a:rPr lang="it-IT" i="1" dirty="0"/>
            <a:t>adegua la disciplina privacy italiana (d.lgs. n. 196/2003) alle disposizioni del GDPR</a:t>
          </a:r>
          <a:endParaRPr lang="it-IT" dirty="0"/>
        </a:p>
      </dgm:t>
    </dgm:pt>
    <dgm:pt modelId="{33611434-9367-4F08-8099-4BCFF1CEAF19}" type="parTrans" cxnId="{6E104079-BF38-4189-AD84-552697C63EEC}">
      <dgm:prSet/>
      <dgm:spPr/>
      <dgm:t>
        <a:bodyPr/>
        <a:lstStyle/>
        <a:p>
          <a:endParaRPr lang="it-IT"/>
        </a:p>
      </dgm:t>
    </dgm:pt>
    <dgm:pt modelId="{02A1EBD0-B2E6-4584-9984-E592335DB5EA}" type="sibTrans" cxnId="{6E104079-BF38-4189-AD84-552697C63EEC}">
      <dgm:prSet/>
      <dgm:spPr/>
      <dgm:t>
        <a:bodyPr/>
        <a:lstStyle/>
        <a:p>
          <a:endParaRPr lang="it-IT"/>
        </a:p>
      </dgm:t>
    </dgm:pt>
    <dgm:pt modelId="{E3FE5661-75F1-48C1-B87C-5DB91F6467EB}">
      <dgm:prSet phldrT="[Testo]"/>
      <dgm:spPr/>
      <dgm:t>
        <a:bodyPr/>
        <a:lstStyle/>
        <a:p>
          <a:r>
            <a:rPr lang="it-IT" b="1" dirty="0"/>
            <a:t>Regolamento UE 2016/679 (GDPR) </a:t>
          </a:r>
          <a:r>
            <a:rPr lang="it-IT" i="1" dirty="0"/>
            <a:t>introduce, a partire dal 25 maggio 2018, una disciplina in materia di protezione di dati personali comune a tutti gli Stati membri dell’Unione Europea </a:t>
          </a:r>
          <a:endParaRPr lang="it-IT" dirty="0"/>
        </a:p>
      </dgm:t>
    </dgm:pt>
    <dgm:pt modelId="{1127EAA4-3FEA-46C8-A17C-41164CB43AB6}" type="parTrans" cxnId="{55066049-A1D7-4C42-9196-3CDD89BFAAAC}">
      <dgm:prSet/>
      <dgm:spPr/>
      <dgm:t>
        <a:bodyPr/>
        <a:lstStyle/>
        <a:p>
          <a:endParaRPr lang="it-IT"/>
        </a:p>
      </dgm:t>
    </dgm:pt>
    <dgm:pt modelId="{EC7A3F96-8361-4F05-93B4-7A0A44B36497}" type="sibTrans" cxnId="{55066049-A1D7-4C42-9196-3CDD89BFAAAC}">
      <dgm:prSet/>
      <dgm:spPr/>
      <dgm:t>
        <a:bodyPr/>
        <a:lstStyle/>
        <a:p>
          <a:endParaRPr lang="it-IT"/>
        </a:p>
      </dgm:t>
    </dgm:pt>
    <dgm:pt modelId="{A81DB304-097C-4E03-BFAD-2002BCA6A273}" type="pres">
      <dgm:prSet presAssocID="{9071AE30-C2CC-4FEB-A6E1-DE738596F421}" presName="CompostProcess" presStyleCnt="0">
        <dgm:presLayoutVars>
          <dgm:dir/>
          <dgm:resizeHandles val="exact"/>
        </dgm:presLayoutVars>
      </dgm:prSet>
      <dgm:spPr/>
    </dgm:pt>
    <dgm:pt modelId="{D8BA7741-4BAC-4947-9599-D1FEAF9E561D}" type="pres">
      <dgm:prSet presAssocID="{9071AE30-C2CC-4FEB-A6E1-DE738596F421}" presName="arrow" presStyleLbl="bgShp" presStyleIdx="0" presStyleCnt="1"/>
      <dgm:spPr/>
    </dgm:pt>
    <dgm:pt modelId="{2D3E403B-255A-4F3A-A8D4-95CF9B42B105}" type="pres">
      <dgm:prSet presAssocID="{9071AE30-C2CC-4FEB-A6E1-DE738596F421}" presName="linearProcess" presStyleCnt="0"/>
      <dgm:spPr/>
    </dgm:pt>
    <dgm:pt modelId="{1AB2AA8E-6F63-4389-B60A-3852050E1809}" type="pres">
      <dgm:prSet presAssocID="{45090AAE-118B-48C3-9403-4C2547B30ECB}" presName="textNode" presStyleLbl="node1" presStyleIdx="0" presStyleCnt="5">
        <dgm:presLayoutVars>
          <dgm:bulletEnabled val="1"/>
        </dgm:presLayoutVars>
      </dgm:prSet>
      <dgm:spPr/>
    </dgm:pt>
    <dgm:pt modelId="{8A6BADE8-EC84-4EF7-990F-A64D630BEB63}" type="pres">
      <dgm:prSet presAssocID="{05EB9A9C-F89D-4BD3-A6C3-DC4061AA472C}" presName="sibTrans" presStyleCnt="0"/>
      <dgm:spPr/>
    </dgm:pt>
    <dgm:pt modelId="{B380149F-68A9-472B-AD3A-AD221789D8AC}" type="pres">
      <dgm:prSet presAssocID="{E5E15DF5-4C9F-4CBC-B84E-39138EF0D6C7}" presName="textNode" presStyleLbl="node1" presStyleIdx="1" presStyleCnt="5">
        <dgm:presLayoutVars>
          <dgm:bulletEnabled val="1"/>
        </dgm:presLayoutVars>
      </dgm:prSet>
      <dgm:spPr/>
    </dgm:pt>
    <dgm:pt modelId="{54997403-6CA9-4CB4-B947-DD56B2B8C5CD}" type="pres">
      <dgm:prSet presAssocID="{1E4C5FBF-C84B-4B54-BE8D-EA02FA4B7C6B}" presName="sibTrans" presStyleCnt="0"/>
      <dgm:spPr/>
    </dgm:pt>
    <dgm:pt modelId="{102BF267-F9EC-4BA4-AB75-7CE6476EF030}" type="pres">
      <dgm:prSet presAssocID="{8426E63B-2CBF-4428-B7A8-CED598D95EFE}" presName="textNode" presStyleLbl="node1" presStyleIdx="2" presStyleCnt="5">
        <dgm:presLayoutVars>
          <dgm:bulletEnabled val="1"/>
        </dgm:presLayoutVars>
      </dgm:prSet>
      <dgm:spPr/>
    </dgm:pt>
    <dgm:pt modelId="{FB5A6A99-5032-4C3F-9614-D98F4D2C7E80}" type="pres">
      <dgm:prSet presAssocID="{3DB6F616-4B81-4D60-9B0C-C94FEC41BE9D}" presName="sibTrans" presStyleCnt="0"/>
      <dgm:spPr/>
    </dgm:pt>
    <dgm:pt modelId="{475E458A-B4EC-49E5-BA90-55CA9C1E2D6E}" type="pres">
      <dgm:prSet presAssocID="{E3FE5661-75F1-48C1-B87C-5DB91F6467EB}" presName="textNode" presStyleLbl="node1" presStyleIdx="3" presStyleCnt="5">
        <dgm:presLayoutVars>
          <dgm:bulletEnabled val="1"/>
        </dgm:presLayoutVars>
      </dgm:prSet>
      <dgm:spPr/>
    </dgm:pt>
    <dgm:pt modelId="{047B06EC-789E-417A-8FFA-1F40B239AD61}" type="pres">
      <dgm:prSet presAssocID="{EC7A3F96-8361-4F05-93B4-7A0A44B36497}" presName="sibTrans" presStyleCnt="0"/>
      <dgm:spPr/>
    </dgm:pt>
    <dgm:pt modelId="{DFE57097-A592-49BF-95D2-7961F24813EB}" type="pres">
      <dgm:prSet presAssocID="{9F5BCF8F-E7B3-4237-B82A-752E040E314A}" presName="textNode" presStyleLbl="node1" presStyleIdx="4" presStyleCnt="5">
        <dgm:presLayoutVars>
          <dgm:bulletEnabled val="1"/>
        </dgm:presLayoutVars>
      </dgm:prSet>
      <dgm:spPr/>
    </dgm:pt>
  </dgm:ptLst>
  <dgm:cxnLst>
    <dgm:cxn modelId="{4AE59600-03A2-44E1-BC49-968A678D673D}" srcId="{9071AE30-C2CC-4FEB-A6E1-DE738596F421}" destId="{E5E15DF5-4C9F-4CBC-B84E-39138EF0D6C7}" srcOrd="1" destOrd="0" parTransId="{173EBE84-5EEF-4B0E-AABA-139C7CFC2689}" sibTransId="{1E4C5FBF-C84B-4B54-BE8D-EA02FA4B7C6B}"/>
    <dgm:cxn modelId="{4189FA18-D276-4F1E-AF1A-85BEB55F6991}" type="presOf" srcId="{9F5BCF8F-E7B3-4237-B82A-752E040E314A}" destId="{DFE57097-A592-49BF-95D2-7961F24813EB}" srcOrd="0" destOrd="0" presId="urn:microsoft.com/office/officeart/2005/8/layout/hProcess9"/>
    <dgm:cxn modelId="{109F841A-E194-4129-BCB4-47F61020FA11}" type="presOf" srcId="{E5E15DF5-4C9F-4CBC-B84E-39138EF0D6C7}" destId="{B380149F-68A9-472B-AD3A-AD221789D8AC}" srcOrd="0" destOrd="0" presId="urn:microsoft.com/office/officeart/2005/8/layout/hProcess9"/>
    <dgm:cxn modelId="{2CFA0734-8289-4ECE-AEB0-491F29C58DDA}" type="presOf" srcId="{45090AAE-118B-48C3-9403-4C2547B30ECB}" destId="{1AB2AA8E-6F63-4389-B60A-3852050E1809}" srcOrd="0" destOrd="0" presId="urn:microsoft.com/office/officeart/2005/8/layout/hProcess9"/>
    <dgm:cxn modelId="{55066049-A1D7-4C42-9196-3CDD89BFAAAC}" srcId="{9071AE30-C2CC-4FEB-A6E1-DE738596F421}" destId="{E3FE5661-75F1-48C1-B87C-5DB91F6467EB}" srcOrd="3" destOrd="0" parTransId="{1127EAA4-3FEA-46C8-A17C-41164CB43AB6}" sibTransId="{EC7A3F96-8361-4F05-93B4-7A0A44B36497}"/>
    <dgm:cxn modelId="{E417596D-BAF2-4162-8034-6E6AD1B09050}" type="presOf" srcId="{8426E63B-2CBF-4428-B7A8-CED598D95EFE}" destId="{102BF267-F9EC-4BA4-AB75-7CE6476EF030}" srcOrd="0" destOrd="0" presId="urn:microsoft.com/office/officeart/2005/8/layout/hProcess9"/>
    <dgm:cxn modelId="{6E104079-BF38-4189-AD84-552697C63EEC}" srcId="{9071AE30-C2CC-4FEB-A6E1-DE738596F421}" destId="{9F5BCF8F-E7B3-4237-B82A-752E040E314A}" srcOrd="4" destOrd="0" parTransId="{33611434-9367-4F08-8099-4BCFF1CEAF19}" sibTransId="{02A1EBD0-B2E6-4584-9984-E592335DB5EA}"/>
    <dgm:cxn modelId="{DD9A12A4-FA3B-4888-8916-B2A89B4BD2C1}" srcId="{9071AE30-C2CC-4FEB-A6E1-DE738596F421}" destId="{45090AAE-118B-48C3-9403-4C2547B30ECB}" srcOrd="0" destOrd="0" parTransId="{DB5ACD24-64D6-499D-934D-7D33F40F2222}" sibTransId="{05EB9A9C-F89D-4BD3-A6C3-DC4061AA472C}"/>
    <dgm:cxn modelId="{98AD9EAB-8B3C-415F-9CD7-8F5EC768D989}" type="presOf" srcId="{E3FE5661-75F1-48C1-B87C-5DB91F6467EB}" destId="{475E458A-B4EC-49E5-BA90-55CA9C1E2D6E}" srcOrd="0" destOrd="0" presId="urn:microsoft.com/office/officeart/2005/8/layout/hProcess9"/>
    <dgm:cxn modelId="{CAE379B6-0EAF-4B3D-B63A-947BFDA79FA5}" type="presOf" srcId="{9071AE30-C2CC-4FEB-A6E1-DE738596F421}" destId="{A81DB304-097C-4E03-BFAD-2002BCA6A273}" srcOrd="0" destOrd="0" presId="urn:microsoft.com/office/officeart/2005/8/layout/hProcess9"/>
    <dgm:cxn modelId="{C93608D4-5891-4AA2-BBF9-6A03A52BD8EA}" srcId="{9071AE30-C2CC-4FEB-A6E1-DE738596F421}" destId="{8426E63B-2CBF-4428-B7A8-CED598D95EFE}" srcOrd="2" destOrd="0" parTransId="{AB2703A5-6EEB-423F-B9C7-D32D57234F1B}" sibTransId="{3DB6F616-4B81-4D60-9B0C-C94FEC41BE9D}"/>
    <dgm:cxn modelId="{25718FCA-AEC9-45BC-9F20-99ABE8CE2297}" type="presParOf" srcId="{A81DB304-097C-4E03-BFAD-2002BCA6A273}" destId="{D8BA7741-4BAC-4947-9599-D1FEAF9E561D}" srcOrd="0" destOrd="0" presId="urn:microsoft.com/office/officeart/2005/8/layout/hProcess9"/>
    <dgm:cxn modelId="{6FA00BB6-110D-4A98-809A-23232C710FAE}" type="presParOf" srcId="{A81DB304-097C-4E03-BFAD-2002BCA6A273}" destId="{2D3E403B-255A-4F3A-A8D4-95CF9B42B105}" srcOrd="1" destOrd="0" presId="urn:microsoft.com/office/officeart/2005/8/layout/hProcess9"/>
    <dgm:cxn modelId="{A63C7757-64E5-40A4-B10E-F47D63497A06}" type="presParOf" srcId="{2D3E403B-255A-4F3A-A8D4-95CF9B42B105}" destId="{1AB2AA8E-6F63-4389-B60A-3852050E1809}" srcOrd="0" destOrd="0" presId="urn:microsoft.com/office/officeart/2005/8/layout/hProcess9"/>
    <dgm:cxn modelId="{763E6ED1-616A-421A-8EE0-3990ADB55939}" type="presParOf" srcId="{2D3E403B-255A-4F3A-A8D4-95CF9B42B105}" destId="{8A6BADE8-EC84-4EF7-990F-A64D630BEB63}" srcOrd="1" destOrd="0" presId="urn:microsoft.com/office/officeart/2005/8/layout/hProcess9"/>
    <dgm:cxn modelId="{83B1DD01-C536-4CC3-B685-66F30F9EAFD3}" type="presParOf" srcId="{2D3E403B-255A-4F3A-A8D4-95CF9B42B105}" destId="{B380149F-68A9-472B-AD3A-AD221789D8AC}" srcOrd="2" destOrd="0" presId="urn:microsoft.com/office/officeart/2005/8/layout/hProcess9"/>
    <dgm:cxn modelId="{7AAA412D-28AC-4CF4-9A3D-B1B1E8CF151F}" type="presParOf" srcId="{2D3E403B-255A-4F3A-A8D4-95CF9B42B105}" destId="{54997403-6CA9-4CB4-B947-DD56B2B8C5CD}" srcOrd="3" destOrd="0" presId="urn:microsoft.com/office/officeart/2005/8/layout/hProcess9"/>
    <dgm:cxn modelId="{A218E998-3F98-4B3E-9C7F-E1C51C30D984}" type="presParOf" srcId="{2D3E403B-255A-4F3A-A8D4-95CF9B42B105}" destId="{102BF267-F9EC-4BA4-AB75-7CE6476EF030}" srcOrd="4" destOrd="0" presId="urn:microsoft.com/office/officeart/2005/8/layout/hProcess9"/>
    <dgm:cxn modelId="{ABDD4855-3A4E-4B6B-AC76-E9B61EFA1200}" type="presParOf" srcId="{2D3E403B-255A-4F3A-A8D4-95CF9B42B105}" destId="{FB5A6A99-5032-4C3F-9614-D98F4D2C7E80}" srcOrd="5" destOrd="0" presId="urn:microsoft.com/office/officeart/2005/8/layout/hProcess9"/>
    <dgm:cxn modelId="{381BC12C-F9B3-4549-A677-A2D961AC15EC}" type="presParOf" srcId="{2D3E403B-255A-4F3A-A8D4-95CF9B42B105}" destId="{475E458A-B4EC-49E5-BA90-55CA9C1E2D6E}" srcOrd="6" destOrd="0" presId="urn:microsoft.com/office/officeart/2005/8/layout/hProcess9"/>
    <dgm:cxn modelId="{672C3F5B-D783-45C7-AD55-A54B569EFA33}" type="presParOf" srcId="{2D3E403B-255A-4F3A-A8D4-95CF9B42B105}" destId="{047B06EC-789E-417A-8FFA-1F40B239AD61}" srcOrd="7" destOrd="0" presId="urn:microsoft.com/office/officeart/2005/8/layout/hProcess9"/>
    <dgm:cxn modelId="{D20A4B1F-C7C3-43BB-AD93-7968E72417D3}" type="presParOf" srcId="{2D3E403B-255A-4F3A-A8D4-95CF9B42B105}" destId="{DFE57097-A592-49BF-95D2-7961F24813EB}"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79F35D-F0E6-4826-9304-5D7DEA8D4AC5}" type="doc">
      <dgm:prSet loTypeId="urn:microsoft.com/office/officeart/2005/8/layout/process1" loCatId="process" qsTypeId="urn:microsoft.com/office/officeart/2005/8/quickstyle/simple1" qsCatId="simple" csTypeId="urn:microsoft.com/office/officeart/2005/8/colors/accent1_2" csCatId="accent1" phldr="1"/>
      <dgm:spPr/>
    </dgm:pt>
    <dgm:pt modelId="{4B67692C-1CEF-40CB-9FDF-EBFDB75ADB75}">
      <dgm:prSet phldrT="[Testo]" custT="1"/>
      <dgm:spPr/>
      <dgm:t>
        <a:bodyPr/>
        <a:lstStyle/>
        <a:p>
          <a:r>
            <a:rPr lang="it-IT" sz="1400" dirty="0">
              <a:ea typeface="Times New Roman" panose="02020603050405020304" pitchFamily="18" charset="0"/>
              <a:cs typeface="Arial" panose="020B0604020202020204" pitchFamily="34" charset="0"/>
            </a:rPr>
            <a:t>I primi a parlare di privacy furono due avvocati bostoniani, Samuel D. Warren e Louis D. Brandeis, negli Stati Uniti alla fine del 1800, in ossequio al diritto del </a:t>
          </a:r>
          <a:r>
            <a:rPr lang="it-IT" sz="1400" b="1" dirty="0">
              <a:cs typeface="Calibri" pitchFamily="34" charset="0"/>
            </a:rPr>
            <a:t>to be </a:t>
          </a:r>
          <a:r>
            <a:rPr lang="it-IT" sz="1400" b="1" dirty="0" err="1">
              <a:cs typeface="Calibri" pitchFamily="34" charset="0"/>
            </a:rPr>
            <a:t>left</a:t>
          </a:r>
          <a:r>
            <a:rPr lang="it-IT" sz="1400" b="1" dirty="0">
              <a:cs typeface="Calibri" pitchFamily="34" charset="0"/>
            </a:rPr>
            <a:t> alone</a:t>
          </a:r>
          <a:endParaRPr lang="it-IT" sz="1400" dirty="0"/>
        </a:p>
      </dgm:t>
    </dgm:pt>
    <dgm:pt modelId="{079A07AF-D88A-4920-95B9-1F5369639671}" type="parTrans" cxnId="{C46AA8C6-ECF0-464C-9CCF-5FB5B0163C05}">
      <dgm:prSet/>
      <dgm:spPr/>
      <dgm:t>
        <a:bodyPr/>
        <a:lstStyle/>
        <a:p>
          <a:endParaRPr lang="it-IT" sz="1400"/>
        </a:p>
      </dgm:t>
    </dgm:pt>
    <dgm:pt modelId="{63B67546-2842-427A-A166-19CA21372399}" type="sibTrans" cxnId="{C46AA8C6-ECF0-464C-9CCF-5FB5B0163C05}">
      <dgm:prSet custT="1"/>
      <dgm:spPr/>
      <dgm:t>
        <a:bodyPr/>
        <a:lstStyle/>
        <a:p>
          <a:endParaRPr lang="it-IT" sz="1400"/>
        </a:p>
      </dgm:t>
    </dgm:pt>
    <dgm:pt modelId="{4EFDD10B-18A0-4C71-8D03-3C32BCE18EA1}">
      <dgm:prSet phldrT="[Testo]" custT="1"/>
      <dgm:spPr/>
      <dgm:t>
        <a:bodyPr/>
        <a:lstStyle/>
        <a:p>
          <a:r>
            <a:rPr lang="it-IT" sz="1400" dirty="0">
              <a:ea typeface="Times New Roman" panose="02020603050405020304" pitchFamily="18" charset="0"/>
              <a:cs typeface="Arial" panose="020B0604020202020204" pitchFamily="34" charset="0"/>
            </a:rPr>
            <a:t>In Europa il tema della privacy è stato poi “recepito” nel 1950 con l’articolo 8 della “Convenzione Europea per la salvaguardia dei diritti dell’uomo e delle libertà fondamentali”, che recita: </a:t>
          </a:r>
          <a:r>
            <a:rPr lang="it-IT" sz="1400" b="1" i="1" dirty="0">
              <a:ea typeface="Times New Roman" panose="02020603050405020304" pitchFamily="18" charset="0"/>
              <a:cs typeface="Arial" panose="020B0604020202020204" pitchFamily="34" charset="0"/>
            </a:rPr>
            <a:t>«Ogni persona ha diritto al rispetto della sua vita privata e familiare, del suo domicilio e della sua corrispondenza»</a:t>
          </a:r>
          <a:endParaRPr lang="it-IT" sz="1400" dirty="0"/>
        </a:p>
      </dgm:t>
    </dgm:pt>
    <dgm:pt modelId="{28B2E1EB-40AB-458C-8BFE-7A7CA8349449}" type="parTrans" cxnId="{5A3B270B-6F78-4A25-A886-07B2268D5A47}">
      <dgm:prSet/>
      <dgm:spPr/>
      <dgm:t>
        <a:bodyPr/>
        <a:lstStyle/>
        <a:p>
          <a:endParaRPr lang="it-IT" sz="1400"/>
        </a:p>
      </dgm:t>
    </dgm:pt>
    <dgm:pt modelId="{30EA7792-403F-4004-9F87-7DC7A46BF08A}" type="sibTrans" cxnId="{5A3B270B-6F78-4A25-A886-07B2268D5A47}">
      <dgm:prSet custT="1"/>
      <dgm:spPr/>
      <dgm:t>
        <a:bodyPr/>
        <a:lstStyle/>
        <a:p>
          <a:endParaRPr lang="it-IT" sz="1400"/>
        </a:p>
      </dgm:t>
    </dgm:pt>
    <dgm:pt modelId="{12F86360-CC7C-4E06-9335-97D30EFB0ADA}">
      <dgm:prSet phldrT="[Testo]" custT="1"/>
      <dgm:spPr/>
      <dgm:t>
        <a:bodyPr/>
        <a:lstStyle/>
        <a:p>
          <a:r>
            <a:rPr lang="it-IT" sz="1400" dirty="0">
              <a:ea typeface="Times New Roman" panose="02020603050405020304" pitchFamily="18" charset="0"/>
              <a:cs typeface="Arial" panose="020B0604020202020204" pitchFamily="34" charset="0"/>
            </a:rPr>
            <a:t>Il </a:t>
          </a:r>
          <a:r>
            <a:rPr lang="it-IT" sz="1400" i="1" dirty="0">
              <a:ea typeface="Times New Roman" panose="02020603050405020304" pitchFamily="18" charset="0"/>
              <a:cs typeface="Arial" panose="020B0604020202020204" pitchFamily="34" charset="0"/>
            </a:rPr>
            <a:t>“diritto alla privacy” </a:t>
          </a:r>
          <a:r>
            <a:rPr lang="it-IT" sz="1400" dirty="0">
              <a:ea typeface="Times New Roman" panose="02020603050405020304" pitchFamily="18" charset="0"/>
              <a:cs typeface="Arial" panose="020B0604020202020204" pitchFamily="34" charset="0"/>
            </a:rPr>
            <a:t>si è evoluto nel corso degli anni a seguito dell’esplosione dei mass media e della diffusione di nuove tecnologie e di </a:t>
          </a:r>
          <a:r>
            <a:rPr lang="it-IT" sz="1400" b="1" dirty="0">
              <a:cs typeface="Calibri" pitchFamily="34" charset="0"/>
            </a:rPr>
            <a:t>nuove piattaforme di comunicazione</a:t>
          </a:r>
          <a:r>
            <a:rPr lang="it-IT" sz="1400" dirty="0">
              <a:ea typeface="Times New Roman" panose="02020603050405020304" pitchFamily="18" charset="0"/>
              <a:cs typeface="Arial" panose="020B0604020202020204" pitchFamily="34" charset="0"/>
            </a:rPr>
            <a:t>.</a:t>
          </a:r>
          <a:endParaRPr lang="it-IT" sz="1400" dirty="0"/>
        </a:p>
      </dgm:t>
    </dgm:pt>
    <dgm:pt modelId="{B486E5FF-C404-4134-AB59-1D5C0FDDBBC9}" type="parTrans" cxnId="{75796C8F-AE8E-4B36-9036-A47BA3AFC40B}">
      <dgm:prSet/>
      <dgm:spPr/>
      <dgm:t>
        <a:bodyPr/>
        <a:lstStyle/>
        <a:p>
          <a:endParaRPr lang="it-IT" sz="1400"/>
        </a:p>
      </dgm:t>
    </dgm:pt>
    <dgm:pt modelId="{C512A846-3159-4E73-965F-BF7A2F0C1F26}" type="sibTrans" cxnId="{75796C8F-AE8E-4B36-9036-A47BA3AFC40B}">
      <dgm:prSet/>
      <dgm:spPr/>
      <dgm:t>
        <a:bodyPr/>
        <a:lstStyle/>
        <a:p>
          <a:endParaRPr lang="it-IT" sz="1400"/>
        </a:p>
      </dgm:t>
    </dgm:pt>
    <dgm:pt modelId="{C2579934-C6EE-484B-94E0-368993BC6DA9}" type="pres">
      <dgm:prSet presAssocID="{1A79F35D-F0E6-4826-9304-5D7DEA8D4AC5}" presName="Name0" presStyleCnt="0">
        <dgm:presLayoutVars>
          <dgm:dir/>
          <dgm:resizeHandles val="exact"/>
        </dgm:presLayoutVars>
      </dgm:prSet>
      <dgm:spPr/>
    </dgm:pt>
    <dgm:pt modelId="{A346DF81-A994-41CF-9C9F-C90409A9D637}" type="pres">
      <dgm:prSet presAssocID="{4B67692C-1CEF-40CB-9FDF-EBFDB75ADB75}" presName="node" presStyleLbl="node1" presStyleIdx="0" presStyleCnt="3">
        <dgm:presLayoutVars>
          <dgm:bulletEnabled val="1"/>
        </dgm:presLayoutVars>
      </dgm:prSet>
      <dgm:spPr/>
    </dgm:pt>
    <dgm:pt modelId="{9AA654F5-CF84-43EE-A902-AFFD5E2DCDD5}" type="pres">
      <dgm:prSet presAssocID="{63B67546-2842-427A-A166-19CA21372399}" presName="sibTrans" presStyleLbl="sibTrans2D1" presStyleIdx="0" presStyleCnt="2"/>
      <dgm:spPr/>
    </dgm:pt>
    <dgm:pt modelId="{BCAA64D5-6B59-4D9A-BE45-B628C6EB406B}" type="pres">
      <dgm:prSet presAssocID="{63B67546-2842-427A-A166-19CA21372399}" presName="connectorText" presStyleLbl="sibTrans2D1" presStyleIdx="0" presStyleCnt="2"/>
      <dgm:spPr/>
    </dgm:pt>
    <dgm:pt modelId="{1B4F4F32-6996-40E6-932B-FECB5BADD92B}" type="pres">
      <dgm:prSet presAssocID="{4EFDD10B-18A0-4C71-8D03-3C32BCE18EA1}" presName="node" presStyleLbl="node1" presStyleIdx="1" presStyleCnt="3">
        <dgm:presLayoutVars>
          <dgm:bulletEnabled val="1"/>
        </dgm:presLayoutVars>
      </dgm:prSet>
      <dgm:spPr/>
    </dgm:pt>
    <dgm:pt modelId="{98A987D3-632F-4E46-BD7E-4AB95018F70C}" type="pres">
      <dgm:prSet presAssocID="{30EA7792-403F-4004-9F87-7DC7A46BF08A}" presName="sibTrans" presStyleLbl="sibTrans2D1" presStyleIdx="1" presStyleCnt="2"/>
      <dgm:spPr/>
    </dgm:pt>
    <dgm:pt modelId="{2EB421D5-227B-4C0C-93CF-9891A3470521}" type="pres">
      <dgm:prSet presAssocID="{30EA7792-403F-4004-9F87-7DC7A46BF08A}" presName="connectorText" presStyleLbl="sibTrans2D1" presStyleIdx="1" presStyleCnt="2"/>
      <dgm:spPr/>
    </dgm:pt>
    <dgm:pt modelId="{E33DBC45-E6F0-4D2A-9416-CC6583E6A1F8}" type="pres">
      <dgm:prSet presAssocID="{12F86360-CC7C-4E06-9335-97D30EFB0ADA}" presName="node" presStyleLbl="node1" presStyleIdx="2" presStyleCnt="3">
        <dgm:presLayoutVars>
          <dgm:bulletEnabled val="1"/>
        </dgm:presLayoutVars>
      </dgm:prSet>
      <dgm:spPr/>
    </dgm:pt>
  </dgm:ptLst>
  <dgm:cxnLst>
    <dgm:cxn modelId="{635FA60A-D132-7543-94B7-75EDA6BDFDCE}" type="presOf" srcId="{12F86360-CC7C-4E06-9335-97D30EFB0ADA}" destId="{E33DBC45-E6F0-4D2A-9416-CC6583E6A1F8}" srcOrd="0" destOrd="0" presId="urn:microsoft.com/office/officeart/2005/8/layout/process1"/>
    <dgm:cxn modelId="{5A3B270B-6F78-4A25-A886-07B2268D5A47}" srcId="{1A79F35D-F0E6-4826-9304-5D7DEA8D4AC5}" destId="{4EFDD10B-18A0-4C71-8D03-3C32BCE18EA1}" srcOrd="1" destOrd="0" parTransId="{28B2E1EB-40AB-458C-8BFE-7A7CA8349449}" sibTransId="{30EA7792-403F-4004-9F87-7DC7A46BF08A}"/>
    <dgm:cxn modelId="{C0C86647-62CD-5B4B-B5BB-2E7C05F0C9AF}" type="presOf" srcId="{4EFDD10B-18A0-4C71-8D03-3C32BCE18EA1}" destId="{1B4F4F32-6996-40E6-932B-FECB5BADD92B}" srcOrd="0" destOrd="0" presId="urn:microsoft.com/office/officeart/2005/8/layout/process1"/>
    <dgm:cxn modelId="{7ED4194F-B025-A949-B2CD-F0272FF9873C}" type="presOf" srcId="{4B67692C-1CEF-40CB-9FDF-EBFDB75ADB75}" destId="{A346DF81-A994-41CF-9C9F-C90409A9D637}" srcOrd="0" destOrd="0" presId="urn:microsoft.com/office/officeart/2005/8/layout/process1"/>
    <dgm:cxn modelId="{DC7F4658-6AFE-8848-9C85-CB3E8BC6BC6F}" type="presOf" srcId="{30EA7792-403F-4004-9F87-7DC7A46BF08A}" destId="{98A987D3-632F-4E46-BD7E-4AB95018F70C}" srcOrd="0" destOrd="0" presId="urn:microsoft.com/office/officeart/2005/8/layout/process1"/>
    <dgm:cxn modelId="{75796C8F-AE8E-4B36-9036-A47BA3AFC40B}" srcId="{1A79F35D-F0E6-4826-9304-5D7DEA8D4AC5}" destId="{12F86360-CC7C-4E06-9335-97D30EFB0ADA}" srcOrd="2" destOrd="0" parTransId="{B486E5FF-C404-4134-AB59-1D5C0FDDBBC9}" sibTransId="{C512A846-3159-4E73-965F-BF7A2F0C1F26}"/>
    <dgm:cxn modelId="{0763E8B8-129E-A34D-9D88-A96C5C46AC5D}" type="presOf" srcId="{1A79F35D-F0E6-4826-9304-5D7DEA8D4AC5}" destId="{C2579934-C6EE-484B-94E0-368993BC6DA9}" srcOrd="0" destOrd="0" presId="urn:microsoft.com/office/officeart/2005/8/layout/process1"/>
    <dgm:cxn modelId="{A1B781C3-B107-3D46-BD1D-3C3207543049}" type="presOf" srcId="{30EA7792-403F-4004-9F87-7DC7A46BF08A}" destId="{2EB421D5-227B-4C0C-93CF-9891A3470521}" srcOrd="1" destOrd="0" presId="urn:microsoft.com/office/officeart/2005/8/layout/process1"/>
    <dgm:cxn modelId="{C46AA8C6-ECF0-464C-9CCF-5FB5B0163C05}" srcId="{1A79F35D-F0E6-4826-9304-5D7DEA8D4AC5}" destId="{4B67692C-1CEF-40CB-9FDF-EBFDB75ADB75}" srcOrd="0" destOrd="0" parTransId="{079A07AF-D88A-4920-95B9-1F5369639671}" sibTransId="{63B67546-2842-427A-A166-19CA21372399}"/>
    <dgm:cxn modelId="{5A1606E2-1C8D-F540-A439-CCD2D809FA1D}" type="presOf" srcId="{63B67546-2842-427A-A166-19CA21372399}" destId="{9AA654F5-CF84-43EE-A902-AFFD5E2DCDD5}" srcOrd="0" destOrd="0" presId="urn:microsoft.com/office/officeart/2005/8/layout/process1"/>
    <dgm:cxn modelId="{C2F35DF8-A055-2B49-9283-10C580BE5ED8}" type="presOf" srcId="{63B67546-2842-427A-A166-19CA21372399}" destId="{BCAA64D5-6B59-4D9A-BE45-B628C6EB406B}" srcOrd="1" destOrd="0" presId="urn:microsoft.com/office/officeart/2005/8/layout/process1"/>
    <dgm:cxn modelId="{BD33E29E-C32A-CF44-9D50-7A5B49E6EE35}" type="presParOf" srcId="{C2579934-C6EE-484B-94E0-368993BC6DA9}" destId="{A346DF81-A994-41CF-9C9F-C90409A9D637}" srcOrd="0" destOrd="0" presId="urn:microsoft.com/office/officeart/2005/8/layout/process1"/>
    <dgm:cxn modelId="{A07B31FF-63A0-9E47-A822-93A2F3B757F1}" type="presParOf" srcId="{C2579934-C6EE-484B-94E0-368993BC6DA9}" destId="{9AA654F5-CF84-43EE-A902-AFFD5E2DCDD5}" srcOrd="1" destOrd="0" presId="urn:microsoft.com/office/officeart/2005/8/layout/process1"/>
    <dgm:cxn modelId="{CDE3BDA5-8339-FB42-9A0B-3345EC659FB7}" type="presParOf" srcId="{9AA654F5-CF84-43EE-A902-AFFD5E2DCDD5}" destId="{BCAA64D5-6B59-4D9A-BE45-B628C6EB406B}" srcOrd="0" destOrd="0" presId="urn:microsoft.com/office/officeart/2005/8/layout/process1"/>
    <dgm:cxn modelId="{9894B24B-4E15-D840-9B0D-7123436E7D5F}" type="presParOf" srcId="{C2579934-C6EE-484B-94E0-368993BC6DA9}" destId="{1B4F4F32-6996-40E6-932B-FECB5BADD92B}" srcOrd="2" destOrd="0" presId="urn:microsoft.com/office/officeart/2005/8/layout/process1"/>
    <dgm:cxn modelId="{E24DA4F9-F89B-614E-8CFA-E36FA897D779}" type="presParOf" srcId="{C2579934-C6EE-484B-94E0-368993BC6DA9}" destId="{98A987D3-632F-4E46-BD7E-4AB95018F70C}" srcOrd="3" destOrd="0" presId="urn:microsoft.com/office/officeart/2005/8/layout/process1"/>
    <dgm:cxn modelId="{8884365E-EF1B-2E45-B554-D7129492D870}" type="presParOf" srcId="{98A987D3-632F-4E46-BD7E-4AB95018F70C}" destId="{2EB421D5-227B-4C0C-93CF-9891A3470521}" srcOrd="0" destOrd="0" presId="urn:microsoft.com/office/officeart/2005/8/layout/process1"/>
    <dgm:cxn modelId="{F666817E-21BD-064D-973F-CA3DF9681EED}" type="presParOf" srcId="{C2579934-C6EE-484B-94E0-368993BC6DA9}" destId="{E33DBC45-E6F0-4D2A-9416-CC6583E6A1F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A7741-4BAC-4947-9599-D1FEAF9E561D}">
      <dsp:nvSpPr>
        <dsp:cNvPr id="0" name=""/>
        <dsp:cNvSpPr/>
      </dsp:nvSpPr>
      <dsp:spPr>
        <a:xfrm>
          <a:off x="817081" y="0"/>
          <a:ext cx="9260258" cy="46578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B2AA8E-6F63-4389-B60A-3852050E1809}">
      <dsp:nvSpPr>
        <dsp:cNvPr id="0" name=""/>
        <dsp:cNvSpPr/>
      </dsp:nvSpPr>
      <dsp:spPr>
        <a:xfrm>
          <a:off x="4787" y="1397362"/>
          <a:ext cx="2093239" cy="1863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dirty="0"/>
            <a:t>Direttiva 95/46/CE </a:t>
          </a:r>
          <a:r>
            <a:rPr lang="it-IT" sz="1200" i="1" kern="1200" dirty="0"/>
            <a:t>relativa alla tutela delle persone fisiche con riguardo al trattamento dei dati personali, nonché alla libera circolazione di tali dati, recepita in Italia con la Legge n. 675/1996 </a:t>
          </a:r>
          <a:endParaRPr lang="it-IT" sz="1200" kern="1200" dirty="0"/>
        </a:p>
      </dsp:txBody>
      <dsp:txXfrm>
        <a:off x="95738" y="1488313"/>
        <a:ext cx="1911337" cy="1681248"/>
      </dsp:txXfrm>
    </dsp:sp>
    <dsp:sp modelId="{B380149F-68A9-472B-AD3A-AD221789D8AC}">
      <dsp:nvSpPr>
        <dsp:cNvPr id="0" name=""/>
        <dsp:cNvSpPr/>
      </dsp:nvSpPr>
      <dsp:spPr>
        <a:xfrm>
          <a:off x="2202689" y="1397362"/>
          <a:ext cx="2093239" cy="1863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dirty="0"/>
            <a:t>D.lgs. n. 196/2003 («Codice Privacy») </a:t>
          </a:r>
          <a:r>
            <a:rPr lang="it-IT" sz="1200" i="1" kern="1200" dirty="0"/>
            <a:t>sostituisce la Legge n. 675/1996 e riordina la normativa nazionale in materia di protezione dei dati personal</a:t>
          </a:r>
          <a:endParaRPr lang="it-IT" sz="1200" kern="1200" dirty="0"/>
        </a:p>
      </dsp:txBody>
      <dsp:txXfrm>
        <a:off x="2293640" y="1488313"/>
        <a:ext cx="1911337" cy="1681248"/>
      </dsp:txXfrm>
    </dsp:sp>
    <dsp:sp modelId="{102BF267-F9EC-4BA4-AB75-7CE6476EF030}">
      <dsp:nvSpPr>
        <dsp:cNvPr id="0" name=""/>
        <dsp:cNvSpPr/>
      </dsp:nvSpPr>
      <dsp:spPr>
        <a:xfrm>
          <a:off x="4400591" y="1397362"/>
          <a:ext cx="2093239" cy="1863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dirty="0"/>
            <a:t>Provvedimenti del Garante Privacy </a:t>
          </a:r>
          <a:r>
            <a:rPr lang="it-IT" sz="1200" i="1" kern="1200" dirty="0"/>
            <a:t>(es. RAAE, Amministratori di sistema, Videosorveglianza)</a:t>
          </a:r>
          <a:endParaRPr lang="it-IT" sz="1200" kern="1200" dirty="0"/>
        </a:p>
      </dsp:txBody>
      <dsp:txXfrm>
        <a:off x="4491542" y="1488313"/>
        <a:ext cx="1911337" cy="1681248"/>
      </dsp:txXfrm>
    </dsp:sp>
    <dsp:sp modelId="{475E458A-B4EC-49E5-BA90-55CA9C1E2D6E}">
      <dsp:nvSpPr>
        <dsp:cNvPr id="0" name=""/>
        <dsp:cNvSpPr/>
      </dsp:nvSpPr>
      <dsp:spPr>
        <a:xfrm>
          <a:off x="6598492" y="1397362"/>
          <a:ext cx="2093239" cy="1863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dirty="0"/>
            <a:t>Regolamento UE 2016/679 (GDPR) </a:t>
          </a:r>
          <a:r>
            <a:rPr lang="it-IT" sz="1200" i="1" kern="1200" dirty="0"/>
            <a:t>introduce, a partire dal 25 maggio 2018, una disciplina in materia di protezione di dati personali comune a tutti gli Stati membri dell’Unione Europea </a:t>
          </a:r>
          <a:endParaRPr lang="it-IT" sz="1200" kern="1200" dirty="0"/>
        </a:p>
      </dsp:txBody>
      <dsp:txXfrm>
        <a:off x="6689443" y="1488313"/>
        <a:ext cx="1911337" cy="1681248"/>
      </dsp:txXfrm>
    </dsp:sp>
    <dsp:sp modelId="{DFE57097-A592-49BF-95D2-7961F24813EB}">
      <dsp:nvSpPr>
        <dsp:cNvPr id="0" name=""/>
        <dsp:cNvSpPr/>
      </dsp:nvSpPr>
      <dsp:spPr>
        <a:xfrm>
          <a:off x="8796394" y="1397362"/>
          <a:ext cx="2093239" cy="1863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dirty="0"/>
            <a:t>D.lgs. n. 101/2018 </a:t>
          </a:r>
          <a:r>
            <a:rPr lang="it-IT" sz="1200" i="1" kern="1200" dirty="0"/>
            <a:t>adegua la disciplina privacy italiana (d.lgs. n. 196/2003) alle disposizioni del GDPR</a:t>
          </a:r>
          <a:endParaRPr lang="it-IT" sz="1200" kern="1200" dirty="0"/>
        </a:p>
      </dsp:txBody>
      <dsp:txXfrm>
        <a:off x="8887345" y="1488313"/>
        <a:ext cx="1911337" cy="1681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6DF81-A994-41CF-9C9F-C90409A9D637}">
      <dsp:nvSpPr>
        <dsp:cNvPr id="0" name=""/>
        <dsp:cNvSpPr/>
      </dsp:nvSpPr>
      <dsp:spPr>
        <a:xfrm>
          <a:off x="9386" y="519987"/>
          <a:ext cx="2805636" cy="22357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ea typeface="Times New Roman" panose="02020603050405020304" pitchFamily="18" charset="0"/>
              <a:cs typeface="Arial" panose="020B0604020202020204" pitchFamily="34" charset="0"/>
            </a:rPr>
            <a:t>I primi a parlare di privacy furono due avvocati bostoniani, Samuel D. Warren e Louis D. Brandeis, negli Stati Uniti alla fine del 1800, in ossequio al diritto del </a:t>
          </a:r>
          <a:r>
            <a:rPr lang="it-IT" sz="1400" b="1" kern="1200" dirty="0">
              <a:cs typeface="Calibri" pitchFamily="34" charset="0"/>
            </a:rPr>
            <a:t>to be </a:t>
          </a:r>
          <a:r>
            <a:rPr lang="it-IT" sz="1400" b="1" kern="1200" dirty="0" err="1">
              <a:cs typeface="Calibri" pitchFamily="34" charset="0"/>
            </a:rPr>
            <a:t>left</a:t>
          </a:r>
          <a:r>
            <a:rPr lang="it-IT" sz="1400" b="1" kern="1200" dirty="0">
              <a:cs typeface="Calibri" pitchFamily="34" charset="0"/>
            </a:rPr>
            <a:t> alone</a:t>
          </a:r>
          <a:endParaRPr lang="it-IT" sz="1400" kern="1200" dirty="0"/>
        </a:p>
      </dsp:txBody>
      <dsp:txXfrm>
        <a:off x="74869" y="585470"/>
        <a:ext cx="2674670" cy="2104775"/>
      </dsp:txXfrm>
    </dsp:sp>
    <dsp:sp modelId="{9AA654F5-CF84-43EE-A902-AFFD5E2DCDD5}">
      <dsp:nvSpPr>
        <dsp:cNvPr id="0" name=""/>
        <dsp:cNvSpPr/>
      </dsp:nvSpPr>
      <dsp:spPr>
        <a:xfrm>
          <a:off x="3095586" y="1289959"/>
          <a:ext cx="594794" cy="6957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a:off x="3095586" y="1429118"/>
        <a:ext cx="416356" cy="417479"/>
      </dsp:txXfrm>
    </dsp:sp>
    <dsp:sp modelId="{1B4F4F32-6996-40E6-932B-FECB5BADD92B}">
      <dsp:nvSpPr>
        <dsp:cNvPr id="0" name=""/>
        <dsp:cNvSpPr/>
      </dsp:nvSpPr>
      <dsp:spPr>
        <a:xfrm>
          <a:off x="3937277" y="519987"/>
          <a:ext cx="2805636" cy="22357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ea typeface="Times New Roman" panose="02020603050405020304" pitchFamily="18" charset="0"/>
              <a:cs typeface="Arial" panose="020B0604020202020204" pitchFamily="34" charset="0"/>
            </a:rPr>
            <a:t>In Europa il tema della privacy è stato poi “recepito” nel 1950 con l’articolo 8 della “Convenzione Europea per la salvaguardia dei diritti dell’uomo e delle libertà fondamentali”, che recita: </a:t>
          </a:r>
          <a:r>
            <a:rPr lang="it-IT" sz="1400" b="1" i="1" kern="1200" dirty="0">
              <a:ea typeface="Times New Roman" panose="02020603050405020304" pitchFamily="18" charset="0"/>
              <a:cs typeface="Arial" panose="020B0604020202020204" pitchFamily="34" charset="0"/>
            </a:rPr>
            <a:t>«Ogni persona ha diritto al rispetto della sua vita privata e familiare, del suo domicilio e della sua corrispondenza»</a:t>
          </a:r>
          <a:endParaRPr lang="it-IT" sz="1400" kern="1200" dirty="0"/>
        </a:p>
      </dsp:txBody>
      <dsp:txXfrm>
        <a:off x="4002760" y="585470"/>
        <a:ext cx="2674670" cy="2104775"/>
      </dsp:txXfrm>
    </dsp:sp>
    <dsp:sp modelId="{98A987D3-632F-4E46-BD7E-4AB95018F70C}">
      <dsp:nvSpPr>
        <dsp:cNvPr id="0" name=""/>
        <dsp:cNvSpPr/>
      </dsp:nvSpPr>
      <dsp:spPr>
        <a:xfrm>
          <a:off x="7023477" y="1289959"/>
          <a:ext cx="594794" cy="6957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a:off x="7023477" y="1429118"/>
        <a:ext cx="416356" cy="417479"/>
      </dsp:txXfrm>
    </dsp:sp>
    <dsp:sp modelId="{E33DBC45-E6F0-4D2A-9416-CC6583E6A1F8}">
      <dsp:nvSpPr>
        <dsp:cNvPr id="0" name=""/>
        <dsp:cNvSpPr/>
      </dsp:nvSpPr>
      <dsp:spPr>
        <a:xfrm>
          <a:off x="7865168" y="519987"/>
          <a:ext cx="2805636" cy="22357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ea typeface="Times New Roman" panose="02020603050405020304" pitchFamily="18" charset="0"/>
              <a:cs typeface="Arial" panose="020B0604020202020204" pitchFamily="34" charset="0"/>
            </a:rPr>
            <a:t>Il </a:t>
          </a:r>
          <a:r>
            <a:rPr lang="it-IT" sz="1400" i="1" kern="1200" dirty="0">
              <a:ea typeface="Times New Roman" panose="02020603050405020304" pitchFamily="18" charset="0"/>
              <a:cs typeface="Arial" panose="020B0604020202020204" pitchFamily="34" charset="0"/>
            </a:rPr>
            <a:t>“diritto alla privacy” </a:t>
          </a:r>
          <a:r>
            <a:rPr lang="it-IT" sz="1400" kern="1200" dirty="0">
              <a:ea typeface="Times New Roman" panose="02020603050405020304" pitchFamily="18" charset="0"/>
              <a:cs typeface="Arial" panose="020B0604020202020204" pitchFamily="34" charset="0"/>
            </a:rPr>
            <a:t>si è evoluto nel corso degli anni a seguito dell’esplosione dei mass media e della diffusione di nuove tecnologie e di </a:t>
          </a:r>
          <a:r>
            <a:rPr lang="it-IT" sz="1400" b="1" kern="1200" dirty="0">
              <a:cs typeface="Calibri" pitchFamily="34" charset="0"/>
            </a:rPr>
            <a:t>nuove piattaforme di comunicazione</a:t>
          </a:r>
          <a:r>
            <a:rPr lang="it-IT" sz="1400" kern="1200" dirty="0">
              <a:ea typeface="Times New Roman" panose="02020603050405020304" pitchFamily="18" charset="0"/>
              <a:cs typeface="Arial" panose="020B0604020202020204" pitchFamily="34" charset="0"/>
            </a:rPr>
            <a:t>.</a:t>
          </a:r>
          <a:endParaRPr lang="it-IT" sz="1400" kern="1200" dirty="0"/>
        </a:p>
      </dsp:txBody>
      <dsp:txXfrm>
        <a:off x="7930651" y="585470"/>
        <a:ext cx="2674670" cy="210477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CF7C41-DEB7-4A77-A3AC-313125994C8F}" type="datetimeFigureOut">
              <a:rPr lang="it-IT" smtClean="0"/>
              <a:t>07/06/23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0A550-D90C-4F8D-A277-1B4919F7D75A}" type="slidenum">
              <a:rPr lang="it-IT" smtClean="0"/>
              <a:t>‹N›</a:t>
            </a:fld>
            <a:endParaRPr lang="it-IT"/>
          </a:p>
        </p:txBody>
      </p:sp>
    </p:spTree>
    <p:extLst>
      <p:ext uri="{BB962C8B-B14F-4D97-AF65-F5344CB8AC3E}">
        <p14:creationId xmlns:p14="http://schemas.microsoft.com/office/powerpoint/2010/main" val="2386422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960A550-D90C-4F8D-A277-1B4919F7D75A}" type="slidenum">
              <a:rPr lang="it-IT" smtClean="0"/>
              <a:t>33</a:t>
            </a:fld>
            <a:endParaRPr lang="it-IT"/>
          </a:p>
        </p:txBody>
      </p:sp>
    </p:spTree>
    <p:extLst>
      <p:ext uri="{BB962C8B-B14F-4D97-AF65-F5344CB8AC3E}">
        <p14:creationId xmlns:p14="http://schemas.microsoft.com/office/powerpoint/2010/main" val="82808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960A550-D90C-4F8D-A277-1B4919F7D75A}" type="slidenum">
              <a:rPr lang="it-IT" smtClean="0"/>
              <a:t>34</a:t>
            </a:fld>
            <a:endParaRPr lang="it-IT"/>
          </a:p>
        </p:txBody>
      </p:sp>
    </p:spTree>
    <p:extLst>
      <p:ext uri="{BB962C8B-B14F-4D97-AF65-F5344CB8AC3E}">
        <p14:creationId xmlns:p14="http://schemas.microsoft.com/office/powerpoint/2010/main" val="3717677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511AB7-E830-D58C-B7CB-E0479EB11E1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C238F57-26A4-530E-A292-93BCAF71C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EC12364-C46A-99CF-0B9F-969951EC4CC1}"/>
              </a:ext>
            </a:extLst>
          </p:cNvPr>
          <p:cNvSpPr>
            <a:spLocks noGrp="1"/>
          </p:cNvSpPr>
          <p:nvPr>
            <p:ph type="dt" sz="half" idx="10"/>
          </p:nvPr>
        </p:nvSpPr>
        <p:spPr/>
        <p:txBody>
          <a:bodyPr/>
          <a:lstStyle/>
          <a:p>
            <a:fld id="{D628F375-E32D-44FE-8115-EE8A7FED61F0}" type="datetimeFigureOut">
              <a:rPr lang="it-IT" smtClean="0"/>
              <a:t>07/06/23</a:t>
            </a:fld>
            <a:endParaRPr lang="it-IT"/>
          </a:p>
        </p:txBody>
      </p:sp>
      <p:sp>
        <p:nvSpPr>
          <p:cNvPr id="5" name="Segnaposto piè di pagina 4">
            <a:extLst>
              <a:ext uri="{FF2B5EF4-FFF2-40B4-BE49-F238E27FC236}">
                <a16:creationId xmlns:a16="http://schemas.microsoft.com/office/drawing/2014/main" id="{7D9B60D0-506C-82B3-A733-E54B8193E83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9183AB4-45C0-7A56-5CB3-3D9683256322}"/>
              </a:ext>
            </a:extLst>
          </p:cNvPr>
          <p:cNvSpPr>
            <a:spLocks noGrp="1"/>
          </p:cNvSpPr>
          <p:nvPr>
            <p:ph type="sldNum" sz="quarter" idx="12"/>
          </p:nvPr>
        </p:nvSpPr>
        <p:spPr/>
        <p:txBody>
          <a:bodyPr/>
          <a:lstStyle/>
          <a:p>
            <a:fld id="{64A87154-AE51-44E6-9EAB-F22B8C3E208A}" type="slidenum">
              <a:rPr lang="it-IT" smtClean="0"/>
              <a:t>‹N›</a:t>
            </a:fld>
            <a:endParaRPr lang="it-IT"/>
          </a:p>
        </p:txBody>
      </p:sp>
    </p:spTree>
    <p:extLst>
      <p:ext uri="{BB962C8B-B14F-4D97-AF65-F5344CB8AC3E}">
        <p14:creationId xmlns:p14="http://schemas.microsoft.com/office/powerpoint/2010/main" val="154090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9C6A84-1DF7-3275-96DE-4AFF075BCF2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DBA4383-CC4D-EA32-2ABC-A76C04B22CB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EF5967F-4FD8-6D09-DBD1-8E2A3993AB4E}"/>
              </a:ext>
            </a:extLst>
          </p:cNvPr>
          <p:cNvSpPr>
            <a:spLocks noGrp="1"/>
          </p:cNvSpPr>
          <p:nvPr>
            <p:ph type="dt" sz="half" idx="10"/>
          </p:nvPr>
        </p:nvSpPr>
        <p:spPr/>
        <p:txBody>
          <a:bodyPr/>
          <a:lstStyle/>
          <a:p>
            <a:fld id="{D628F375-E32D-44FE-8115-EE8A7FED61F0}" type="datetimeFigureOut">
              <a:rPr lang="it-IT" smtClean="0"/>
              <a:t>07/06/23</a:t>
            </a:fld>
            <a:endParaRPr lang="it-IT"/>
          </a:p>
        </p:txBody>
      </p:sp>
      <p:sp>
        <p:nvSpPr>
          <p:cNvPr id="5" name="Segnaposto piè di pagina 4">
            <a:extLst>
              <a:ext uri="{FF2B5EF4-FFF2-40B4-BE49-F238E27FC236}">
                <a16:creationId xmlns:a16="http://schemas.microsoft.com/office/drawing/2014/main" id="{739E4120-6FE2-8288-F72C-18D2E897C41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73CEA63-F11B-93F2-718A-D99F37EE93CE}"/>
              </a:ext>
            </a:extLst>
          </p:cNvPr>
          <p:cNvSpPr>
            <a:spLocks noGrp="1"/>
          </p:cNvSpPr>
          <p:nvPr>
            <p:ph type="sldNum" sz="quarter" idx="12"/>
          </p:nvPr>
        </p:nvSpPr>
        <p:spPr/>
        <p:txBody>
          <a:bodyPr/>
          <a:lstStyle/>
          <a:p>
            <a:fld id="{64A87154-AE51-44E6-9EAB-F22B8C3E208A}" type="slidenum">
              <a:rPr lang="it-IT" smtClean="0"/>
              <a:t>‹N›</a:t>
            </a:fld>
            <a:endParaRPr lang="it-IT"/>
          </a:p>
        </p:txBody>
      </p:sp>
    </p:spTree>
    <p:extLst>
      <p:ext uri="{BB962C8B-B14F-4D97-AF65-F5344CB8AC3E}">
        <p14:creationId xmlns:p14="http://schemas.microsoft.com/office/powerpoint/2010/main" val="2701891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764C91C-1224-7757-1C5D-5A7C7BD2442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A4B0B9D-1CB3-D88A-5909-91E24FE4BC7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640F303-18D7-4FAE-092E-1EF63296AF3C}"/>
              </a:ext>
            </a:extLst>
          </p:cNvPr>
          <p:cNvSpPr>
            <a:spLocks noGrp="1"/>
          </p:cNvSpPr>
          <p:nvPr>
            <p:ph type="dt" sz="half" idx="10"/>
          </p:nvPr>
        </p:nvSpPr>
        <p:spPr/>
        <p:txBody>
          <a:bodyPr/>
          <a:lstStyle/>
          <a:p>
            <a:fld id="{D628F375-E32D-44FE-8115-EE8A7FED61F0}" type="datetimeFigureOut">
              <a:rPr lang="it-IT" smtClean="0"/>
              <a:t>07/06/23</a:t>
            </a:fld>
            <a:endParaRPr lang="it-IT"/>
          </a:p>
        </p:txBody>
      </p:sp>
      <p:sp>
        <p:nvSpPr>
          <p:cNvPr id="5" name="Segnaposto piè di pagina 4">
            <a:extLst>
              <a:ext uri="{FF2B5EF4-FFF2-40B4-BE49-F238E27FC236}">
                <a16:creationId xmlns:a16="http://schemas.microsoft.com/office/drawing/2014/main" id="{7DA79A8B-E41B-7577-0DF8-39E80C43662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2119B45-37A2-75D7-5F0D-7485E028BB79}"/>
              </a:ext>
            </a:extLst>
          </p:cNvPr>
          <p:cNvSpPr>
            <a:spLocks noGrp="1"/>
          </p:cNvSpPr>
          <p:nvPr>
            <p:ph type="sldNum" sz="quarter" idx="12"/>
          </p:nvPr>
        </p:nvSpPr>
        <p:spPr/>
        <p:txBody>
          <a:bodyPr/>
          <a:lstStyle/>
          <a:p>
            <a:fld id="{64A87154-AE51-44E6-9EAB-F22B8C3E208A}" type="slidenum">
              <a:rPr lang="it-IT" smtClean="0"/>
              <a:t>‹N›</a:t>
            </a:fld>
            <a:endParaRPr lang="it-IT"/>
          </a:p>
        </p:txBody>
      </p:sp>
    </p:spTree>
    <p:extLst>
      <p:ext uri="{BB962C8B-B14F-4D97-AF65-F5344CB8AC3E}">
        <p14:creationId xmlns:p14="http://schemas.microsoft.com/office/powerpoint/2010/main" val="2857127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otiviti_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10826495" cy="1143000"/>
          </a:xfrm>
        </p:spPr>
        <p:txBody>
          <a:bodyPr/>
          <a:lstStyle>
            <a:lvl1pPr>
              <a:defRPr b="0"/>
            </a:lvl1pPr>
          </a:lstStyle>
          <a:p>
            <a:r>
              <a:rPr lang="en-US" dirty="0"/>
              <a:t>Click to edit Master title style</a:t>
            </a:r>
          </a:p>
        </p:txBody>
      </p:sp>
      <p:sp>
        <p:nvSpPr>
          <p:cNvPr id="7" name="Text Placeholder 6"/>
          <p:cNvSpPr>
            <a:spLocks noGrp="1"/>
          </p:cNvSpPr>
          <p:nvPr>
            <p:ph type="body" sz="quarter" idx="12"/>
          </p:nvPr>
        </p:nvSpPr>
        <p:spPr>
          <a:xfrm>
            <a:off x="609600" y="1143000"/>
            <a:ext cx="10972800" cy="11362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7">
            <a:extLst>
              <a:ext uri="{FF2B5EF4-FFF2-40B4-BE49-F238E27FC236}">
                <a16:creationId xmlns:a16="http://schemas.microsoft.com/office/drawing/2014/main" id="{0266AF44-91A4-61C4-791F-CB550089EF86}"/>
              </a:ext>
            </a:extLst>
          </p:cNvPr>
          <p:cNvSpPr>
            <a:spLocks noGrp="1"/>
          </p:cNvSpPr>
          <p:nvPr>
            <p:ph type="sldNum" sz="quarter" idx="11"/>
          </p:nvPr>
        </p:nvSpPr>
        <p:spPr>
          <a:xfrm>
            <a:off x="755651" y="6483401"/>
            <a:ext cx="193346" cy="153888"/>
          </a:xfrm>
          <a:prstGeom prst="rect">
            <a:avLst/>
          </a:prstGeom>
        </p:spPr>
        <p:txBody>
          <a:bodyPr/>
          <a:lstStyle/>
          <a:p>
            <a:fld id="{1C026648-BCB3-47E3-8128-611D1202DC8A}" type="slidenum">
              <a:rPr lang="en-US" smtClean="0"/>
              <a:pPr/>
              <a:t>‹N›</a:t>
            </a:fld>
            <a:endParaRPr lang="en-US" dirty="0"/>
          </a:p>
        </p:txBody>
      </p:sp>
    </p:spTree>
    <p:extLst>
      <p:ext uri="{BB962C8B-B14F-4D97-AF65-F5344CB8AC3E}">
        <p14:creationId xmlns:p14="http://schemas.microsoft.com/office/powerpoint/2010/main" val="1147367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0"/>
            <a:ext cx="10668000" cy="1143000"/>
          </a:xfrm>
          <a:noFill/>
          <a:ln w="9525">
            <a:noFill/>
            <a:miter lim="800000"/>
            <a:headEnd/>
            <a:tailEnd/>
          </a:ln>
        </p:spPr>
        <p:txBody>
          <a:bodyPr vert="horz" wrap="square" lIns="0" tIns="182880" rIns="0" bIns="0" numCol="1" anchor="ctr" anchorCtr="0" compatLnSpc="1">
            <a:prstTxWarp prst="textNoShape">
              <a:avLst/>
            </a:prstTxWarp>
            <a:noAutofit/>
          </a:bodyPr>
          <a:lstStyle>
            <a:lvl1pPr>
              <a:lnSpc>
                <a:spcPct val="90000"/>
              </a:lnSpc>
              <a:defRPr lang="en-US" sz="2400" dirty="0"/>
            </a:lvl1pPr>
          </a:lstStyle>
          <a:p>
            <a:pPr lvl="0" eaLnBrk="0" fontAlgn="base" hangingPunct="0">
              <a:lnSpc>
                <a:spcPct val="85000"/>
              </a:lnSpc>
              <a:spcAft>
                <a:spcPct val="0"/>
              </a:spcAft>
            </a:pPr>
            <a:r>
              <a:rPr lang="en-US"/>
              <a:t>Click to edit Master title style</a:t>
            </a:r>
          </a:p>
        </p:txBody>
      </p:sp>
      <p:sp>
        <p:nvSpPr>
          <p:cNvPr id="8" name="Text Placeholder 7"/>
          <p:cNvSpPr>
            <a:spLocks noGrp="1"/>
          </p:cNvSpPr>
          <p:nvPr>
            <p:ph type="body" sz="quarter" idx="10"/>
          </p:nvPr>
        </p:nvSpPr>
        <p:spPr>
          <a:xfrm>
            <a:off x="768096" y="1261874"/>
            <a:ext cx="10668000" cy="1318311"/>
          </a:xfrm>
        </p:spPr>
        <p:txBody>
          <a:bodyPr wrap="square" lIns="0" rIns="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a:extLst>
              <a:ext uri="{FF2B5EF4-FFF2-40B4-BE49-F238E27FC236}">
                <a16:creationId xmlns:a16="http://schemas.microsoft.com/office/drawing/2014/main" id="{CF9AC7AF-4F43-4BCC-8A72-F33BA58BBC7A}"/>
              </a:ext>
            </a:extLst>
          </p:cNvPr>
          <p:cNvSpPr>
            <a:spLocks noGrp="1"/>
          </p:cNvSpPr>
          <p:nvPr>
            <p:ph type="sldNum" sz="quarter" idx="4"/>
          </p:nvPr>
        </p:nvSpPr>
        <p:spPr>
          <a:xfrm>
            <a:off x="11554122" y="6552049"/>
            <a:ext cx="425531" cy="123111"/>
          </a:xfrm>
          <a:prstGeom prst="rect">
            <a:avLst/>
          </a:prstGeom>
        </p:spPr>
        <p:txBody>
          <a:bodyPr lIns="0" tIns="0" rIns="0" bIns="0"/>
          <a:lstStyle>
            <a:lvl1pPr algn="ctr">
              <a:defRPr sz="1050" b="1">
                <a:solidFill>
                  <a:schemeClr val="bg2"/>
                </a:solidFill>
              </a:defRPr>
            </a:lvl1pPr>
          </a:lstStyle>
          <a:p>
            <a:fld id="{1C026648-BCB3-47E3-8128-611D1202DC8A}" type="slidenum">
              <a:rPr lang="en-US" smtClean="0"/>
              <a:pPr/>
              <a:t>‹N›</a:t>
            </a:fld>
            <a:endParaRPr lang="en-US"/>
          </a:p>
        </p:txBody>
      </p:sp>
    </p:spTree>
    <p:extLst>
      <p:ext uri="{BB962C8B-B14F-4D97-AF65-F5344CB8AC3E}">
        <p14:creationId xmlns:p14="http://schemas.microsoft.com/office/powerpoint/2010/main" val="191352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739021-54A6-D223-E515-AD4BC36A615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2578A01-C022-4944-2A24-8B5D7EE29F7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A563172-7B6E-956B-42C3-E1750E035795}"/>
              </a:ext>
            </a:extLst>
          </p:cNvPr>
          <p:cNvSpPr>
            <a:spLocks noGrp="1"/>
          </p:cNvSpPr>
          <p:nvPr>
            <p:ph type="dt" sz="half" idx="10"/>
          </p:nvPr>
        </p:nvSpPr>
        <p:spPr/>
        <p:txBody>
          <a:bodyPr/>
          <a:lstStyle/>
          <a:p>
            <a:fld id="{D628F375-E32D-44FE-8115-EE8A7FED61F0}" type="datetimeFigureOut">
              <a:rPr lang="it-IT" smtClean="0"/>
              <a:t>07/06/23</a:t>
            </a:fld>
            <a:endParaRPr lang="it-IT"/>
          </a:p>
        </p:txBody>
      </p:sp>
      <p:sp>
        <p:nvSpPr>
          <p:cNvPr id="5" name="Segnaposto piè di pagina 4">
            <a:extLst>
              <a:ext uri="{FF2B5EF4-FFF2-40B4-BE49-F238E27FC236}">
                <a16:creationId xmlns:a16="http://schemas.microsoft.com/office/drawing/2014/main" id="{093B9E50-09EB-778B-EF59-D8E95BAFBFF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65D701D-0599-4BB2-CF9C-E9505EAC28FB}"/>
              </a:ext>
            </a:extLst>
          </p:cNvPr>
          <p:cNvSpPr>
            <a:spLocks noGrp="1"/>
          </p:cNvSpPr>
          <p:nvPr>
            <p:ph type="sldNum" sz="quarter" idx="12"/>
          </p:nvPr>
        </p:nvSpPr>
        <p:spPr/>
        <p:txBody>
          <a:bodyPr/>
          <a:lstStyle/>
          <a:p>
            <a:fld id="{64A87154-AE51-44E6-9EAB-F22B8C3E208A}" type="slidenum">
              <a:rPr lang="it-IT" smtClean="0"/>
              <a:t>‹N›</a:t>
            </a:fld>
            <a:endParaRPr lang="it-IT"/>
          </a:p>
        </p:txBody>
      </p:sp>
    </p:spTree>
    <p:extLst>
      <p:ext uri="{BB962C8B-B14F-4D97-AF65-F5344CB8AC3E}">
        <p14:creationId xmlns:p14="http://schemas.microsoft.com/office/powerpoint/2010/main" val="164572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ADF12A-F20F-BEFC-DCF8-1B294C57DE3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CBBDCF2-A17C-6852-CB80-9F7E5EEACF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E9D549B-3C99-1C26-C8F4-592D7B0B7462}"/>
              </a:ext>
            </a:extLst>
          </p:cNvPr>
          <p:cNvSpPr>
            <a:spLocks noGrp="1"/>
          </p:cNvSpPr>
          <p:nvPr>
            <p:ph type="dt" sz="half" idx="10"/>
          </p:nvPr>
        </p:nvSpPr>
        <p:spPr/>
        <p:txBody>
          <a:bodyPr/>
          <a:lstStyle/>
          <a:p>
            <a:fld id="{D628F375-E32D-44FE-8115-EE8A7FED61F0}" type="datetimeFigureOut">
              <a:rPr lang="it-IT" smtClean="0"/>
              <a:t>07/06/23</a:t>
            </a:fld>
            <a:endParaRPr lang="it-IT"/>
          </a:p>
        </p:txBody>
      </p:sp>
      <p:sp>
        <p:nvSpPr>
          <p:cNvPr id="5" name="Segnaposto piè di pagina 4">
            <a:extLst>
              <a:ext uri="{FF2B5EF4-FFF2-40B4-BE49-F238E27FC236}">
                <a16:creationId xmlns:a16="http://schemas.microsoft.com/office/drawing/2014/main" id="{3997AB37-2403-FC91-3DF3-1815055EF4D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08B1A5D-9DC1-5EAE-EC31-921A97F4C0EE}"/>
              </a:ext>
            </a:extLst>
          </p:cNvPr>
          <p:cNvSpPr>
            <a:spLocks noGrp="1"/>
          </p:cNvSpPr>
          <p:nvPr>
            <p:ph type="sldNum" sz="quarter" idx="12"/>
          </p:nvPr>
        </p:nvSpPr>
        <p:spPr/>
        <p:txBody>
          <a:bodyPr/>
          <a:lstStyle/>
          <a:p>
            <a:fld id="{64A87154-AE51-44E6-9EAB-F22B8C3E208A}" type="slidenum">
              <a:rPr lang="it-IT" smtClean="0"/>
              <a:t>‹N›</a:t>
            </a:fld>
            <a:endParaRPr lang="it-IT"/>
          </a:p>
        </p:txBody>
      </p:sp>
    </p:spTree>
    <p:extLst>
      <p:ext uri="{BB962C8B-B14F-4D97-AF65-F5344CB8AC3E}">
        <p14:creationId xmlns:p14="http://schemas.microsoft.com/office/powerpoint/2010/main" val="174093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300505-9323-9B36-69EC-D74328C241B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A09ED4-0FFF-4353-06F8-8FF31206E1C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284D33A-21F1-42ED-C085-8E949C84071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C303A87-61AD-7CEC-6774-DA937E7BDD93}"/>
              </a:ext>
            </a:extLst>
          </p:cNvPr>
          <p:cNvSpPr>
            <a:spLocks noGrp="1"/>
          </p:cNvSpPr>
          <p:nvPr>
            <p:ph type="dt" sz="half" idx="10"/>
          </p:nvPr>
        </p:nvSpPr>
        <p:spPr/>
        <p:txBody>
          <a:bodyPr/>
          <a:lstStyle/>
          <a:p>
            <a:fld id="{D628F375-E32D-44FE-8115-EE8A7FED61F0}" type="datetimeFigureOut">
              <a:rPr lang="it-IT" smtClean="0"/>
              <a:t>07/06/23</a:t>
            </a:fld>
            <a:endParaRPr lang="it-IT"/>
          </a:p>
        </p:txBody>
      </p:sp>
      <p:sp>
        <p:nvSpPr>
          <p:cNvPr id="6" name="Segnaposto piè di pagina 5">
            <a:extLst>
              <a:ext uri="{FF2B5EF4-FFF2-40B4-BE49-F238E27FC236}">
                <a16:creationId xmlns:a16="http://schemas.microsoft.com/office/drawing/2014/main" id="{06FD4FCB-1E30-F263-C779-34F12DBD056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71C6D17-9920-3C98-E271-BF4B76FA58C0}"/>
              </a:ext>
            </a:extLst>
          </p:cNvPr>
          <p:cNvSpPr>
            <a:spLocks noGrp="1"/>
          </p:cNvSpPr>
          <p:nvPr>
            <p:ph type="sldNum" sz="quarter" idx="12"/>
          </p:nvPr>
        </p:nvSpPr>
        <p:spPr/>
        <p:txBody>
          <a:bodyPr/>
          <a:lstStyle/>
          <a:p>
            <a:fld id="{64A87154-AE51-44E6-9EAB-F22B8C3E208A}" type="slidenum">
              <a:rPr lang="it-IT" smtClean="0"/>
              <a:t>‹N›</a:t>
            </a:fld>
            <a:endParaRPr lang="it-IT"/>
          </a:p>
        </p:txBody>
      </p:sp>
    </p:spTree>
    <p:extLst>
      <p:ext uri="{BB962C8B-B14F-4D97-AF65-F5344CB8AC3E}">
        <p14:creationId xmlns:p14="http://schemas.microsoft.com/office/powerpoint/2010/main" val="118814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5285E3-9B8B-37DE-3C78-58991FD26C6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5634113-0F22-FF2D-8CEB-21A3B172F2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40CAEE5-654A-E8FE-0CA6-044132039F3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3742142-4170-81EE-3122-3831A83358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F354265-F5FD-2626-0D04-240DE310347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D1EEDE1-3ADA-239B-468A-0DCDF2655288}"/>
              </a:ext>
            </a:extLst>
          </p:cNvPr>
          <p:cNvSpPr>
            <a:spLocks noGrp="1"/>
          </p:cNvSpPr>
          <p:nvPr>
            <p:ph type="dt" sz="half" idx="10"/>
          </p:nvPr>
        </p:nvSpPr>
        <p:spPr/>
        <p:txBody>
          <a:bodyPr/>
          <a:lstStyle/>
          <a:p>
            <a:fld id="{D628F375-E32D-44FE-8115-EE8A7FED61F0}" type="datetimeFigureOut">
              <a:rPr lang="it-IT" smtClean="0"/>
              <a:t>07/06/23</a:t>
            </a:fld>
            <a:endParaRPr lang="it-IT"/>
          </a:p>
        </p:txBody>
      </p:sp>
      <p:sp>
        <p:nvSpPr>
          <p:cNvPr id="8" name="Segnaposto piè di pagina 7">
            <a:extLst>
              <a:ext uri="{FF2B5EF4-FFF2-40B4-BE49-F238E27FC236}">
                <a16:creationId xmlns:a16="http://schemas.microsoft.com/office/drawing/2014/main" id="{E7274C49-9C80-83D9-76DA-B6004F6AECA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64DD15B-634C-E5EE-A975-16F3192FB35E}"/>
              </a:ext>
            </a:extLst>
          </p:cNvPr>
          <p:cNvSpPr>
            <a:spLocks noGrp="1"/>
          </p:cNvSpPr>
          <p:nvPr>
            <p:ph type="sldNum" sz="quarter" idx="12"/>
          </p:nvPr>
        </p:nvSpPr>
        <p:spPr/>
        <p:txBody>
          <a:bodyPr/>
          <a:lstStyle/>
          <a:p>
            <a:fld id="{64A87154-AE51-44E6-9EAB-F22B8C3E208A}" type="slidenum">
              <a:rPr lang="it-IT" smtClean="0"/>
              <a:t>‹N›</a:t>
            </a:fld>
            <a:endParaRPr lang="it-IT"/>
          </a:p>
        </p:txBody>
      </p:sp>
    </p:spTree>
    <p:extLst>
      <p:ext uri="{BB962C8B-B14F-4D97-AF65-F5344CB8AC3E}">
        <p14:creationId xmlns:p14="http://schemas.microsoft.com/office/powerpoint/2010/main" val="2331038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C067A6-949C-EC3B-C81F-AA1810839D4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BD4908D-4273-91C1-9624-D60C0E7E6626}"/>
              </a:ext>
            </a:extLst>
          </p:cNvPr>
          <p:cNvSpPr>
            <a:spLocks noGrp="1"/>
          </p:cNvSpPr>
          <p:nvPr>
            <p:ph type="dt" sz="half" idx="10"/>
          </p:nvPr>
        </p:nvSpPr>
        <p:spPr/>
        <p:txBody>
          <a:bodyPr/>
          <a:lstStyle/>
          <a:p>
            <a:fld id="{D628F375-E32D-44FE-8115-EE8A7FED61F0}" type="datetimeFigureOut">
              <a:rPr lang="it-IT" smtClean="0"/>
              <a:t>07/06/23</a:t>
            </a:fld>
            <a:endParaRPr lang="it-IT"/>
          </a:p>
        </p:txBody>
      </p:sp>
      <p:sp>
        <p:nvSpPr>
          <p:cNvPr id="4" name="Segnaposto piè di pagina 3">
            <a:extLst>
              <a:ext uri="{FF2B5EF4-FFF2-40B4-BE49-F238E27FC236}">
                <a16:creationId xmlns:a16="http://schemas.microsoft.com/office/drawing/2014/main" id="{D5A1979D-CC1E-EA73-9E29-EAE19984CD4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139E5B9-9EDB-8332-FFBD-9A35118286BC}"/>
              </a:ext>
            </a:extLst>
          </p:cNvPr>
          <p:cNvSpPr>
            <a:spLocks noGrp="1"/>
          </p:cNvSpPr>
          <p:nvPr>
            <p:ph type="sldNum" sz="quarter" idx="12"/>
          </p:nvPr>
        </p:nvSpPr>
        <p:spPr/>
        <p:txBody>
          <a:bodyPr/>
          <a:lstStyle/>
          <a:p>
            <a:fld id="{64A87154-AE51-44E6-9EAB-F22B8C3E208A}" type="slidenum">
              <a:rPr lang="it-IT" smtClean="0"/>
              <a:t>‹N›</a:t>
            </a:fld>
            <a:endParaRPr lang="it-IT"/>
          </a:p>
        </p:txBody>
      </p:sp>
    </p:spTree>
    <p:extLst>
      <p:ext uri="{BB962C8B-B14F-4D97-AF65-F5344CB8AC3E}">
        <p14:creationId xmlns:p14="http://schemas.microsoft.com/office/powerpoint/2010/main" val="317032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F4DDA3B-038A-F521-2205-21EC08D860D6}"/>
              </a:ext>
            </a:extLst>
          </p:cNvPr>
          <p:cNvSpPr>
            <a:spLocks noGrp="1"/>
          </p:cNvSpPr>
          <p:nvPr>
            <p:ph type="dt" sz="half" idx="10"/>
          </p:nvPr>
        </p:nvSpPr>
        <p:spPr/>
        <p:txBody>
          <a:bodyPr/>
          <a:lstStyle/>
          <a:p>
            <a:fld id="{D628F375-E32D-44FE-8115-EE8A7FED61F0}" type="datetimeFigureOut">
              <a:rPr lang="it-IT" smtClean="0"/>
              <a:t>07/06/23</a:t>
            </a:fld>
            <a:endParaRPr lang="it-IT"/>
          </a:p>
        </p:txBody>
      </p:sp>
      <p:sp>
        <p:nvSpPr>
          <p:cNvPr id="3" name="Segnaposto piè di pagina 2">
            <a:extLst>
              <a:ext uri="{FF2B5EF4-FFF2-40B4-BE49-F238E27FC236}">
                <a16:creationId xmlns:a16="http://schemas.microsoft.com/office/drawing/2014/main" id="{3BC6625D-A7FB-B37F-C090-E1C7FFDD6E6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4B08A6C-1D1B-9CEB-ADA5-3D98286D032F}"/>
              </a:ext>
            </a:extLst>
          </p:cNvPr>
          <p:cNvSpPr>
            <a:spLocks noGrp="1"/>
          </p:cNvSpPr>
          <p:nvPr>
            <p:ph type="sldNum" sz="quarter" idx="12"/>
          </p:nvPr>
        </p:nvSpPr>
        <p:spPr/>
        <p:txBody>
          <a:bodyPr/>
          <a:lstStyle/>
          <a:p>
            <a:fld id="{64A87154-AE51-44E6-9EAB-F22B8C3E208A}" type="slidenum">
              <a:rPr lang="it-IT" smtClean="0"/>
              <a:t>‹N›</a:t>
            </a:fld>
            <a:endParaRPr lang="it-IT"/>
          </a:p>
        </p:txBody>
      </p:sp>
    </p:spTree>
    <p:extLst>
      <p:ext uri="{BB962C8B-B14F-4D97-AF65-F5344CB8AC3E}">
        <p14:creationId xmlns:p14="http://schemas.microsoft.com/office/powerpoint/2010/main" val="278006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254445-F00A-BAB7-C89D-167E25264C3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909523B-6B9F-0FC9-63A2-7F1D6F2922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23024FA-DE17-31D8-7983-E45917C1F3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06AA2F5-8BC9-37AE-1106-AFC44084AF71}"/>
              </a:ext>
            </a:extLst>
          </p:cNvPr>
          <p:cNvSpPr>
            <a:spLocks noGrp="1"/>
          </p:cNvSpPr>
          <p:nvPr>
            <p:ph type="dt" sz="half" idx="10"/>
          </p:nvPr>
        </p:nvSpPr>
        <p:spPr/>
        <p:txBody>
          <a:bodyPr/>
          <a:lstStyle/>
          <a:p>
            <a:fld id="{D628F375-E32D-44FE-8115-EE8A7FED61F0}" type="datetimeFigureOut">
              <a:rPr lang="it-IT" smtClean="0"/>
              <a:t>07/06/23</a:t>
            </a:fld>
            <a:endParaRPr lang="it-IT"/>
          </a:p>
        </p:txBody>
      </p:sp>
      <p:sp>
        <p:nvSpPr>
          <p:cNvPr id="6" name="Segnaposto piè di pagina 5">
            <a:extLst>
              <a:ext uri="{FF2B5EF4-FFF2-40B4-BE49-F238E27FC236}">
                <a16:creationId xmlns:a16="http://schemas.microsoft.com/office/drawing/2014/main" id="{8D3F70B6-A071-D0F0-2601-88788C90B05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11CFB23-E636-34C3-9DDC-C116E95E9EB3}"/>
              </a:ext>
            </a:extLst>
          </p:cNvPr>
          <p:cNvSpPr>
            <a:spLocks noGrp="1"/>
          </p:cNvSpPr>
          <p:nvPr>
            <p:ph type="sldNum" sz="quarter" idx="12"/>
          </p:nvPr>
        </p:nvSpPr>
        <p:spPr/>
        <p:txBody>
          <a:bodyPr/>
          <a:lstStyle/>
          <a:p>
            <a:fld id="{64A87154-AE51-44E6-9EAB-F22B8C3E208A}" type="slidenum">
              <a:rPr lang="it-IT" smtClean="0"/>
              <a:t>‹N›</a:t>
            </a:fld>
            <a:endParaRPr lang="it-IT"/>
          </a:p>
        </p:txBody>
      </p:sp>
    </p:spTree>
    <p:extLst>
      <p:ext uri="{BB962C8B-B14F-4D97-AF65-F5344CB8AC3E}">
        <p14:creationId xmlns:p14="http://schemas.microsoft.com/office/powerpoint/2010/main" val="118292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2461E9-C9A1-92CA-F98F-DCCB0E4B191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81D4623-0186-06DE-4F64-C1B2848850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28400D6-8BA4-1E54-0996-591EBD3A5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1BF9F74-097C-A37D-B308-9009A9532D11}"/>
              </a:ext>
            </a:extLst>
          </p:cNvPr>
          <p:cNvSpPr>
            <a:spLocks noGrp="1"/>
          </p:cNvSpPr>
          <p:nvPr>
            <p:ph type="dt" sz="half" idx="10"/>
          </p:nvPr>
        </p:nvSpPr>
        <p:spPr/>
        <p:txBody>
          <a:bodyPr/>
          <a:lstStyle/>
          <a:p>
            <a:fld id="{D628F375-E32D-44FE-8115-EE8A7FED61F0}" type="datetimeFigureOut">
              <a:rPr lang="it-IT" smtClean="0"/>
              <a:t>07/06/23</a:t>
            </a:fld>
            <a:endParaRPr lang="it-IT"/>
          </a:p>
        </p:txBody>
      </p:sp>
      <p:sp>
        <p:nvSpPr>
          <p:cNvPr id="6" name="Segnaposto piè di pagina 5">
            <a:extLst>
              <a:ext uri="{FF2B5EF4-FFF2-40B4-BE49-F238E27FC236}">
                <a16:creationId xmlns:a16="http://schemas.microsoft.com/office/drawing/2014/main" id="{6450009A-1DC6-6FD0-41A7-97F1DD459D0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0F3A827-36B1-59AA-4718-F96777375D32}"/>
              </a:ext>
            </a:extLst>
          </p:cNvPr>
          <p:cNvSpPr>
            <a:spLocks noGrp="1"/>
          </p:cNvSpPr>
          <p:nvPr>
            <p:ph type="sldNum" sz="quarter" idx="12"/>
          </p:nvPr>
        </p:nvSpPr>
        <p:spPr/>
        <p:txBody>
          <a:bodyPr/>
          <a:lstStyle/>
          <a:p>
            <a:fld id="{64A87154-AE51-44E6-9EAB-F22B8C3E208A}" type="slidenum">
              <a:rPr lang="it-IT" smtClean="0"/>
              <a:t>‹N›</a:t>
            </a:fld>
            <a:endParaRPr lang="it-IT"/>
          </a:p>
        </p:txBody>
      </p:sp>
    </p:spTree>
    <p:extLst>
      <p:ext uri="{BB962C8B-B14F-4D97-AF65-F5344CB8AC3E}">
        <p14:creationId xmlns:p14="http://schemas.microsoft.com/office/powerpoint/2010/main" val="283595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6B43017-14EB-9E21-AEEE-317E4E1926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A2D7AB6-0D59-9F81-C6F1-EFC1E204E5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5A34731-09B8-DFA4-1813-C495AC12E9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8F375-E32D-44FE-8115-EE8A7FED61F0}" type="datetimeFigureOut">
              <a:rPr lang="it-IT" smtClean="0"/>
              <a:t>07/06/23</a:t>
            </a:fld>
            <a:endParaRPr lang="it-IT"/>
          </a:p>
        </p:txBody>
      </p:sp>
      <p:sp>
        <p:nvSpPr>
          <p:cNvPr id="5" name="Segnaposto piè di pagina 4">
            <a:extLst>
              <a:ext uri="{FF2B5EF4-FFF2-40B4-BE49-F238E27FC236}">
                <a16:creationId xmlns:a16="http://schemas.microsoft.com/office/drawing/2014/main" id="{D191885D-21A1-6963-1E5A-C953701AA6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120F4BC-DA65-4C04-4449-C8F84465DE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87154-AE51-44E6-9EAB-F22B8C3E208A}" type="slidenum">
              <a:rPr lang="it-IT" smtClean="0"/>
              <a:t>‹N›</a:t>
            </a:fld>
            <a:endParaRPr lang="it-IT"/>
          </a:p>
        </p:txBody>
      </p:sp>
    </p:spTree>
    <p:extLst>
      <p:ext uri="{BB962C8B-B14F-4D97-AF65-F5344CB8AC3E}">
        <p14:creationId xmlns:p14="http://schemas.microsoft.com/office/powerpoint/2010/main" val="3823684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2.xml"/><Relationship Id="rId1" Type="http://schemas.openxmlformats.org/officeDocument/2006/relationships/themeOverride" Target="../theme/themeOverride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slideLayout" Target="../slideLayouts/slideLayout12.xml"/><Relationship Id="rId1" Type="http://schemas.openxmlformats.org/officeDocument/2006/relationships/themeOverride" Target="../theme/themeOverride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31.png"/><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53.png"/><Relationship Id="rId11" Type="http://schemas.openxmlformats.org/officeDocument/2006/relationships/image" Target="../media/image57.png"/><Relationship Id="rId5" Type="http://schemas.openxmlformats.org/officeDocument/2006/relationships/image" Target="../media/image52.png"/><Relationship Id="rId10" Type="http://schemas.openxmlformats.org/officeDocument/2006/relationships/image" Target="../media/image56.png"/><Relationship Id="rId4" Type="http://schemas.openxmlformats.org/officeDocument/2006/relationships/image" Target="../media/image51.png"/><Relationship Id="rId9" Type="http://schemas.openxmlformats.org/officeDocument/2006/relationships/image" Target="../media/image5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9.png"/><Relationship Id="rId7" Type="http://schemas.microsoft.com/office/2007/relationships/hdphoto" Target="../media/hdphoto2.wdp"/><Relationship Id="rId2" Type="http://schemas.openxmlformats.org/officeDocument/2006/relationships/image" Target="../media/image68.png"/><Relationship Id="rId1" Type="http://schemas.openxmlformats.org/officeDocument/2006/relationships/slideLayout" Target="../slideLayouts/slideLayout12.xml"/><Relationship Id="rId6" Type="http://schemas.openxmlformats.org/officeDocument/2006/relationships/image" Target="../media/image71.png"/><Relationship Id="rId5" Type="http://schemas.microsoft.com/office/2007/relationships/hdphoto" Target="../media/hdphoto1.wdp"/><Relationship Id="rId10" Type="http://schemas.openxmlformats.org/officeDocument/2006/relationships/image" Target="../media/image73.png"/><Relationship Id="rId4" Type="http://schemas.openxmlformats.org/officeDocument/2006/relationships/image" Target="../media/image70.png"/><Relationship Id="rId9" Type="http://schemas.microsoft.com/office/2007/relationships/hdphoto" Target="../media/hdphoto3.wdp"/></Relationships>
</file>

<file path=ppt/slides/_rels/slide3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www.normattiva.it/uri-res/N2Ls?urn:nir:stato:decreto.legislativo:2013-03-14;33"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hemeOverride" Target="../theme/themeOverride5.xml"/><Relationship Id="rId4" Type="http://schemas.openxmlformats.org/officeDocument/2006/relationships/hyperlink" Target="https://www.garanteprivacy.it/garante/doc.jsp?ID=3134436" TargetMode="Externa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8.xml"/></Relationships>
</file>

<file path=ppt/slides/_rels/slide3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s://www.enforcementtracker.com/?insights" TargetMode="External"/><Relationship Id="rId1" Type="http://schemas.openxmlformats.org/officeDocument/2006/relationships/slideLayout" Target="../slideLayouts/slideLayout12.xml"/><Relationship Id="rId4" Type="http://schemas.openxmlformats.org/officeDocument/2006/relationships/image" Target="../media/image81.png"/></Relationships>
</file>

<file path=ppt/slides/_rels/slide4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s://www.garanteprivacy.it/web/guest/home/docweb/-/docweb-display/docweb/9787195" TargetMode="Externa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s://www.enforcementtracker.com/?insights" TargetMode="External"/><Relationship Id="rId1" Type="http://schemas.openxmlformats.org/officeDocument/2006/relationships/slideLayout" Target="../slideLayouts/slideLayout12.xml"/><Relationship Id="rId4" Type="http://schemas.openxmlformats.org/officeDocument/2006/relationships/image" Target="../media/image8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7.png"/><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063FF7B-3AF2-4BD7-921C-18B85E36C950}"/>
              </a:ext>
            </a:extLst>
          </p:cNvPr>
          <p:cNvSpPr>
            <a:spLocks noGrp="1"/>
          </p:cNvSpPr>
          <p:nvPr>
            <p:ph type="title"/>
          </p:nvPr>
        </p:nvSpPr>
        <p:spPr>
          <a:xfrm>
            <a:off x="643468" y="643467"/>
            <a:ext cx="4816806" cy="4567137"/>
          </a:xfrm>
        </p:spPr>
        <p:txBody>
          <a:bodyPr vert="horz" lIns="91440" tIns="45720" rIns="91440" bIns="45720" rtlCol="0" anchor="b">
            <a:normAutofit/>
          </a:bodyPr>
          <a:lstStyle/>
          <a:p>
            <a:r>
              <a:rPr lang="en-US" b="1" dirty="0">
                <a:latin typeface="+mn-lt"/>
              </a:rPr>
              <a:t>DATA PROTECTION:</a:t>
            </a:r>
            <a:br>
              <a:rPr lang="en-US" b="1" dirty="0">
                <a:latin typeface="+mn-lt"/>
              </a:rPr>
            </a:br>
            <a:br>
              <a:rPr lang="en-US" b="1" dirty="0">
                <a:latin typeface="+mn-lt"/>
              </a:rPr>
            </a:br>
            <a:r>
              <a:rPr lang="en-US" b="1" dirty="0" err="1">
                <a:latin typeface="+mn-lt"/>
              </a:rPr>
              <a:t>Introduzione</a:t>
            </a:r>
            <a:r>
              <a:rPr lang="en-US" b="1" dirty="0">
                <a:latin typeface="+mn-lt"/>
              </a:rPr>
              <a:t> </a:t>
            </a:r>
            <a:r>
              <a:rPr lang="en-US" b="1" dirty="0" err="1">
                <a:latin typeface="+mn-lt"/>
              </a:rPr>
              <a:t>alla</a:t>
            </a:r>
            <a:r>
              <a:rPr lang="en-US" b="1" dirty="0">
                <a:latin typeface="+mn-lt"/>
              </a:rPr>
              <a:t> </a:t>
            </a:r>
            <a:r>
              <a:rPr lang="en-US" b="1" dirty="0" err="1">
                <a:latin typeface="+mn-lt"/>
              </a:rPr>
              <a:t>materia</a:t>
            </a:r>
            <a:r>
              <a:rPr lang="en-US" b="1" dirty="0">
                <a:latin typeface="+mn-lt"/>
              </a:rPr>
              <a:t> e </a:t>
            </a:r>
            <a:r>
              <a:rPr lang="en-US" b="1" dirty="0" err="1">
                <a:latin typeface="+mn-lt"/>
              </a:rPr>
              <a:t>principali</a:t>
            </a:r>
            <a:r>
              <a:rPr lang="en-US" b="1" dirty="0">
                <a:latin typeface="+mn-lt"/>
              </a:rPr>
              <a:t> </a:t>
            </a:r>
            <a:r>
              <a:rPr lang="en-US" b="1" dirty="0" err="1">
                <a:latin typeface="+mn-lt"/>
              </a:rPr>
              <a:t>adempimenti</a:t>
            </a:r>
            <a:endParaRPr lang="en-US" b="1" dirty="0">
              <a:latin typeface="+mn-lt"/>
            </a:endParaRPr>
          </a:p>
        </p:txBody>
      </p:sp>
      <p:pic>
        <p:nvPicPr>
          <p:cNvPr id="2050" name="Picture 2" descr="Sistema di data protection: come attribuire ruoli e responsabilità in  imprese e PA - Cyber Security 360">
            <a:extLst>
              <a:ext uri="{FF2B5EF4-FFF2-40B4-BE49-F238E27FC236}">
                <a16:creationId xmlns:a16="http://schemas.microsoft.com/office/drawing/2014/main" id="{7460755F-AAD0-B1F7-2916-B0EB55DF78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46" r="23947"/>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440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p:txBody>
          <a:bodyPr/>
          <a:lstStyle/>
          <a:p>
            <a:r>
              <a:rPr lang="en-US" b="1" dirty="0">
                <a:latin typeface="+mn-lt"/>
              </a:rPr>
              <a:t>COSA SI INTENDE PER DATI PERSONALI?</a:t>
            </a:r>
            <a:endParaRPr lang="it-IT" b="1" dirty="0">
              <a:latin typeface="+mn-lt"/>
            </a:endParaRPr>
          </a:p>
        </p:txBody>
      </p:sp>
      <p:sp>
        <p:nvSpPr>
          <p:cNvPr id="6" name="CasellaDiTesto 5">
            <a:extLst>
              <a:ext uri="{FF2B5EF4-FFF2-40B4-BE49-F238E27FC236}">
                <a16:creationId xmlns:a16="http://schemas.microsoft.com/office/drawing/2014/main" id="{CD22CFF8-582A-92F7-42AC-1E58EE0CB783}"/>
              </a:ext>
            </a:extLst>
          </p:cNvPr>
          <p:cNvSpPr txBox="1"/>
          <p:nvPr/>
        </p:nvSpPr>
        <p:spPr>
          <a:xfrm>
            <a:off x="609600" y="935346"/>
            <a:ext cx="10826495" cy="646331"/>
          </a:xfrm>
          <a:prstGeom prst="rect">
            <a:avLst/>
          </a:prstGeom>
          <a:noFill/>
        </p:spPr>
        <p:txBody>
          <a:bodyPr wrap="square" rtlCol="0">
            <a:spAutoFit/>
          </a:bodyPr>
          <a:lstStyle/>
          <a:p>
            <a:pPr algn="ctr"/>
            <a:r>
              <a:rPr lang="it-IT" sz="1800" dirty="0"/>
              <a:t>Ai sensi dell’</a:t>
            </a:r>
            <a:r>
              <a:rPr lang="it-IT" sz="1800" b="1" kern="0" dirty="0">
                <a:cs typeface="Calibri" pitchFamily="34" charset="0"/>
              </a:rPr>
              <a:t>art. 4 del GDPR </a:t>
            </a:r>
            <a:r>
              <a:rPr lang="it-IT" sz="1800" dirty="0"/>
              <a:t>si considera dato personale </a:t>
            </a:r>
            <a:r>
              <a:rPr lang="it-IT" sz="1800" b="1" kern="0" dirty="0">
                <a:cs typeface="Calibri" pitchFamily="34" charset="0"/>
              </a:rPr>
              <a:t>qualsiasi informazione </a:t>
            </a:r>
            <a:r>
              <a:rPr lang="it-IT" sz="1800" dirty="0"/>
              <a:t>riguardante una </a:t>
            </a:r>
            <a:r>
              <a:rPr lang="it-IT" sz="1800" b="1" kern="0" dirty="0">
                <a:cs typeface="Calibri" pitchFamily="34" charset="0"/>
              </a:rPr>
              <a:t>persona fisica identificata </a:t>
            </a:r>
            <a:r>
              <a:rPr lang="it-IT" sz="1800" dirty="0"/>
              <a:t>o </a:t>
            </a:r>
            <a:r>
              <a:rPr lang="it-IT" sz="1800" b="1" kern="0" dirty="0">
                <a:cs typeface="Calibri" pitchFamily="34" charset="0"/>
              </a:rPr>
              <a:t>identificabile </a:t>
            </a:r>
          </a:p>
        </p:txBody>
      </p:sp>
      <p:sp>
        <p:nvSpPr>
          <p:cNvPr id="15" name="Rectangle 29">
            <a:extLst>
              <a:ext uri="{FF2B5EF4-FFF2-40B4-BE49-F238E27FC236}">
                <a16:creationId xmlns:a16="http://schemas.microsoft.com/office/drawing/2014/main" id="{774B9F86-C6CB-7875-6509-289FA3E25D5A}"/>
              </a:ext>
            </a:extLst>
          </p:cNvPr>
          <p:cNvSpPr/>
          <p:nvPr/>
        </p:nvSpPr>
        <p:spPr>
          <a:xfrm>
            <a:off x="609601" y="5276323"/>
            <a:ext cx="10826494" cy="646331"/>
          </a:xfrm>
          <a:prstGeom prst="rect">
            <a:avLst/>
          </a:prstGeom>
        </p:spPr>
        <p:txBody>
          <a:bodyPr wrap="square">
            <a:spAutoFit/>
          </a:bodyPr>
          <a:lstStyle/>
          <a:p>
            <a:pPr algn="just"/>
            <a:r>
              <a:rPr lang="it-IT" dirty="0"/>
              <a:t>Il concetto di privacy oggi si eleva dunque a </a:t>
            </a:r>
            <a:r>
              <a:rPr lang="it-IT" b="1" kern="0" dirty="0">
                <a:cs typeface="Calibri" pitchFamily="34" charset="0"/>
              </a:rPr>
              <a:t>diritto fondamentale della persona fisica </a:t>
            </a:r>
            <a:r>
              <a:rPr lang="it-IT" dirty="0"/>
              <a:t>ed è direttamente collegato alla </a:t>
            </a:r>
            <a:r>
              <a:rPr lang="it-IT" b="1" kern="0" dirty="0">
                <a:cs typeface="Calibri" pitchFamily="34" charset="0"/>
              </a:rPr>
              <a:t>tutela della dignità umana</a:t>
            </a:r>
            <a:r>
              <a:rPr lang="it-IT" dirty="0"/>
              <a:t>, tutela di rango costituzionale.</a:t>
            </a:r>
          </a:p>
        </p:txBody>
      </p:sp>
      <p:sp>
        <p:nvSpPr>
          <p:cNvPr id="4" name="Rounded Rectangle 240">
            <a:extLst>
              <a:ext uri="{FF2B5EF4-FFF2-40B4-BE49-F238E27FC236}">
                <a16:creationId xmlns:a16="http://schemas.microsoft.com/office/drawing/2014/main" id="{0EAEB5D3-86DD-73D2-1BDA-0C69864BFADB}"/>
              </a:ext>
            </a:extLst>
          </p:cNvPr>
          <p:cNvSpPr>
            <a:spLocks/>
          </p:cNvSpPr>
          <p:nvPr/>
        </p:nvSpPr>
        <p:spPr>
          <a:xfrm>
            <a:off x="609600" y="2731722"/>
            <a:ext cx="3277983" cy="2240993"/>
          </a:xfrm>
          <a:prstGeom prst="rect">
            <a:avLst/>
          </a:prstGeom>
          <a:solidFill>
            <a:schemeClr val="bg2"/>
          </a:solidFill>
          <a:ln w="28575" cap="flat" cmpd="sng" algn="ctr">
            <a:solidFill>
              <a:schemeClr val="accent1"/>
            </a:solidFill>
            <a:prstDash val="solid"/>
            <a:miter lim="800000"/>
          </a:ln>
          <a:effectLst/>
        </p:spPr>
        <p:txBody>
          <a:bodyPr spcFirstLastPara="0" vert="horz" wrap="square" lIns="53340" tIns="53340" rIns="53340" bIns="53340" numCol="1" spcCol="1270" anchor="ctr" anchorCtr="0">
            <a:noAutofit/>
          </a:bodyPr>
          <a:lstStyle/>
          <a:p>
            <a:pPr algn="ctr"/>
            <a:r>
              <a:rPr lang="it-IT" dirty="0">
                <a:cs typeface="Arial" panose="020B0604020202020204" pitchFamily="34" charset="0"/>
              </a:rPr>
              <a:t>un identificativo come il nome, un numero di identificazione, dati relativi all'ubicazione;</a:t>
            </a:r>
          </a:p>
        </p:txBody>
      </p:sp>
      <p:sp>
        <p:nvSpPr>
          <p:cNvPr id="5" name="Rounded Rectangle 240">
            <a:extLst>
              <a:ext uri="{FF2B5EF4-FFF2-40B4-BE49-F238E27FC236}">
                <a16:creationId xmlns:a16="http://schemas.microsoft.com/office/drawing/2014/main" id="{6976F364-0265-132C-A6FC-F83ADBCB4E1B}"/>
              </a:ext>
            </a:extLst>
          </p:cNvPr>
          <p:cNvSpPr>
            <a:spLocks/>
          </p:cNvSpPr>
          <p:nvPr/>
        </p:nvSpPr>
        <p:spPr>
          <a:xfrm>
            <a:off x="4448300" y="2731723"/>
            <a:ext cx="3277984" cy="2240993"/>
          </a:xfrm>
          <a:prstGeom prst="rect">
            <a:avLst/>
          </a:prstGeom>
          <a:solidFill>
            <a:schemeClr val="bg2"/>
          </a:solidFill>
          <a:ln w="28575" cap="flat" cmpd="sng" algn="ctr">
            <a:solidFill>
              <a:schemeClr val="accent1"/>
            </a:solidFill>
            <a:prstDash val="solid"/>
            <a:miter lim="800000"/>
          </a:ln>
          <a:effectLst/>
        </p:spPr>
        <p:txBody>
          <a:bodyPr spcFirstLastPara="0" vert="horz" wrap="square" lIns="53340" tIns="53340" rIns="53340" bIns="53340" numCol="1" spcCol="1270" anchor="ctr" anchorCtr="0">
            <a:noAutofit/>
          </a:bodyPr>
          <a:lstStyle/>
          <a:p>
            <a:pPr algn="ctr"/>
            <a:r>
              <a:rPr lang="it-IT" dirty="0">
                <a:cs typeface="Arial" panose="020B0604020202020204" pitchFamily="34" charset="0"/>
              </a:rPr>
              <a:t>un identificativo online;</a:t>
            </a:r>
          </a:p>
        </p:txBody>
      </p:sp>
      <p:sp>
        <p:nvSpPr>
          <p:cNvPr id="7" name="Rounded Rectangle 240">
            <a:extLst>
              <a:ext uri="{FF2B5EF4-FFF2-40B4-BE49-F238E27FC236}">
                <a16:creationId xmlns:a16="http://schemas.microsoft.com/office/drawing/2014/main" id="{D5B45E67-B857-C772-F45D-96D6A77F3B31}"/>
              </a:ext>
            </a:extLst>
          </p:cNvPr>
          <p:cNvSpPr>
            <a:spLocks/>
          </p:cNvSpPr>
          <p:nvPr/>
        </p:nvSpPr>
        <p:spPr>
          <a:xfrm>
            <a:off x="8287001" y="2731722"/>
            <a:ext cx="3277983" cy="2240993"/>
          </a:xfrm>
          <a:prstGeom prst="rect">
            <a:avLst/>
          </a:prstGeom>
          <a:solidFill>
            <a:schemeClr val="bg2"/>
          </a:solidFill>
          <a:ln w="28575" cap="flat" cmpd="sng" algn="ctr">
            <a:solidFill>
              <a:schemeClr val="accent1"/>
            </a:solidFill>
            <a:prstDash val="solid"/>
            <a:miter lim="800000"/>
          </a:ln>
          <a:effectLst/>
        </p:spPr>
        <p:txBody>
          <a:bodyPr spcFirstLastPara="0" vert="horz" wrap="square" lIns="53340" tIns="53340" rIns="53340" bIns="53340" numCol="1" spcCol="1270" anchor="ctr" anchorCtr="0">
            <a:noAutofit/>
          </a:bodyPr>
          <a:lstStyle/>
          <a:p>
            <a:pPr algn="ctr"/>
            <a:r>
              <a:rPr lang="it-IT" dirty="0">
                <a:cs typeface="Arial" panose="020B0604020202020204" pitchFamily="34" charset="0"/>
              </a:rPr>
              <a:t>uno o più elementi caratteristici della sua identità fisica, fisiologica, genetica (stato di salute), psichica, situazione economica, culturale o sociale (stile di vita e relazione personale).</a:t>
            </a:r>
          </a:p>
        </p:txBody>
      </p:sp>
      <p:pic>
        <p:nvPicPr>
          <p:cNvPr id="8" name="Picture 14">
            <a:extLst>
              <a:ext uri="{FF2B5EF4-FFF2-40B4-BE49-F238E27FC236}">
                <a16:creationId xmlns:a16="http://schemas.microsoft.com/office/drawing/2014/main" id="{9F6AC2F0-B3C5-C790-38DB-E9322E56AF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6591" y="1926472"/>
            <a:ext cx="684000" cy="684000"/>
          </a:xfrm>
          <a:prstGeom prst="rect">
            <a:avLst/>
          </a:prstGeom>
        </p:spPr>
      </p:pic>
      <p:pic>
        <p:nvPicPr>
          <p:cNvPr id="9" name="Picture 15">
            <a:extLst>
              <a:ext uri="{FF2B5EF4-FFF2-40B4-BE49-F238E27FC236}">
                <a16:creationId xmlns:a16="http://schemas.microsoft.com/office/drawing/2014/main" id="{A7DDC41E-1FE9-885D-8152-CE01017F0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000" y="1926472"/>
            <a:ext cx="684000" cy="684000"/>
          </a:xfrm>
          <a:prstGeom prst="rect">
            <a:avLst/>
          </a:prstGeom>
        </p:spPr>
      </p:pic>
      <p:pic>
        <p:nvPicPr>
          <p:cNvPr id="10" name="Picture 16">
            <a:extLst>
              <a:ext uri="{FF2B5EF4-FFF2-40B4-BE49-F238E27FC236}">
                <a16:creationId xmlns:a16="http://schemas.microsoft.com/office/drawing/2014/main" id="{A8A88392-8F2E-E86F-0679-EFEC5B15BE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1409" y="1926472"/>
            <a:ext cx="684000" cy="684000"/>
          </a:xfrm>
          <a:prstGeom prst="rect">
            <a:avLst/>
          </a:prstGeom>
        </p:spPr>
      </p:pic>
    </p:spTree>
    <p:extLst>
      <p:ext uri="{BB962C8B-B14F-4D97-AF65-F5344CB8AC3E}">
        <p14:creationId xmlns:p14="http://schemas.microsoft.com/office/powerpoint/2010/main" val="4162351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8">
            <a:extLst>
              <a:ext uri="{FF2B5EF4-FFF2-40B4-BE49-F238E27FC236}">
                <a16:creationId xmlns:a16="http://schemas.microsoft.com/office/drawing/2014/main" id="{FA28AA74-07C1-441C-AFDB-3FEA62C3B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a:xfrm>
            <a:off x="394973" y="1756069"/>
            <a:ext cx="3365097" cy="2785947"/>
          </a:xfrm>
        </p:spPr>
        <p:txBody>
          <a:bodyPr vert="horz" lIns="91440" tIns="45720" rIns="91440" bIns="45720" rtlCol="0" anchor="b">
            <a:normAutofit fontScale="90000"/>
          </a:bodyPr>
          <a:lstStyle/>
          <a:p>
            <a:r>
              <a:rPr lang="en-US" b="1" kern="1200" dirty="0">
                <a:solidFill>
                  <a:schemeClr val="tx1"/>
                </a:solidFill>
                <a:latin typeface="+mn-lt"/>
                <a:ea typeface="+mj-ea"/>
                <a:cs typeface="+mj-cs"/>
              </a:rPr>
              <a:t>QUALI SONO LE CATEGORIE DI DATI PERSONALI?</a:t>
            </a:r>
          </a:p>
        </p:txBody>
      </p:sp>
      <p:pic>
        <p:nvPicPr>
          <p:cNvPr id="31" name="Immagine 30" descr="Immagine che contiene testo, schermata, Carattere&#10;&#10;Descrizione generata automaticamente">
            <a:extLst>
              <a:ext uri="{FF2B5EF4-FFF2-40B4-BE49-F238E27FC236}">
                <a16:creationId xmlns:a16="http://schemas.microsoft.com/office/drawing/2014/main" id="{154434E1-E05D-653D-CE98-125CE397E185}"/>
              </a:ext>
            </a:extLst>
          </p:cNvPr>
          <p:cNvPicPr>
            <a:picLocks noChangeAspect="1"/>
          </p:cNvPicPr>
          <p:nvPr/>
        </p:nvPicPr>
        <p:blipFill rotWithShape="1">
          <a:blip r:embed="rId2"/>
          <a:srcRect t="-4209" r="-2" b="-6669"/>
          <a:stretch/>
        </p:blipFill>
        <p:spPr>
          <a:xfrm>
            <a:off x="5108264" y="2308950"/>
            <a:ext cx="2832008" cy="2715802"/>
          </a:xfrm>
          <a:prstGeom prst="rect">
            <a:avLst/>
          </a:prstGeom>
        </p:spPr>
      </p:pic>
      <p:pic>
        <p:nvPicPr>
          <p:cNvPr id="1028" name="Picture 4" descr="Linee guida su 18 casi d'uso riguardanti la notifica di violazione dei dati">
            <a:extLst>
              <a:ext uri="{FF2B5EF4-FFF2-40B4-BE49-F238E27FC236}">
                <a16:creationId xmlns:a16="http://schemas.microsoft.com/office/drawing/2014/main" id="{0CD75DE1-963C-FA0A-186B-D3D888570F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48" t="2170" r="39027" b="-2168"/>
          <a:stretch/>
        </p:blipFill>
        <p:spPr bwMode="auto">
          <a:xfrm>
            <a:off x="9816558" y="242775"/>
            <a:ext cx="1980469" cy="21151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scuramento dei dati personali nei provvedimenti giudiziari: norme e regole  operative - Cyber Security 360">
            <a:extLst>
              <a:ext uri="{FF2B5EF4-FFF2-40B4-BE49-F238E27FC236}">
                <a16:creationId xmlns:a16="http://schemas.microsoft.com/office/drawing/2014/main" id="{28A9E478-6E22-8703-966D-3B97FB0CA8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18" r="37966" b="4"/>
          <a:stretch/>
        </p:blipFill>
        <p:spPr bwMode="auto">
          <a:xfrm>
            <a:off x="7940271" y="242775"/>
            <a:ext cx="1778495" cy="2066175"/>
          </a:xfrm>
          <a:prstGeom prst="rect">
            <a:avLst/>
          </a:prstGeom>
          <a:noFill/>
          <a:extLst>
            <a:ext uri="{909E8E84-426E-40DD-AFC4-6F175D3DCCD1}">
              <a14:hiddenFill xmlns:a14="http://schemas.microsoft.com/office/drawing/2010/main">
                <a:solidFill>
                  <a:srgbClr val="FFFFFF"/>
                </a:solidFill>
              </a14:hiddenFill>
            </a:ext>
          </a:extLst>
        </p:spPr>
      </p:pic>
      <p:pic>
        <p:nvPicPr>
          <p:cNvPr id="20" name="Immagine 19" descr="Immagine che contiene testo, schermata, Carattere&#10;&#10;Descrizione generata automaticamente">
            <a:extLst>
              <a:ext uri="{FF2B5EF4-FFF2-40B4-BE49-F238E27FC236}">
                <a16:creationId xmlns:a16="http://schemas.microsoft.com/office/drawing/2014/main" id="{598D8D3B-238A-A9FA-0EAC-671251AEE881}"/>
              </a:ext>
            </a:extLst>
          </p:cNvPr>
          <p:cNvPicPr>
            <a:picLocks noChangeAspect="1"/>
          </p:cNvPicPr>
          <p:nvPr/>
        </p:nvPicPr>
        <p:blipFill rotWithShape="1">
          <a:blip r:embed="rId5"/>
          <a:srcRect t="-4224" r="-6" b="-97"/>
          <a:stretch/>
        </p:blipFill>
        <p:spPr>
          <a:xfrm>
            <a:off x="5097150" y="153148"/>
            <a:ext cx="2843121" cy="2155802"/>
          </a:xfrm>
          <a:prstGeom prst="rect">
            <a:avLst/>
          </a:prstGeom>
        </p:spPr>
      </p:pic>
      <p:pic>
        <p:nvPicPr>
          <p:cNvPr id="1034" name="Picture 10" descr="Il trasferimento transfrontaliero dei dati personali">
            <a:extLst>
              <a:ext uri="{FF2B5EF4-FFF2-40B4-BE49-F238E27FC236}">
                <a16:creationId xmlns:a16="http://schemas.microsoft.com/office/drawing/2014/main" id="{F589173B-619F-3E2B-43B4-F3A01DC8218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46" r="4" b="4"/>
          <a:stretch/>
        </p:blipFill>
        <p:spPr bwMode="auto">
          <a:xfrm>
            <a:off x="5146195" y="4933140"/>
            <a:ext cx="2703208" cy="1842223"/>
          </a:xfrm>
          <a:prstGeom prst="rect">
            <a:avLst/>
          </a:prstGeom>
          <a:noFill/>
          <a:extLst>
            <a:ext uri="{909E8E84-426E-40DD-AFC4-6F175D3DCCD1}">
              <a14:hiddenFill xmlns:a14="http://schemas.microsoft.com/office/drawing/2010/main">
                <a:solidFill>
                  <a:srgbClr val="FFFFFF"/>
                </a:solidFill>
              </a14:hiddenFill>
            </a:ext>
          </a:extLst>
        </p:spPr>
      </p:pic>
      <p:pic>
        <p:nvPicPr>
          <p:cNvPr id="19" name="Immagine 18" descr="Immagine che contiene testo, schermata, Carattere, numero&#10;&#10;Descrizione generata automaticamente">
            <a:extLst>
              <a:ext uri="{FF2B5EF4-FFF2-40B4-BE49-F238E27FC236}">
                <a16:creationId xmlns:a16="http://schemas.microsoft.com/office/drawing/2014/main" id="{68CCBB3B-D575-342F-BD91-DE6B331FBBC7}"/>
              </a:ext>
            </a:extLst>
          </p:cNvPr>
          <p:cNvPicPr>
            <a:picLocks noChangeAspect="1"/>
          </p:cNvPicPr>
          <p:nvPr/>
        </p:nvPicPr>
        <p:blipFill rotWithShape="1">
          <a:blip r:embed="rId7"/>
          <a:srcRect l="745" r="2240" b="1"/>
          <a:stretch/>
        </p:blipFill>
        <p:spPr>
          <a:xfrm>
            <a:off x="7940272" y="2400150"/>
            <a:ext cx="3920034" cy="4457850"/>
          </a:xfrm>
          <a:prstGeom prst="rect">
            <a:avLst/>
          </a:prstGeom>
        </p:spPr>
      </p:pic>
    </p:spTree>
    <p:extLst>
      <p:ext uri="{BB962C8B-B14F-4D97-AF65-F5344CB8AC3E}">
        <p14:creationId xmlns:p14="http://schemas.microsoft.com/office/powerpoint/2010/main" val="613671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b="1" kern="1200" dirty="0">
                <a:solidFill>
                  <a:schemeClr val="bg1"/>
                </a:solidFill>
                <a:latin typeface="+mn-lt"/>
                <a:ea typeface="+mj-ea"/>
                <a:cs typeface="+mj-cs"/>
              </a:rPr>
              <a:t>ESEMPI DI DATI PERSONALI</a:t>
            </a:r>
          </a:p>
        </p:txBody>
      </p:sp>
      <p:pic>
        <p:nvPicPr>
          <p:cNvPr id="3" name="Immagine 2" descr="Immagine che contiene cerchio, schermata, diagramma, spazio&#10;&#10;Descrizione generata automaticamente">
            <a:extLst>
              <a:ext uri="{FF2B5EF4-FFF2-40B4-BE49-F238E27FC236}">
                <a16:creationId xmlns:a16="http://schemas.microsoft.com/office/drawing/2014/main" id="{7EAB090F-5D89-E9A2-82B3-6587BF07FB3B}"/>
              </a:ext>
            </a:extLst>
          </p:cNvPr>
          <p:cNvPicPr>
            <a:picLocks noChangeAspect="1"/>
          </p:cNvPicPr>
          <p:nvPr/>
        </p:nvPicPr>
        <p:blipFill>
          <a:blip r:embed="rId2"/>
          <a:stretch>
            <a:fillRect/>
          </a:stretch>
        </p:blipFill>
        <p:spPr>
          <a:xfrm>
            <a:off x="1120118" y="1675227"/>
            <a:ext cx="9951764" cy="4394199"/>
          </a:xfrm>
          <a:prstGeom prst="rect">
            <a:avLst/>
          </a:prstGeom>
        </p:spPr>
      </p:pic>
    </p:spTree>
    <p:extLst>
      <p:ext uri="{BB962C8B-B14F-4D97-AF65-F5344CB8AC3E}">
        <p14:creationId xmlns:p14="http://schemas.microsoft.com/office/powerpoint/2010/main" val="286945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a:xfrm>
            <a:off x="577152" y="643799"/>
            <a:ext cx="5424743" cy="1128068"/>
          </a:xfrm>
        </p:spPr>
        <p:txBody>
          <a:bodyPr vert="horz" lIns="91440" tIns="45720" rIns="91440" bIns="45720" rtlCol="0" anchor="ctr">
            <a:noAutofit/>
          </a:bodyPr>
          <a:lstStyle/>
          <a:p>
            <a:r>
              <a:rPr lang="en-US" b="1" dirty="0">
                <a:latin typeface="+mn-lt"/>
              </a:rPr>
              <a:t>COSA SIGNIFICA TRATTARE I DATI PERSONALI?</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tangolo 4">
            <a:extLst>
              <a:ext uri="{FF2B5EF4-FFF2-40B4-BE49-F238E27FC236}">
                <a16:creationId xmlns:a16="http://schemas.microsoft.com/office/drawing/2014/main" id="{0EFB559D-FA1F-B59E-5A67-8795B61B4C3B}"/>
              </a:ext>
            </a:extLst>
          </p:cNvPr>
          <p:cNvSpPr/>
          <p:nvPr/>
        </p:nvSpPr>
        <p:spPr>
          <a:xfrm>
            <a:off x="589560" y="2466410"/>
            <a:ext cx="4559425" cy="2443484"/>
          </a:xfrm>
          <a:prstGeom prst="rect">
            <a:avLst/>
          </a:prstGeom>
        </p:spPr>
        <p:txBody>
          <a:bodyPr vert="horz" lIns="91440" tIns="45720" rIns="91440" bIns="45720" rtlCol="0" anchor="ctr">
            <a:normAutofit/>
          </a:bodyPr>
          <a:lstStyle/>
          <a:p>
            <a:pPr algn="just">
              <a:lnSpc>
                <a:spcPct val="90000"/>
              </a:lnSpc>
              <a:spcAft>
                <a:spcPts val="600"/>
              </a:spcAft>
            </a:pPr>
            <a:r>
              <a:rPr lang="en-US" sz="2000" dirty="0"/>
              <a:t>Per «</a:t>
            </a:r>
            <a:r>
              <a:rPr lang="en-US" sz="2000" dirty="0" err="1"/>
              <a:t>trattamento</a:t>
            </a:r>
            <a:r>
              <a:rPr lang="en-US" sz="2000" dirty="0"/>
              <a:t>» </a:t>
            </a:r>
            <a:r>
              <a:rPr lang="en-US" sz="2000" dirty="0" err="1"/>
              <a:t>si</a:t>
            </a:r>
            <a:r>
              <a:rPr lang="en-US" sz="2000" dirty="0"/>
              <a:t> </a:t>
            </a:r>
            <a:r>
              <a:rPr lang="en-US" sz="2000" dirty="0" err="1"/>
              <a:t>intende</a:t>
            </a:r>
            <a:r>
              <a:rPr lang="en-US" sz="2000" dirty="0"/>
              <a:t> </a:t>
            </a:r>
            <a:r>
              <a:rPr lang="en-US" sz="2000" b="1" dirty="0" err="1"/>
              <a:t>qualsiasi</a:t>
            </a:r>
            <a:r>
              <a:rPr lang="en-US" sz="2000" b="1" dirty="0"/>
              <a:t> </a:t>
            </a:r>
            <a:r>
              <a:rPr lang="en-US" sz="2000" b="1" dirty="0" err="1"/>
              <a:t>operazione</a:t>
            </a:r>
            <a:r>
              <a:rPr lang="en-US" sz="2000" b="1" dirty="0"/>
              <a:t> o </a:t>
            </a:r>
            <a:r>
              <a:rPr lang="en-US" sz="2000" b="1" dirty="0" err="1"/>
              <a:t>insieme</a:t>
            </a:r>
            <a:r>
              <a:rPr lang="en-US" sz="2000" b="1" dirty="0"/>
              <a:t> di </a:t>
            </a:r>
            <a:r>
              <a:rPr lang="en-US" sz="2000" b="1" dirty="0" err="1"/>
              <a:t>operazioni</a:t>
            </a:r>
            <a:r>
              <a:rPr lang="en-US" sz="2000" dirty="0"/>
              <a:t>, </a:t>
            </a:r>
            <a:r>
              <a:rPr lang="en-US" sz="2000" dirty="0" err="1"/>
              <a:t>compiute</a:t>
            </a:r>
            <a:r>
              <a:rPr lang="en-US" sz="2000" dirty="0"/>
              <a:t> </a:t>
            </a:r>
            <a:r>
              <a:rPr lang="en-US" sz="2000" b="1" dirty="0"/>
              <a:t>con o senza </a:t>
            </a:r>
            <a:r>
              <a:rPr lang="en-US" sz="2000" b="1" dirty="0" err="1"/>
              <a:t>l'ausilio</a:t>
            </a:r>
            <a:r>
              <a:rPr lang="en-US" sz="2000" b="1" dirty="0"/>
              <a:t> di </a:t>
            </a:r>
            <a:r>
              <a:rPr lang="en-US" sz="2000" b="1" dirty="0" err="1"/>
              <a:t>processi</a:t>
            </a:r>
            <a:r>
              <a:rPr lang="en-US" sz="2000" b="1" dirty="0"/>
              <a:t> </a:t>
            </a:r>
            <a:r>
              <a:rPr lang="en-US" sz="2000" b="1" dirty="0" err="1"/>
              <a:t>automatizzati</a:t>
            </a:r>
            <a:r>
              <a:rPr lang="en-US" sz="2000" b="1" dirty="0"/>
              <a:t> </a:t>
            </a:r>
            <a:r>
              <a:rPr lang="en-US" sz="2000" dirty="0"/>
              <a:t>e applicate a </a:t>
            </a:r>
            <a:r>
              <a:rPr lang="en-US" sz="2000" b="1" dirty="0" err="1"/>
              <a:t>dati</a:t>
            </a:r>
            <a:r>
              <a:rPr lang="en-US" sz="2000" b="1" dirty="0"/>
              <a:t> </a:t>
            </a:r>
            <a:r>
              <a:rPr lang="en-US" sz="2000" b="1" dirty="0" err="1"/>
              <a:t>personali</a:t>
            </a:r>
            <a:r>
              <a:rPr lang="en-US" sz="2000" b="1" dirty="0"/>
              <a:t> </a:t>
            </a:r>
            <a:r>
              <a:rPr lang="en-US" sz="2000" dirty="0"/>
              <a:t>o </a:t>
            </a:r>
            <a:r>
              <a:rPr lang="en-US" sz="2000" dirty="0" err="1"/>
              <a:t>insiemi</a:t>
            </a:r>
            <a:r>
              <a:rPr lang="en-US" sz="2000" dirty="0"/>
              <a:t> di </a:t>
            </a:r>
            <a:r>
              <a:rPr lang="en-US" sz="2000" dirty="0" err="1"/>
              <a:t>dati</a:t>
            </a:r>
            <a:r>
              <a:rPr lang="en-US" sz="2000" dirty="0"/>
              <a:t> </a:t>
            </a:r>
            <a:r>
              <a:rPr lang="en-US" sz="2000" dirty="0" err="1"/>
              <a:t>personali</a:t>
            </a:r>
            <a:endParaRPr lang="en-US"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schermata&#10;&#10;Descrizione generata automaticamente">
            <a:extLst>
              <a:ext uri="{FF2B5EF4-FFF2-40B4-BE49-F238E27FC236}">
                <a16:creationId xmlns:a16="http://schemas.microsoft.com/office/drawing/2014/main" id="{A649E6E4-AF43-5044-BCA2-0E1E550E13F4}"/>
              </a:ext>
            </a:extLst>
          </p:cNvPr>
          <p:cNvPicPr>
            <a:picLocks noChangeAspect="1"/>
          </p:cNvPicPr>
          <p:nvPr/>
        </p:nvPicPr>
        <p:blipFill rotWithShape="1">
          <a:blip r:embed="rId2"/>
          <a:srcRect t="7549" r="-2" b="2782"/>
          <a:stretch/>
        </p:blipFill>
        <p:spPr>
          <a:xfrm>
            <a:off x="5977788" y="799352"/>
            <a:ext cx="5425410" cy="5259296"/>
          </a:xfrm>
          <a:prstGeom prst="rect">
            <a:avLst/>
          </a:prstGeom>
        </p:spPr>
      </p:pic>
      <p:sp>
        <p:nvSpPr>
          <p:cNvPr id="5" name="Rettangolo 4">
            <a:extLst>
              <a:ext uri="{FF2B5EF4-FFF2-40B4-BE49-F238E27FC236}">
                <a16:creationId xmlns:a16="http://schemas.microsoft.com/office/drawing/2014/main" id="{5434E648-2AA2-DAC3-09E5-89E1012939E2}"/>
              </a:ext>
            </a:extLst>
          </p:cNvPr>
          <p:cNvSpPr/>
          <p:nvPr/>
        </p:nvSpPr>
        <p:spPr>
          <a:xfrm>
            <a:off x="5773783" y="644434"/>
            <a:ext cx="1166948" cy="5529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Parentesi graffa aperta 6">
            <a:extLst>
              <a:ext uri="{FF2B5EF4-FFF2-40B4-BE49-F238E27FC236}">
                <a16:creationId xmlns:a16="http://schemas.microsoft.com/office/drawing/2014/main" id="{F3E36329-8EA2-1C20-1515-AB0E116391F2}"/>
              </a:ext>
            </a:extLst>
          </p:cNvPr>
          <p:cNvSpPr/>
          <p:nvPr/>
        </p:nvSpPr>
        <p:spPr>
          <a:xfrm>
            <a:off x="6306280" y="856180"/>
            <a:ext cx="710395" cy="5259296"/>
          </a:xfrm>
          <a:prstGeom prst="leftBrace">
            <a:avLst>
              <a:gd name="adj1" fmla="val 8333"/>
              <a:gd name="adj2" fmla="val 50497"/>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2951303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p:txBody>
          <a:bodyPr>
            <a:noAutofit/>
          </a:bodyPr>
          <a:lstStyle/>
          <a:p>
            <a:r>
              <a:rPr lang="en-US" b="1" dirty="0">
                <a:latin typeface="+mn-lt"/>
              </a:rPr>
              <a:t>I PRINCIPI APPLICABILI AL TRATTAMENTO DEI DATI PERSONALI (1/2)</a:t>
            </a:r>
            <a:endParaRPr lang="it-IT" b="1" dirty="0">
              <a:latin typeface="+mn-lt"/>
            </a:endParaRPr>
          </a:p>
        </p:txBody>
      </p:sp>
      <p:sp>
        <p:nvSpPr>
          <p:cNvPr id="3" name="Rectangle 17">
            <a:extLst>
              <a:ext uri="{FF2B5EF4-FFF2-40B4-BE49-F238E27FC236}">
                <a16:creationId xmlns:a16="http://schemas.microsoft.com/office/drawing/2014/main" id="{11500651-F524-233D-AAB2-DCB5F3A7C3DB}"/>
              </a:ext>
            </a:extLst>
          </p:cNvPr>
          <p:cNvSpPr>
            <a:spLocks noChangeArrowheads="1"/>
          </p:cNvSpPr>
          <p:nvPr/>
        </p:nvSpPr>
        <p:spPr bwMode="auto">
          <a:xfrm>
            <a:off x="6694066" y="1825276"/>
            <a:ext cx="4769344" cy="1905060"/>
          </a:xfrm>
          <a:prstGeom prst="rect">
            <a:avLst/>
          </a:prstGeom>
          <a:solidFill>
            <a:schemeClr val="bg1">
              <a:lumMod val="95000"/>
            </a:schemeClr>
          </a:solidFill>
          <a:ln w="9525" algn="ctr">
            <a:noFill/>
            <a:prstDash val="sysDot"/>
            <a:round/>
            <a:headEnd/>
            <a:tailEnd/>
          </a:ln>
        </p:spPr>
        <p:txBody>
          <a:bodyPr rIns="66462" anchor="ctr"/>
          <a:lstStyle/>
          <a:p>
            <a:pPr>
              <a:buNone/>
            </a:pPr>
            <a:r>
              <a:rPr lang="it-IT" sz="1400" dirty="0"/>
              <a:t>I dati devono essere trattati in modo </a:t>
            </a:r>
            <a:r>
              <a:rPr lang="it-IT" sz="1400" b="1" dirty="0"/>
              <a:t>legittimo e conforme alle disposizioni normative</a:t>
            </a:r>
            <a:r>
              <a:rPr lang="it-IT" sz="1400" dirty="0"/>
              <a:t> (es. trattati sulla base del consenso o di un rapporto contrattuale) in modo equo e trasparente, cosicché gli interessati siano sufficientemente informati in maniera semplice, chiara e concisa in merito al trattamento dei propri dati personali.</a:t>
            </a:r>
          </a:p>
          <a:p>
            <a:pPr>
              <a:buNone/>
            </a:pPr>
            <a:endParaRPr lang="en-US" sz="1100" dirty="0"/>
          </a:p>
        </p:txBody>
      </p:sp>
      <p:sp>
        <p:nvSpPr>
          <p:cNvPr id="4" name="Rectangle 16">
            <a:extLst>
              <a:ext uri="{FF2B5EF4-FFF2-40B4-BE49-F238E27FC236}">
                <a16:creationId xmlns:a16="http://schemas.microsoft.com/office/drawing/2014/main" id="{560442D1-E9E9-B26D-294A-671FA1EA3E24}"/>
              </a:ext>
            </a:extLst>
          </p:cNvPr>
          <p:cNvSpPr>
            <a:spLocks noChangeArrowheads="1"/>
          </p:cNvSpPr>
          <p:nvPr/>
        </p:nvSpPr>
        <p:spPr bwMode="auto">
          <a:xfrm>
            <a:off x="6694067" y="1257299"/>
            <a:ext cx="4769344" cy="540000"/>
          </a:xfrm>
          <a:prstGeom prst="rect">
            <a:avLst/>
          </a:prstGeom>
          <a:solidFill>
            <a:schemeClr val="accent5"/>
          </a:solidFill>
          <a:ln>
            <a:noFill/>
          </a:ln>
        </p:spPr>
        <p:txBody>
          <a:bodyPr lIns="506437" anchor="ctr"/>
          <a:lstStyle>
            <a:lvl1pPr eaLnBrk="0" hangingPunct="0">
              <a:spcAft>
                <a:spcPct val="50000"/>
              </a:spcAft>
              <a:buClr>
                <a:srgbClr val="535355"/>
              </a:buClr>
              <a:buFont typeface="Times"/>
              <a:buChar char="•"/>
              <a:defRPr sz="3200">
                <a:solidFill>
                  <a:srgbClr val="535355"/>
                </a:solidFill>
                <a:latin typeface="Arial" pitchFamily="34" charset="0"/>
              </a:defRPr>
            </a:lvl1pPr>
            <a:lvl2pPr marL="742950" indent="-285750" eaLnBrk="0" hangingPunct="0">
              <a:spcAft>
                <a:spcPct val="50000"/>
              </a:spcAft>
              <a:buChar char="–"/>
              <a:defRPr sz="1600">
                <a:solidFill>
                  <a:srgbClr val="535355"/>
                </a:solidFill>
                <a:latin typeface="Arial" pitchFamily="34" charset="0"/>
              </a:defRPr>
            </a:lvl2pPr>
            <a:lvl3pPr marL="1143000" indent="-228600" eaLnBrk="0" hangingPunct="0">
              <a:spcAft>
                <a:spcPct val="50000"/>
              </a:spcAft>
              <a:buChar char="•"/>
              <a:defRPr sz="1600">
                <a:solidFill>
                  <a:srgbClr val="535355"/>
                </a:solidFill>
                <a:latin typeface="Arial" pitchFamily="34" charset="0"/>
              </a:defRPr>
            </a:lvl3pPr>
            <a:lvl4pPr marL="1600200" indent="-228600" eaLnBrk="0" hangingPunct="0">
              <a:spcAft>
                <a:spcPct val="50000"/>
              </a:spcAft>
              <a:buChar char="–"/>
              <a:defRPr sz="1400">
                <a:solidFill>
                  <a:srgbClr val="535355"/>
                </a:solidFill>
                <a:latin typeface="Arial" pitchFamily="34" charset="0"/>
              </a:defRPr>
            </a:lvl4pPr>
            <a:lvl5pPr marL="2057400" indent="-228600" eaLnBrk="0" hangingPunct="0">
              <a:spcAft>
                <a:spcPct val="50000"/>
              </a:spcAft>
              <a:buFont typeface="Times"/>
              <a:buChar char="•"/>
              <a:defRPr sz="1400">
                <a:solidFill>
                  <a:srgbClr val="535355"/>
                </a:solidFill>
                <a:latin typeface="Arial" pitchFamily="34" charset="0"/>
              </a:defRPr>
            </a:lvl5pPr>
            <a:lvl6pPr marL="2514600" indent="-228600" eaLnBrk="0" fontAlgn="base" hangingPunct="0">
              <a:spcBef>
                <a:spcPct val="0"/>
              </a:spcBef>
              <a:spcAft>
                <a:spcPct val="50000"/>
              </a:spcAft>
              <a:buFont typeface="Times"/>
              <a:buChar char="•"/>
              <a:defRPr sz="1400">
                <a:solidFill>
                  <a:srgbClr val="535355"/>
                </a:solidFill>
                <a:latin typeface="Arial" pitchFamily="34" charset="0"/>
              </a:defRPr>
            </a:lvl6pPr>
            <a:lvl7pPr marL="2971800" indent="-228600" eaLnBrk="0" fontAlgn="base" hangingPunct="0">
              <a:spcBef>
                <a:spcPct val="0"/>
              </a:spcBef>
              <a:spcAft>
                <a:spcPct val="50000"/>
              </a:spcAft>
              <a:buFont typeface="Times"/>
              <a:buChar char="•"/>
              <a:defRPr sz="1400">
                <a:solidFill>
                  <a:srgbClr val="535355"/>
                </a:solidFill>
                <a:latin typeface="Arial" pitchFamily="34" charset="0"/>
              </a:defRPr>
            </a:lvl7pPr>
            <a:lvl8pPr marL="3429000" indent="-228600" eaLnBrk="0" fontAlgn="base" hangingPunct="0">
              <a:spcBef>
                <a:spcPct val="0"/>
              </a:spcBef>
              <a:spcAft>
                <a:spcPct val="50000"/>
              </a:spcAft>
              <a:buFont typeface="Times"/>
              <a:buChar char="•"/>
              <a:defRPr sz="1400">
                <a:solidFill>
                  <a:srgbClr val="535355"/>
                </a:solidFill>
                <a:latin typeface="Arial" pitchFamily="34" charset="0"/>
              </a:defRPr>
            </a:lvl8pPr>
            <a:lvl9pPr marL="3886200" indent="-228600" eaLnBrk="0" fontAlgn="base" hangingPunct="0">
              <a:spcBef>
                <a:spcPct val="0"/>
              </a:spcBef>
              <a:spcAft>
                <a:spcPct val="50000"/>
              </a:spcAft>
              <a:buFont typeface="Times"/>
              <a:buChar char="•"/>
              <a:defRPr sz="1400">
                <a:solidFill>
                  <a:srgbClr val="535355"/>
                </a:solidFill>
                <a:latin typeface="Arial" pitchFamily="34" charset="0"/>
              </a:defRPr>
            </a:lvl9pPr>
          </a:lstStyle>
          <a:p>
            <a:pPr eaLnBrk="1" fontAlgn="base" hangingPunct="1">
              <a:spcBef>
                <a:spcPct val="0"/>
              </a:spcBef>
              <a:spcAft>
                <a:spcPct val="0"/>
              </a:spcAft>
              <a:buClrTx/>
              <a:buFontTx/>
              <a:buNone/>
            </a:pPr>
            <a:r>
              <a:rPr lang="en-US" altLang="en-US" sz="1400" b="1" dirty="0" err="1">
                <a:solidFill>
                  <a:schemeClr val="tx1"/>
                </a:solidFill>
                <a:latin typeface="+mn-lt"/>
                <a:cs typeface="Arial" panose="020B0604020202020204" pitchFamily="34" charset="0"/>
              </a:rPr>
              <a:t>Liceità</a:t>
            </a:r>
            <a:r>
              <a:rPr lang="en-US" altLang="en-US" sz="1400" b="1" dirty="0">
                <a:solidFill>
                  <a:schemeClr val="tx1"/>
                </a:solidFill>
                <a:latin typeface="+mn-lt"/>
                <a:cs typeface="Arial" panose="020B0604020202020204" pitchFamily="34" charset="0"/>
              </a:rPr>
              <a:t>, </a:t>
            </a:r>
            <a:r>
              <a:rPr lang="en-US" altLang="en-US" sz="1400" b="1" dirty="0" err="1">
                <a:solidFill>
                  <a:schemeClr val="tx1"/>
                </a:solidFill>
                <a:latin typeface="+mn-lt"/>
                <a:cs typeface="Arial" panose="020B0604020202020204" pitchFamily="34" charset="0"/>
              </a:rPr>
              <a:t>correttezza</a:t>
            </a:r>
            <a:r>
              <a:rPr lang="en-US" altLang="en-US" sz="1400" b="1" dirty="0">
                <a:solidFill>
                  <a:schemeClr val="tx1"/>
                </a:solidFill>
                <a:latin typeface="+mn-lt"/>
                <a:cs typeface="Arial" panose="020B0604020202020204" pitchFamily="34" charset="0"/>
              </a:rPr>
              <a:t>, </a:t>
            </a:r>
            <a:r>
              <a:rPr lang="en-US" altLang="en-US" sz="1400" b="1" dirty="0" err="1">
                <a:solidFill>
                  <a:schemeClr val="tx1"/>
                </a:solidFill>
                <a:latin typeface="+mn-lt"/>
                <a:cs typeface="Arial" panose="020B0604020202020204" pitchFamily="34" charset="0"/>
              </a:rPr>
              <a:t>trasparenza</a:t>
            </a:r>
            <a:endParaRPr lang="en-US" altLang="en-US" sz="1400" b="1" dirty="0">
              <a:solidFill>
                <a:schemeClr val="tx1"/>
              </a:solidFill>
              <a:latin typeface="+mn-lt"/>
              <a:cs typeface="Arial" panose="020B0604020202020204" pitchFamily="34" charset="0"/>
            </a:endParaRPr>
          </a:p>
        </p:txBody>
      </p:sp>
      <p:sp>
        <p:nvSpPr>
          <p:cNvPr id="5" name="Rectangle 67">
            <a:extLst>
              <a:ext uri="{FF2B5EF4-FFF2-40B4-BE49-F238E27FC236}">
                <a16:creationId xmlns:a16="http://schemas.microsoft.com/office/drawing/2014/main" id="{5DEDE6FD-4469-7997-A280-224815BA2ABF}"/>
              </a:ext>
            </a:extLst>
          </p:cNvPr>
          <p:cNvSpPr>
            <a:spLocks noChangeArrowheads="1"/>
          </p:cNvSpPr>
          <p:nvPr/>
        </p:nvSpPr>
        <p:spPr bwMode="auto">
          <a:xfrm>
            <a:off x="6696125" y="3860250"/>
            <a:ext cx="4769344" cy="540000"/>
          </a:xfrm>
          <a:prstGeom prst="rect">
            <a:avLst/>
          </a:prstGeom>
          <a:solidFill>
            <a:schemeClr val="accent4">
              <a:lumMod val="60000"/>
              <a:lumOff val="40000"/>
            </a:schemeClr>
          </a:solidFill>
          <a:ln>
            <a:noFill/>
          </a:ln>
        </p:spPr>
        <p:txBody>
          <a:bodyPr lIns="422031" anchor="ctr"/>
          <a:lstStyle>
            <a:lvl1pPr eaLnBrk="0" hangingPunct="0">
              <a:spcAft>
                <a:spcPct val="50000"/>
              </a:spcAft>
              <a:buClr>
                <a:srgbClr val="535355"/>
              </a:buClr>
              <a:buFont typeface="Times"/>
              <a:buChar char="•"/>
              <a:defRPr sz="3200">
                <a:solidFill>
                  <a:srgbClr val="535355"/>
                </a:solidFill>
                <a:latin typeface="Arial" pitchFamily="34" charset="0"/>
              </a:defRPr>
            </a:lvl1pPr>
            <a:lvl2pPr marL="742950" indent="-285750" eaLnBrk="0" hangingPunct="0">
              <a:spcAft>
                <a:spcPct val="50000"/>
              </a:spcAft>
              <a:buChar char="–"/>
              <a:defRPr sz="1600">
                <a:solidFill>
                  <a:srgbClr val="535355"/>
                </a:solidFill>
                <a:latin typeface="Arial" pitchFamily="34" charset="0"/>
              </a:defRPr>
            </a:lvl2pPr>
            <a:lvl3pPr marL="1143000" indent="-228600" eaLnBrk="0" hangingPunct="0">
              <a:spcAft>
                <a:spcPct val="50000"/>
              </a:spcAft>
              <a:buChar char="•"/>
              <a:defRPr sz="1600">
                <a:solidFill>
                  <a:srgbClr val="535355"/>
                </a:solidFill>
                <a:latin typeface="Arial" pitchFamily="34" charset="0"/>
              </a:defRPr>
            </a:lvl3pPr>
            <a:lvl4pPr marL="1600200" indent="-228600" eaLnBrk="0" hangingPunct="0">
              <a:spcAft>
                <a:spcPct val="50000"/>
              </a:spcAft>
              <a:buChar char="–"/>
              <a:defRPr sz="1400">
                <a:solidFill>
                  <a:srgbClr val="535355"/>
                </a:solidFill>
                <a:latin typeface="Arial" pitchFamily="34" charset="0"/>
              </a:defRPr>
            </a:lvl4pPr>
            <a:lvl5pPr marL="2057400" indent="-228600" eaLnBrk="0" hangingPunct="0">
              <a:spcAft>
                <a:spcPct val="50000"/>
              </a:spcAft>
              <a:buFont typeface="Times"/>
              <a:buChar char="•"/>
              <a:defRPr sz="1400">
                <a:solidFill>
                  <a:srgbClr val="535355"/>
                </a:solidFill>
                <a:latin typeface="Arial" pitchFamily="34" charset="0"/>
              </a:defRPr>
            </a:lvl5pPr>
            <a:lvl6pPr marL="2514600" indent="-228600" eaLnBrk="0" fontAlgn="base" hangingPunct="0">
              <a:spcBef>
                <a:spcPct val="0"/>
              </a:spcBef>
              <a:spcAft>
                <a:spcPct val="50000"/>
              </a:spcAft>
              <a:buFont typeface="Times"/>
              <a:buChar char="•"/>
              <a:defRPr sz="1400">
                <a:solidFill>
                  <a:srgbClr val="535355"/>
                </a:solidFill>
                <a:latin typeface="Arial" pitchFamily="34" charset="0"/>
              </a:defRPr>
            </a:lvl6pPr>
            <a:lvl7pPr marL="2971800" indent="-228600" eaLnBrk="0" fontAlgn="base" hangingPunct="0">
              <a:spcBef>
                <a:spcPct val="0"/>
              </a:spcBef>
              <a:spcAft>
                <a:spcPct val="50000"/>
              </a:spcAft>
              <a:buFont typeface="Times"/>
              <a:buChar char="•"/>
              <a:defRPr sz="1400">
                <a:solidFill>
                  <a:srgbClr val="535355"/>
                </a:solidFill>
                <a:latin typeface="Arial" pitchFamily="34" charset="0"/>
              </a:defRPr>
            </a:lvl7pPr>
            <a:lvl8pPr marL="3429000" indent="-228600" eaLnBrk="0" fontAlgn="base" hangingPunct="0">
              <a:spcBef>
                <a:spcPct val="0"/>
              </a:spcBef>
              <a:spcAft>
                <a:spcPct val="50000"/>
              </a:spcAft>
              <a:buFont typeface="Times"/>
              <a:buChar char="•"/>
              <a:defRPr sz="1400">
                <a:solidFill>
                  <a:srgbClr val="535355"/>
                </a:solidFill>
                <a:latin typeface="Arial" pitchFamily="34" charset="0"/>
              </a:defRPr>
            </a:lvl8pPr>
            <a:lvl9pPr marL="3886200" indent="-228600" eaLnBrk="0" fontAlgn="base" hangingPunct="0">
              <a:spcBef>
                <a:spcPct val="0"/>
              </a:spcBef>
              <a:spcAft>
                <a:spcPct val="50000"/>
              </a:spcAft>
              <a:buFont typeface="Times"/>
              <a:buChar char="•"/>
              <a:defRPr sz="1400">
                <a:solidFill>
                  <a:srgbClr val="535355"/>
                </a:solidFill>
                <a:latin typeface="Arial" pitchFamily="34" charset="0"/>
              </a:defRPr>
            </a:lvl9pPr>
          </a:lstStyle>
          <a:p>
            <a:pPr eaLnBrk="1" fontAlgn="base" hangingPunct="1">
              <a:spcBef>
                <a:spcPct val="0"/>
              </a:spcBef>
              <a:spcAft>
                <a:spcPct val="0"/>
              </a:spcAft>
              <a:buClrTx/>
              <a:buFontTx/>
              <a:buNone/>
            </a:pPr>
            <a:r>
              <a:rPr lang="en-US" altLang="en-US" sz="1400" b="1" dirty="0" err="1">
                <a:solidFill>
                  <a:schemeClr val="tx1"/>
                </a:solidFill>
                <a:latin typeface="+mn-lt"/>
                <a:cs typeface="Arial" panose="020B0604020202020204" pitchFamily="34" charset="0"/>
              </a:rPr>
              <a:t>Minimizzazione</a:t>
            </a:r>
            <a:r>
              <a:rPr lang="en-US" altLang="en-US" sz="1400" b="1" dirty="0">
                <a:solidFill>
                  <a:schemeClr val="tx1"/>
                </a:solidFill>
                <a:latin typeface="+mn-lt"/>
                <a:cs typeface="Arial" panose="020B0604020202020204" pitchFamily="34" charset="0"/>
              </a:rPr>
              <a:t> </a:t>
            </a:r>
            <a:r>
              <a:rPr lang="en-US" altLang="en-US" sz="1400" b="1" dirty="0" err="1">
                <a:solidFill>
                  <a:schemeClr val="tx1"/>
                </a:solidFill>
                <a:latin typeface="+mn-lt"/>
                <a:cs typeface="Arial" panose="020B0604020202020204" pitchFamily="34" charset="0"/>
              </a:rPr>
              <a:t>dei</a:t>
            </a:r>
            <a:r>
              <a:rPr lang="en-US" altLang="en-US" sz="1400" b="1" dirty="0">
                <a:solidFill>
                  <a:schemeClr val="tx1"/>
                </a:solidFill>
                <a:latin typeface="+mn-lt"/>
                <a:cs typeface="Arial" panose="020B0604020202020204" pitchFamily="34" charset="0"/>
              </a:rPr>
              <a:t> </a:t>
            </a:r>
            <a:r>
              <a:rPr lang="en-US" altLang="en-US" sz="1400" b="1" dirty="0" err="1">
                <a:solidFill>
                  <a:schemeClr val="tx1"/>
                </a:solidFill>
                <a:latin typeface="+mn-lt"/>
                <a:cs typeface="Arial" panose="020B0604020202020204" pitchFamily="34" charset="0"/>
              </a:rPr>
              <a:t>dati</a:t>
            </a:r>
            <a:endParaRPr lang="en-US" altLang="en-US" sz="1400" b="1" dirty="0">
              <a:solidFill>
                <a:schemeClr val="tx1"/>
              </a:solidFill>
              <a:latin typeface="+mn-lt"/>
              <a:cs typeface="Arial" panose="020B0604020202020204" pitchFamily="34" charset="0"/>
            </a:endParaRPr>
          </a:p>
        </p:txBody>
      </p:sp>
      <p:sp>
        <p:nvSpPr>
          <p:cNvPr id="6" name="Rectangle 68">
            <a:extLst>
              <a:ext uri="{FF2B5EF4-FFF2-40B4-BE49-F238E27FC236}">
                <a16:creationId xmlns:a16="http://schemas.microsoft.com/office/drawing/2014/main" id="{6ACB0C42-F31E-2246-4A76-60DB95075249}"/>
              </a:ext>
            </a:extLst>
          </p:cNvPr>
          <p:cNvSpPr>
            <a:spLocks noChangeArrowheads="1"/>
          </p:cNvSpPr>
          <p:nvPr/>
        </p:nvSpPr>
        <p:spPr bwMode="auto">
          <a:xfrm>
            <a:off x="6694066" y="4415588"/>
            <a:ext cx="4769344" cy="1765149"/>
          </a:xfrm>
          <a:prstGeom prst="rect">
            <a:avLst/>
          </a:prstGeom>
          <a:solidFill>
            <a:schemeClr val="bg1">
              <a:lumMod val="95000"/>
            </a:schemeClr>
          </a:solidFill>
          <a:ln w="9525" algn="ctr">
            <a:noFill/>
            <a:prstDash val="sysDot"/>
            <a:round/>
            <a:headEnd/>
            <a:tailEnd/>
          </a:ln>
        </p:spPr>
        <p:txBody>
          <a:bodyPr anchor="ctr"/>
          <a:lstStyle>
            <a:lvl1pPr eaLnBrk="0" hangingPunct="0">
              <a:spcAft>
                <a:spcPct val="50000"/>
              </a:spcAft>
              <a:buClr>
                <a:srgbClr val="535355"/>
              </a:buClr>
              <a:buFont typeface="Times"/>
              <a:buChar char="•"/>
              <a:defRPr sz="3200">
                <a:solidFill>
                  <a:srgbClr val="535355"/>
                </a:solidFill>
                <a:latin typeface="Arial" pitchFamily="34" charset="0"/>
              </a:defRPr>
            </a:lvl1pPr>
            <a:lvl2pPr marL="742950" indent="-285750" eaLnBrk="0" hangingPunct="0">
              <a:spcAft>
                <a:spcPct val="50000"/>
              </a:spcAft>
              <a:buChar char="–"/>
              <a:defRPr sz="1600">
                <a:solidFill>
                  <a:srgbClr val="535355"/>
                </a:solidFill>
                <a:latin typeface="Arial" pitchFamily="34" charset="0"/>
              </a:defRPr>
            </a:lvl2pPr>
            <a:lvl3pPr marL="1143000" indent="-228600" eaLnBrk="0" hangingPunct="0">
              <a:spcAft>
                <a:spcPct val="50000"/>
              </a:spcAft>
              <a:buChar char="•"/>
              <a:defRPr sz="1600">
                <a:solidFill>
                  <a:srgbClr val="535355"/>
                </a:solidFill>
                <a:latin typeface="Arial" pitchFamily="34" charset="0"/>
              </a:defRPr>
            </a:lvl3pPr>
            <a:lvl4pPr marL="1600200" indent="-228600" eaLnBrk="0" hangingPunct="0">
              <a:spcAft>
                <a:spcPct val="50000"/>
              </a:spcAft>
              <a:buChar char="–"/>
              <a:defRPr sz="1400">
                <a:solidFill>
                  <a:srgbClr val="535355"/>
                </a:solidFill>
                <a:latin typeface="Arial" pitchFamily="34" charset="0"/>
              </a:defRPr>
            </a:lvl4pPr>
            <a:lvl5pPr marL="2057400" indent="-228600" eaLnBrk="0" hangingPunct="0">
              <a:spcAft>
                <a:spcPct val="50000"/>
              </a:spcAft>
              <a:buFont typeface="Times"/>
              <a:buChar char="•"/>
              <a:defRPr sz="1400">
                <a:solidFill>
                  <a:srgbClr val="535355"/>
                </a:solidFill>
                <a:latin typeface="Arial" pitchFamily="34" charset="0"/>
              </a:defRPr>
            </a:lvl5pPr>
            <a:lvl6pPr marL="2514600" indent="-228600" eaLnBrk="0" fontAlgn="base" hangingPunct="0">
              <a:spcBef>
                <a:spcPct val="0"/>
              </a:spcBef>
              <a:spcAft>
                <a:spcPct val="50000"/>
              </a:spcAft>
              <a:buFont typeface="Times"/>
              <a:buChar char="•"/>
              <a:defRPr sz="1400">
                <a:solidFill>
                  <a:srgbClr val="535355"/>
                </a:solidFill>
                <a:latin typeface="Arial" pitchFamily="34" charset="0"/>
              </a:defRPr>
            </a:lvl6pPr>
            <a:lvl7pPr marL="2971800" indent="-228600" eaLnBrk="0" fontAlgn="base" hangingPunct="0">
              <a:spcBef>
                <a:spcPct val="0"/>
              </a:spcBef>
              <a:spcAft>
                <a:spcPct val="50000"/>
              </a:spcAft>
              <a:buFont typeface="Times"/>
              <a:buChar char="•"/>
              <a:defRPr sz="1400">
                <a:solidFill>
                  <a:srgbClr val="535355"/>
                </a:solidFill>
                <a:latin typeface="Arial" pitchFamily="34" charset="0"/>
              </a:defRPr>
            </a:lvl7pPr>
            <a:lvl8pPr marL="3429000" indent="-228600" eaLnBrk="0" fontAlgn="base" hangingPunct="0">
              <a:spcBef>
                <a:spcPct val="0"/>
              </a:spcBef>
              <a:spcAft>
                <a:spcPct val="50000"/>
              </a:spcAft>
              <a:buFont typeface="Times"/>
              <a:buChar char="•"/>
              <a:defRPr sz="1400">
                <a:solidFill>
                  <a:srgbClr val="535355"/>
                </a:solidFill>
                <a:latin typeface="Arial" pitchFamily="34" charset="0"/>
              </a:defRPr>
            </a:lvl8pPr>
            <a:lvl9pPr marL="3886200" indent="-228600" eaLnBrk="0" fontAlgn="base" hangingPunct="0">
              <a:spcBef>
                <a:spcPct val="0"/>
              </a:spcBef>
              <a:spcAft>
                <a:spcPct val="50000"/>
              </a:spcAft>
              <a:buFont typeface="Times"/>
              <a:buChar char="•"/>
              <a:defRPr sz="1400">
                <a:solidFill>
                  <a:srgbClr val="535355"/>
                </a:solidFill>
                <a:latin typeface="Arial" pitchFamily="34" charset="0"/>
              </a:defRPr>
            </a:lvl9pPr>
          </a:lstStyle>
          <a:p>
            <a:pPr>
              <a:buNone/>
            </a:pPr>
            <a:r>
              <a:rPr lang="it-IT" sz="1400" dirty="0">
                <a:solidFill>
                  <a:schemeClr val="tx1"/>
                </a:solidFill>
                <a:latin typeface="+mn-lt"/>
              </a:rPr>
              <a:t>I dati devono essere </a:t>
            </a:r>
            <a:r>
              <a:rPr lang="it-IT" sz="1400" b="1" dirty="0">
                <a:solidFill>
                  <a:schemeClr val="tx1"/>
                </a:solidFill>
                <a:latin typeface="+mn-lt"/>
              </a:rPr>
              <a:t>adeguati, pertinenti e limitati </a:t>
            </a:r>
            <a:r>
              <a:rPr lang="it-IT" sz="1400" dirty="0">
                <a:solidFill>
                  <a:schemeClr val="tx1"/>
                </a:solidFill>
                <a:latin typeface="+mn-lt"/>
              </a:rPr>
              <a:t>a quanto necessario rispetto alle finalità per le quali sono trattati</a:t>
            </a:r>
          </a:p>
        </p:txBody>
      </p:sp>
      <p:sp>
        <p:nvSpPr>
          <p:cNvPr id="7" name="Rectangle 17">
            <a:extLst>
              <a:ext uri="{FF2B5EF4-FFF2-40B4-BE49-F238E27FC236}">
                <a16:creationId xmlns:a16="http://schemas.microsoft.com/office/drawing/2014/main" id="{6ED37CCA-ECFA-5485-5C74-24B617C2AD8C}"/>
              </a:ext>
            </a:extLst>
          </p:cNvPr>
          <p:cNvSpPr>
            <a:spLocks noChangeArrowheads="1"/>
          </p:cNvSpPr>
          <p:nvPr/>
        </p:nvSpPr>
        <p:spPr bwMode="auto">
          <a:xfrm>
            <a:off x="1071154" y="1825274"/>
            <a:ext cx="4769344" cy="1905060"/>
          </a:xfrm>
          <a:prstGeom prst="rect">
            <a:avLst/>
          </a:prstGeom>
          <a:solidFill>
            <a:schemeClr val="bg1">
              <a:lumMod val="95000"/>
            </a:schemeClr>
          </a:solidFill>
          <a:ln w="9525" algn="ctr">
            <a:noFill/>
            <a:prstDash val="sysDot"/>
            <a:round/>
            <a:headEnd/>
            <a:tailEnd/>
          </a:ln>
        </p:spPr>
        <p:txBody>
          <a:bodyPr rIns="66462" anchor="ctr"/>
          <a:lstStyle/>
          <a:p>
            <a:r>
              <a:rPr lang="it-IT" sz="1400" dirty="0"/>
              <a:t>Il </a:t>
            </a:r>
            <a:r>
              <a:rPr lang="it-IT" sz="1400" b="1" dirty="0"/>
              <a:t>principio di responsabilizzazione </a:t>
            </a:r>
            <a:r>
              <a:rPr lang="it-IT" sz="1400" dirty="0"/>
              <a:t>del Titolare, al quale compete l’adozione delle soluzioni organizzative e tecnologiche al fine di garantire, ed </a:t>
            </a:r>
            <a:r>
              <a:rPr lang="it-IT" sz="1400" b="1" dirty="0"/>
              <a:t>essere in grado di dimostrare</a:t>
            </a:r>
            <a:r>
              <a:rPr lang="it-IT" sz="1400" dirty="0"/>
              <a:t>, che il trattamento dei Dati Personali avviene in conformità al GDPR.</a:t>
            </a:r>
          </a:p>
          <a:p>
            <a:endParaRPr lang="en-US" sz="1100" dirty="0"/>
          </a:p>
        </p:txBody>
      </p:sp>
      <p:sp>
        <p:nvSpPr>
          <p:cNvPr id="8" name="Rectangle 16">
            <a:extLst>
              <a:ext uri="{FF2B5EF4-FFF2-40B4-BE49-F238E27FC236}">
                <a16:creationId xmlns:a16="http://schemas.microsoft.com/office/drawing/2014/main" id="{BE29D188-9564-C292-109C-0523B9AD4343}"/>
              </a:ext>
            </a:extLst>
          </p:cNvPr>
          <p:cNvSpPr>
            <a:spLocks noChangeArrowheads="1"/>
          </p:cNvSpPr>
          <p:nvPr/>
        </p:nvSpPr>
        <p:spPr bwMode="auto">
          <a:xfrm>
            <a:off x="1071154" y="1257299"/>
            <a:ext cx="4769344" cy="540000"/>
          </a:xfrm>
          <a:prstGeom prst="rect">
            <a:avLst/>
          </a:prstGeom>
          <a:solidFill>
            <a:schemeClr val="accent3"/>
          </a:solidFill>
          <a:ln>
            <a:noFill/>
          </a:ln>
        </p:spPr>
        <p:txBody>
          <a:bodyPr lIns="506437" anchor="ctr"/>
          <a:lstStyle>
            <a:lvl1pPr eaLnBrk="0" hangingPunct="0">
              <a:spcAft>
                <a:spcPct val="50000"/>
              </a:spcAft>
              <a:buClr>
                <a:srgbClr val="535355"/>
              </a:buClr>
              <a:buFont typeface="Times"/>
              <a:buChar char="•"/>
              <a:defRPr sz="3200">
                <a:solidFill>
                  <a:srgbClr val="535355"/>
                </a:solidFill>
                <a:latin typeface="Arial" pitchFamily="34" charset="0"/>
              </a:defRPr>
            </a:lvl1pPr>
            <a:lvl2pPr marL="742950" indent="-285750" eaLnBrk="0" hangingPunct="0">
              <a:spcAft>
                <a:spcPct val="50000"/>
              </a:spcAft>
              <a:buChar char="–"/>
              <a:defRPr sz="1600">
                <a:solidFill>
                  <a:srgbClr val="535355"/>
                </a:solidFill>
                <a:latin typeface="Arial" pitchFamily="34" charset="0"/>
              </a:defRPr>
            </a:lvl2pPr>
            <a:lvl3pPr marL="1143000" indent="-228600" eaLnBrk="0" hangingPunct="0">
              <a:spcAft>
                <a:spcPct val="50000"/>
              </a:spcAft>
              <a:buChar char="•"/>
              <a:defRPr sz="1600">
                <a:solidFill>
                  <a:srgbClr val="535355"/>
                </a:solidFill>
                <a:latin typeface="Arial" pitchFamily="34" charset="0"/>
              </a:defRPr>
            </a:lvl3pPr>
            <a:lvl4pPr marL="1600200" indent="-228600" eaLnBrk="0" hangingPunct="0">
              <a:spcAft>
                <a:spcPct val="50000"/>
              </a:spcAft>
              <a:buChar char="–"/>
              <a:defRPr sz="1400">
                <a:solidFill>
                  <a:srgbClr val="535355"/>
                </a:solidFill>
                <a:latin typeface="Arial" pitchFamily="34" charset="0"/>
              </a:defRPr>
            </a:lvl4pPr>
            <a:lvl5pPr marL="2057400" indent="-228600" eaLnBrk="0" hangingPunct="0">
              <a:spcAft>
                <a:spcPct val="50000"/>
              </a:spcAft>
              <a:buFont typeface="Times"/>
              <a:buChar char="•"/>
              <a:defRPr sz="1400">
                <a:solidFill>
                  <a:srgbClr val="535355"/>
                </a:solidFill>
                <a:latin typeface="Arial" pitchFamily="34" charset="0"/>
              </a:defRPr>
            </a:lvl5pPr>
            <a:lvl6pPr marL="2514600" indent="-228600" eaLnBrk="0" fontAlgn="base" hangingPunct="0">
              <a:spcBef>
                <a:spcPct val="0"/>
              </a:spcBef>
              <a:spcAft>
                <a:spcPct val="50000"/>
              </a:spcAft>
              <a:buFont typeface="Times"/>
              <a:buChar char="•"/>
              <a:defRPr sz="1400">
                <a:solidFill>
                  <a:srgbClr val="535355"/>
                </a:solidFill>
                <a:latin typeface="Arial" pitchFamily="34" charset="0"/>
              </a:defRPr>
            </a:lvl6pPr>
            <a:lvl7pPr marL="2971800" indent="-228600" eaLnBrk="0" fontAlgn="base" hangingPunct="0">
              <a:spcBef>
                <a:spcPct val="0"/>
              </a:spcBef>
              <a:spcAft>
                <a:spcPct val="50000"/>
              </a:spcAft>
              <a:buFont typeface="Times"/>
              <a:buChar char="•"/>
              <a:defRPr sz="1400">
                <a:solidFill>
                  <a:srgbClr val="535355"/>
                </a:solidFill>
                <a:latin typeface="Arial" pitchFamily="34" charset="0"/>
              </a:defRPr>
            </a:lvl7pPr>
            <a:lvl8pPr marL="3429000" indent="-228600" eaLnBrk="0" fontAlgn="base" hangingPunct="0">
              <a:spcBef>
                <a:spcPct val="0"/>
              </a:spcBef>
              <a:spcAft>
                <a:spcPct val="50000"/>
              </a:spcAft>
              <a:buFont typeface="Times"/>
              <a:buChar char="•"/>
              <a:defRPr sz="1400">
                <a:solidFill>
                  <a:srgbClr val="535355"/>
                </a:solidFill>
                <a:latin typeface="Arial" pitchFamily="34" charset="0"/>
              </a:defRPr>
            </a:lvl8pPr>
            <a:lvl9pPr marL="3886200" indent="-228600" eaLnBrk="0" fontAlgn="base" hangingPunct="0">
              <a:spcBef>
                <a:spcPct val="0"/>
              </a:spcBef>
              <a:spcAft>
                <a:spcPct val="50000"/>
              </a:spcAft>
              <a:buFont typeface="Times"/>
              <a:buChar char="•"/>
              <a:defRPr sz="1400">
                <a:solidFill>
                  <a:srgbClr val="535355"/>
                </a:solidFill>
                <a:latin typeface="Arial" pitchFamily="34" charset="0"/>
              </a:defRPr>
            </a:lvl9pPr>
          </a:lstStyle>
          <a:p>
            <a:pPr eaLnBrk="1" fontAlgn="base" hangingPunct="1">
              <a:spcBef>
                <a:spcPct val="0"/>
              </a:spcBef>
              <a:spcAft>
                <a:spcPct val="0"/>
              </a:spcAft>
              <a:buClrTx/>
              <a:buFontTx/>
              <a:buNone/>
            </a:pPr>
            <a:r>
              <a:rPr lang="en-US" altLang="en-US" sz="1400" b="1" dirty="0">
                <a:solidFill>
                  <a:schemeClr val="tx1"/>
                </a:solidFill>
                <a:latin typeface="+mn-lt"/>
                <a:cs typeface="Arial" panose="020B0604020202020204" pitchFamily="34" charset="0"/>
              </a:rPr>
              <a:t>Accountability</a:t>
            </a:r>
          </a:p>
        </p:txBody>
      </p:sp>
      <p:sp>
        <p:nvSpPr>
          <p:cNvPr id="9" name="Rectangle 40">
            <a:extLst>
              <a:ext uri="{FF2B5EF4-FFF2-40B4-BE49-F238E27FC236}">
                <a16:creationId xmlns:a16="http://schemas.microsoft.com/office/drawing/2014/main" id="{5D529DF8-2C51-F1FA-2467-747B584A1BE3}"/>
              </a:ext>
            </a:extLst>
          </p:cNvPr>
          <p:cNvSpPr>
            <a:spLocks noChangeArrowheads="1"/>
          </p:cNvSpPr>
          <p:nvPr/>
        </p:nvSpPr>
        <p:spPr bwMode="auto">
          <a:xfrm>
            <a:off x="1073213" y="3844413"/>
            <a:ext cx="4769344" cy="540000"/>
          </a:xfrm>
          <a:prstGeom prst="rect">
            <a:avLst/>
          </a:prstGeom>
          <a:solidFill>
            <a:schemeClr val="accent2"/>
          </a:solidFill>
          <a:ln>
            <a:noFill/>
          </a:ln>
        </p:spPr>
        <p:txBody>
          <a:bodyPr lIns="422031" anchor="ctr"/>
          <a:lstStyle>
            <a:lvl1pPr eaLnBrk="0" hangingPunct="0">
              <a:spcAft>
                <a:spcPct val="50000"/>
              </a:spcAft>
              <a:buClr>
                <a:srgbClr val="535355"/>
              </a:buClr>
              <a:buFont typeface="Times"/>
              <a:buChar char="•"/>
              <a:defRPr sz="3200">
                <a:solidFill>
                  <a:srgbClr val="535355"/>
                </a:solidFill>
                <a:latin typeface="Arial" pitchFamily="34" charset="0"/>
              </a:defRPr>
            </a:lvl1pPr>
            <a:lvl2pPr marL="742950" indent="-285750" eaLnBrk="0" hangingPunct="0">
              <a:spcAft>
                <a:spcPct val="50000"/>
              </a:spcAft>
              <a:buChar char="–"/>
              <a:defRPr sz="1600">
                <a:solidFill>
                  <a:srgbClr val="535355"/>
                </a:solidFill>
                <a:latin typeface="Arial" pitchFamily="34" charset="0"/>
              </a:defRPr>
            </a:lvl2pPr>
            <a:lvl3pPr marL="1143000" indent="-228600" eaLnBrk="0" hangingPunct="0">
              <a:spcAft>
                <a:spcPct val="50000"/>
              </a:spcAft>
              <a:buChar char="•"/>
              <a:defRPr sz="1600">
                <a:solidFill>
                  <a:srgbClr val="535355"/>
                </a:solidFill>
                <a:latin typeface="Arial" pitchFamily="34" charset="0"/>
              </a:defRPr>
            </a:lvl3pPr>
            <a:lvl4pPr marL="1600200" indent="-228600" eaLnBrk="0" hangingPunct="0">
              <a:spcAft>
                <a:spcPct val="50000"/>
              </a:spcAft>
              <a:buChar char="–"/>
              <a:defRPr sz="1400">
                <a:solidFill>
                  <a:srgbClr val="535355"/>
                </a:solidFill>
                <a:latin typeface="Arial" pitchFamily="34" charset="0"/>
              </a:defRPr>
            </a:lvl4pPr>
            <a:lvl5pPr marL="2057400" indent="-228600" eaLnBrk="0" hangingPunct="0">
              <a:spcAft>
                <a:spcPct val="50000"/>
              </a:spcAft>
              <a:buFont typeface="Times"/>
              <a:buChar char="•"/>
              <a:defRPr sz="1400">
                <a:solidFill>
                  <a:srgbClr val="535355"/>
                </a:solidFill>
                <a:latin typeface="Arial" pitchFamily="34" charset="0"/>
              </a:defRPr>
            </a:lvl5pPr>
            <a:lvl6pPr marL="2514600" indent="-228600" eaLnBrk="0" fontAlgn="base" hangingPunct="0">
              <a:spcBef>
                <a:spcPct val="0"/>
              </a:spcBef>
              <a:spcAft>
                <a:spcPct val="50000"/>
              </a:spcAft>
              <a:buFont typeface="Times"/>
              <a:buChar char="•"/>
              <a:defRPr sz="1400">
                <a:solidFill>
                  <a:srgbClr val="535355"/>
                </a:solidFill>
                <a:latin typeface="Arial" pitchFamily="34" charset="0"/>
              </a:defRPr>
            </a:lvl6pPr>
            <a:lvl7pPr marL="2971800" indent="-228600" eaLnBrk="0" fontAlgn="base" hangingPunct="0">
              <a:spcBef>
                <a:spcPct val="0"/>
              </a:spcBef>
              <a:spcAft>
                <a:spcPct val="50000"/>
              </a:spcAft>
              <a:buFont typeface="Times"/>
              <a:buChar char="•"/>
              <a:defRPr sz="1400">
                <a:solidFill>
                  <a:srgbClr val="535355"/>
                </a:solidFill>
                <a:latin typeface="Arial" pitchFamily="34" charset="0"/>
              </a:defRPr>
            </a:lvl7pPr>
            <a:lvl8pPr marL="3429000" indent="-228600" eaLnBrk="0" fontAlgn="base" hangingPunct="0">
              <a:spcBef>
                <a:spcPct val="0"/>
              </a:spcBef>
              <a:spcAft>
                <a:spcPct val="50000"/>
              </a:spcAft>
              <a:buFont typeface="Times"/>
              <a:buChar char="•"/>
              <a:defRPr sz="1400">
                <a:solidFill>
                  <a:srgbClr val="535355"/>
                </a:solidFill>
                <a:latin typeface="Arial" pitchFamily="34" charset="0"/>
              </a:defRPr>
            </a:lvl8pPr>
            <a:lvl9pPr marL="3886200" indent="-228600" eaLnBrk="0" fontAlgn="base" hangingPunct="0">
              <a:spcBef>
                <a:spcPct val="0"/>
              </a:spcBef>
              <a:spcAft>
                <a:spcPct val="50000"/>
              </a:spcAft>
              <a:buFont typeface="Times"/>
              <a:buChar char="•"/>
              <a:defRPr sz="1400">
                <a:solidFill>
                  <a:srgbClr val="535355"/>
                </a:solidFill>
                <a:latin typeface="Arial" pitchFamily="34" charset="0"/>
              </a:defRPr>
            </a:lvl9pPr>
          </a:lstStyle>
          <a:p>
            <a:pPr eaLnBrk="1" fontAlgn="base" hangingPunct="1">
              <a:spcBef>
                <a:spcPct val="0"/>
              </a:spcBef>
              <a:spcAft>
                <a:spcPct val="0"/>
              </a:spcAft>
              <a:buClrTx/>
              <a:buFontTx/>
              <a:buNone/>
            </a:pPr>
            <a:r>
              <a:rPr lang="en-US" altLang="en-US" sz="1400" b="1" dirty="0" err="1">
                <a:solidFill>
                  <a:schemeClr val="tx1"/>
                </a:solidFill>
                <a:latin typeface="+mn-lt"/>
                <a:cs typeface="Arial" panose="020B0604020202020204" pitchFamily="34" charset="0"/>
              </a:rPr>
              <a:t>Limitazione</a:t>
            </a:r>
            <a:r>
              <a:rPr lang="en-US" altLang="en-US" sz="1400" b="1" dirty="0">
                <a:solidFill>
                  <a:schemeClr val="tx1"/>
                </a:solidFill>
                <a:latin typeface="+mn-lt"/>
                <a:cs typeface="Arial" panose="020B0604020202020204" pitchFamily="34" charset="0"/>
              </a:rPr>
              <a:t> </a:t>
            </a:r>
            <a:r>
              <a:rPr lang="en-US" altLang="en-US" sz="1400" b="1" dirty="0" err="1">
                <a:solidFill>
                  <a:schemeClr val="tx1"/>
                </a:solidFill>
                <a:latin typeface="+mn-lt"/>
                <a:cs typeface="Arial" panose="020B0604020202020204" pitchFamily="34" charset="0"/>
              </a:rPr>
              <a:t>della</a:t>
            </a:r>
            <a:r>
              <a:rPr lang="en-US" altLang="en-US" sz="1400" b="1" dirty="0">
                <a:solidFill>
                  <a:schemeClr val="tx1"/>
                </a:solidFill>
                <a:latin typeface="+mn-lt"/>
                <a:cs typeface="Arial" panose="020B0604020202020204" pitchFamily="34" charset="0"/>
              </a:rPr>
              <a:t> </a:t>
            </a:r>
            <a:r>
              <a:rPr lang="en-US" altLang="en-US" sz="1400" b="1" dirty="0" err="1">
                <a:solidFill>
                  <a:schemeClr val="tx1"/>
                </a:solidFill>
                <a:latin typeface="+mn-lt"/>
                <a:cs typeface="Arial" panose="020B0604020202020204" pitchFamily="34" charset="0"/>
              </a:rPr>
              <a:t>finalità</a:t>
            </a:r>
            <a:endParaRPr lang="en-US" altLang="en-US" sz="1400" b="1" dirty="0">
              <a:solidFill>
                <a:schemeClr val="tx1"/>
              </a:solidFill>
              <a:latin typeface="+mn-lt"/>
              <a:cs typeface="Arial" panose="020B0604020202020204" pitchFamily="34" charset="0"/>
            </a:endParaRPr>
          </a:p>
        </p:txBody>
      </p:sp>
      <p:sp>
        <p:nvSpPr>
          <p:cNvPr id="10" name="Rectangle 41">
            <a:extLst>
              <a:ext uri="{FF2B5EF4-FFF2-40B4-BE49-F238E27FC236}">
                <a16:creationId xmlns:a16="http://schemas.microsoft.com/office/drawing/2014/main" id="{0CC2526C-F0A9-23F3-4E81-6A72B7485066}"/>
              </a:ext>
            </a:extLst>
          </p:cNvPr>
          <p:cNvSpPr>
            <a:spLocks noChangeArrowheads="1"/>
          </p:cNvSpPr>
          <p:nvPr/>
        </p:nvSpPr>
        <p:spPr bwMode="auto">
          <a:xfrm>
            <a:off x="1071154" y="4407052"/>
            <a:ext cx="4769344" cy="1765149"/>
          </a:xfrm>
          <a:prstGeom prst="rect">
            <a:avLst/>
          </a:prstGeom>
          <a:solidFill>
            <a:schemeClr val="bg1">
              <a:lumMod val="95000"/>
            </a:schemeClr>
          </a:solidFill>
          <a:ln w="9525" algn="ctr">
            <a:noFill/>
            <a:prstDash val="sysDot"/>
            <a:round/>
            <a:headEnd/>
            <a:tailEnd/>
          </a:ln>
        </p:spPr>
        <p:txBody>
          <a:bodyPr anchor="ctr"/>
          <a:lstStyle>
            <a:lvl1pPr eaLnBrk="0" hangingPunct="0">
              <a:spcAft>
                <a:spcPct val="50000"/>
              </a:spcAft>
              <a:buClr>
                <a:srgbClr val="535355"/>
              </a:buClr>
              <a:buFont typeface="Times"/>
              <a:buChar char="•"/>
              <a:defRPr sz="3200">
                <a:solidFill>
                  <a:srgbClr val="535355"/>
                </a:solidFill>
                <a:latin typeface="Arial" pitchFamily="34" charset="0"/>
              </a:defRPr>
            </a:lvl1pPr>
            <a:lvl2pPr marL="742950" indent="-285750" eaLnBrk="0" hangingPunct="0">
              <a:spcAft>
                <a:spcPct val="50000"/>
              </a:spcAft>
              <a:buChar char="–"/>
              <a:defRPr sz="1600">
                <a:solidFill>
                  <a:srgbClr val="535355"/>
                </a:solidFill>
                <a:latin typeface="Arial" pitchFamily="34" charset="0"/>
              </a:defRPr>
            </a:lvl2pPr>
            <a:lvl3pPr marL="1143000" indent="-228600" eaLnBrk="0" hangingPunct="0">
              <a:spcAft>
                <a:spcPct val="50000"/>
              </a:spcAft>
              <a:buChar char="•"/>
              <a:defRPr sz="1600">
                <a:solidFill>
                  <a:srgbClr val="535355"/>
                </a:solidFill>
                <a:latin typeface="Arial" pitchFamily="34" charset="0"/>
              </a:defRPr>
            </a:lvl3pPr>
            <a:lvl4pPr marL="1600200" indent="-228600" eaLnBrk="0" hangingPunct="0">
              <a:spcAft>
                <a:spcPct val="50000"/>
              </a:spcAft>
              <a:buChar char="–"/>
              <a:defRPr sz="1400">
                <a:solidFill>
                  <a:srgbClr val="535355"/>
                </a:solidFill>
                <a:latin typeface="Arial" pitchFamily="34" charset="0"/>
              </a:defRPr>
            </a:lvl4pPr>
            <a:lvl5pPr marL="2057400" indent="-228600" eaLnBrk="0" hangingPunct="0">
              <a:spcAft>
                <a:spcPct val="50000"/>
              </a:spcAft>
              <a:buFont typeface="Times"/>
              <a:buChar char="•"/>
              <a:defRPr sz="1400">
                <a:solidFill>
                  <a:srgbClr val="535355"/>
                </a:solidFill>
                <a:latin typeface="Arial" pitchFamily="34" charset="0"/>
              </a:defRPr>
            </a:lvl5pPr>
            <a:lvl6pPr marL="2514600" indent="-228600" eaLnBrk="0" fontAlgn="base" hangingPunct="0">
              <a:spcBef>
                <a:spcPct val="0"/>
              </a:spcBef>
              <a:spcAft>
                <a:spcPct val="50000"/>
              </a:spcAft>
              <a:buFont typeface="Times"/>
              <a:buChar char="•"/>
              <a:defRPr sz="1400">
                <a:solidFill>
                  <a:srgbClr val="535355"/>
                </a:solidFill>
                <a:latin typeface="Arial" pitchFamily="34" charset="0"/>
              </a:defRPr>
            </a:lvl6pPr>
            <a:lvl7pPr marL="2971800" indent="-228600" eaLnBrk="0" fontAlgn="base" hangingPunct="0">
              <a:spcBef>
                <a:spcPct val="0"/>
              </a:spcBef>
              <a:spcAft>
                <a:spcPct val="50000"/>
              </a:spcAft>
              <a:buFont typeface="Times"/>
              <a:buChar char="•"/>
              <a:defRPr sz="1400">
                <a:solidFill>
                  <a:srgbClr val="535355"/>
                </a:solidFill>
                <a:latin typeface="Arial" pitchFamily="34" charset="0"/>
              </a:defRPr>
            </a:lvl7pPr>
            <a:lvl8pPr marL="3429000" indent="-228600" eaLnBrk="0" fontAlgn="base" hangingPunct="0">
              <a:spcBef>
                <a:spcPct val="0"/>
              </a:spcBef>
              <a:spcAft>
                <a:spcPct val="50000"/>
              </a:spcAft>
              <a:buFont typeface="Times"/>
              <a:buChar char="•"/>
              <a:defRPr sz="1400">
                <a:solidFill>
                  <a:srgbClr val="535355"/>
                </a:solidFill>
                <a:latin typeface="Arial" pitchFamily="34" charset="0"/>
              </a:defRPr>
            </a:lvl8pPr>
            <a:lvl9pPr marL="3886200" indent="-228600" eaLnBrk="0" fontAlgn="base" hangingPunct="0">
              <a:spcBef>
                <a:spcPct val="0"/>
              </a:spcBef>
              <a:spcAft>
                <a:spcPct val="50000"/>
              </a:spcAft>
              <a:buFont typeface="Times"/>
              <a:buChar char="•"/>
              <a:defRPr sz="1400">
                <a:solidFill>
                  <a:srgbClr val="535355"/>
                </a:solidFill>
                <a:latin typeface="Arial" pitchFamily="34" charset="0"/>
              </a:defRPr>
            </a:lvl9pPr>
          </a:lstStyle>
          <a:p>
            <a:pPr>
              <a:buNone/>
            </a:pPr>
            <a:r>
              <a:rPr lang="it-IT" sz="1400" dirty="0">
                <a:solidFill>
                  <a:schemeClr val="tx1"/>
                </a:solidFill>
                <a:latin typeface="+mn-lt"/>
              </a:rPr>
              <a:t>I dati devono essere raccolti per </a:t>
            </a:r>
            <a:r>
              <a:rPr lang="it-IT" sz="1400" b="1" dirty="0">
                <a:solidFill>
                  <a:schemeClr val="tx1"/>
                </a:solidFill>
                <a:latin typeface="+mn-lt"/>
              </a:rPr>
              <a:t>finalità determinate, esplicite e legittime</a:t>
            </a:r>
            <a:r>
              <a:rPr lang="it-IT" sz="1400" dirty="0">
                <a:solidFill>
                  <a:schemeClr val="tx1"/>
                </a:solidFill>
                <a:latin typeface="+mn-lt"/>
              </a:rPr>
              <a:t>, e successivamente trattati in modo compatibile con tali finalità</a:t>
            </a:r>
          </a:p>
        </p:txBody>
      </p:sp>
      <p:pic>
        <p:nvPicPr>
          <p:cNvPr id="16" name="Picture 29">
            <a:extLst>
              <a:ext uri="{FF2B5EF4-FFF2-40B4-BE49-F238E27FC236}">
                <a16:creationId xmlns:a16="http://schemas.microsoft.com/office/drawing/2014/main" id="{5E00676B-4752-D0E6-8E34-A6518711E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940" y="1272914"/>
            <a:ext cx="648000" cy="648000"/>
          </a:xfrm>
          <a:prstGeom prst="rect">
            <a:avLst/>
          </a:prstGeom>
        </p:spPr>
      </p:pic>
      <p:pic>
        <p:nvPicPr>
          <p:cNvPr id="17" name="Picture 30">
            <a:extLst>
              <a:ext uri="{FF2B5EF4-FFF2-40B4-BE49-F238E27FC236}">
                <a16:creationId xmlns:a16="http://schemas.microsoft.com/office/drawing/2014/main" id="{97A490E3-A20B-5BA2-B53E-F048195AF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111" y="3923301"/>
            <a:ext cx="390570" cy="390570"/>
          </a:xfrm>
          <a:prstGeom prst="rect">
            <a:avLst/>
          </a:prstGeom>
        </p:spPr>
      </p:pic>
      <p:pic>
        <p:nvPicPr>
          <p:cNvPr id="22" name="Picture 4">
            <a:extLst>
              <a:ext uri="{FF2B5EF4-FFF2-40B4-BE49-F238E27FC236}">
                <a16:creationId xmlns:a16="http://schemas.microsoft.com/office/drawing/2014/main" id="{72E6962A-3F38-1611-45D4-12C5AB6944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98272" y="1312795"/>
            <a:ext cx="545763" cy="42900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2">
            <a:extLst>
              <a:ext uri="{FF2B5EF4-FFF2-40B4-BE49-F238E27FC236}">
                <a16:creationId xmlns:a16="http://schemas.microsoft.com/office/drawing/2014/main" id="{97436AC6-4416-9D0B-8023-FCA2F105EA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344" y="3925904"/>
            <a:ext cx="408691" cy="408691"/>
          </a:xfrm>
          <a:prstGeom prst="rect">
            <a:avLst/>
          </a:prstGeom>
        </p:spPr>
      </p:pic>
    </p:spTree>
    <p:extLst>
      <p:ext uri="{BB962C8B-B14F-4D97-AF65-F5344CB8AC3E}">
        <p14:creationId xmlns:p14="http://schemas.microsoft.com/office/powerpoint/2010/main" val="4118046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p:txBody>
          <a:bodyPr>
            <a:noAutofit/>
          </a:bodyPr>
          <a:lstStyle/>
          <a:p>
            <a:r>
              <a:rPr lang="en-US" b="1" dirty="0">
                <a:latin typeface="+mn-lt"/>
              </a:rPr>
              <a:t>I PRINCIPI APPLICABILI AL TRATTAMENTO DEI DATI PERSONALI (2/2)</a:t>
            </a:r>
            <a:endParaRPr lang="it-IT" b="1" dirty="0">
              <a:latin typeface="+mn-lt"/>
            </a:endParaRPr>
          </a:p>
        </p:txBody>
      </p:sp>
      <p:sp>
        <p:nvSpPr>
          <p:cNvPr id="11" name="Rectangle 17">
            <a:extLst>
              <a:ext uri="{FF2B5EF4-FFF2-40B4-BE49-F238E27FC236}">
                <a16:creationId xmlns:a16="http://schemas.microsoft.com/office/drawing/2014/main" id="{7712807E-7879-2C62-985A-0872D7AC429A}"/>
              </a:ext>
            </a:extLst>
          </p:cNvPr>
          <p:cNvSpPr>
            <a:spLocks noChangeArrowheads="1"/>
          </p:cNvSpPr>
          <p:nvPr/>
        </p:nvSpPr>
        <p:spPr bwMode="auto">
          <a:xfrm>
            <a:off x="6694065" y="1825276"/>
            <a:ext cx="4409363" cy="1905060"/>
          </a:xfrm>
          <a:prstGeom prst="rect">
            <a:avLst/>
          </a:prstGeom>
          <a:solidFill>
            <a:schemeClr val="bg1">
              <a:lumMod val="95000"/>
            </a:schemeClr>
          </a:solidFill>
          <a:ln w="9525" algn="ctr">
            <a:noFill/>
            <a:prstDash val="sysDot"/>
            <a:round/>
            <a:headEnd/>
            <a:tailEnd/>
          </a:ln>
        </p:spPr>
        <p:txBody>
          <a:bodyPr rIns="66462" anchor="ctr"/>
          <a:lstStyle/>
          <a:p>
            <a:pPr>
              <a:buNone/>
            </a:pPr>
            <a:r>
              <a:rPr lang="it-IT" sz="1400" dirty="0"/>
              <a:t>I dati devono essere conservati per un arco di </a:t>
            </a:r>
            <a:r>
              <a:rPr lang="it-IT" sz="1400" b="1" dirty="0"/>
              <a:t>tempo non superiore al conseguimento delle finalità </a:t>
            </a:r>
            <a:r>
              <a:rPr lang="it-IT" sz="1400" dirty="0"/>
              <a:t>per le quali sono trattati. Occorre quindi che venga stabilito all’origine un termine ragionevole di conservazione, scaduto il quale il dato personale deve essere irreversibilmente rimosso da tutti i sistemi in uso da parte del Titolare.</a:t>
            </a:r>
          </a:p>
        </p:txBody>
      </p:sp>
      <p:sp>
        <p:nvSpPr>
          <p:cNvPr id="12" name="Rectangle 16">
            <a:extLst>
              <a:ext uri="{FF2B5EF4-FFF2-40B4-BE49-F238E27FC236}">
                <a16:creationId xmlns:a16="http://schemas.microsoft.com/office/drawing/2014/main" id="{1C1C98C6-971C-83DF-340F-81982A53B529}"/>
              </a:ext>
            </a:extLst>
          </p:cNvPr>
          <p:cNvSpPr>
            <a:spLocks noChangeArrowheads="1"/>
          </p:cNvSpPr>
          <p:nvPr/>
        </p:nvSpPr>
        <p:spPr bwMode="auto">
          <a:xfrm>
            <a:off x="6694066" y="1257299"/>
            <a:ext cx="4409363" cy="540000"/>
          </a:xfrm>
          <a:prstGeom prst="rect">
            <a:avLst/>
          </a:prstGeom>
          <a:solidFill>
            <a:schemeClr val="accent4"/>
          </a:solidFill>
          <a:ln>
            <a:noFill/>
          </a:ln>
        </p:spPr>
        <p:txBody>
          <a:bodyPr lIns="506437" anchor="ctr"/>
          <a:lstStyle>
            <a:lvl1pPr eaLnBrk="0" hangingPunct="0">
              <a:spcAft>
                <a:spcPct val="50000"/>
              </a:spcAft>
              <a:buClr>
                <a:srgbClr val="535355"/>
              </a:buClr>
              <a:buFont typeface="Times"/>
              <a:buChar char="•"/>
              <a:defRPr sz="3200">
                <a:solidFill>
                  <a:srgbClr val="535355"/>
                </a:solidFill>
                <a:latin typeface="Arial" pitchFamily="34" charset="0"/>
              </a:defRPr>
            </a:lvl1pPr>
            <a:lvl2pPr marL="742950" indent="-285750" eaLnBrk="0" hangingPunct="0">
              <a:spcAft>
                <a:spcPct val="50000"/>
              </a:spcAft>
              <a:buChar char="–"/>
              <a:defRPr sz="1600">
                <a:solidFill>
                  <a:srgbClr val="535355"/>
                </a:solidFill>
                <a:latin typeface="Arial" pitchFamily="34" charset="0"/>
              </a:defRPr>
            </a:lvl2pPr>
            <a:lvl3pPr marL="1143000" indent="-228600" eaLnBrk="0" hangingPunct="0">
              <a:spcAft>
                <a:spcPct val="50000"/>
              </a:spcAft>
              <a:buChar char="•"/>
              <a:defRPr sz="1600">
                <a:solidFill>
                  <a:srgbClr val="535355"/>
                </a:solidFill>
                <a:latin typeface="Arial" pitchFamily="34" charset="0"/>
              </a:defRPr>
            </a:lvl3pPr>
            <a:lvl4pPr marL="1600200" indent="-228600" eaLnBrk="0" hangingPunct="0">
              <a:spcAft>
                <a:spcPct val="50000"/>
              </a:spcAft>
              <a:buChar char="–"/>
              <a:defRPr sz="1400">
                <a:solidFill>
                  <a:srgbClr val="535355"/>
                </a:solidFill>
                <a:latin typeface="Arial" pitchFamily="34" charset="0"/>
              </a:defRPr>
            </a:lvl4pPr>
            <a:lvl5pPr marL="2057400" indent="-228600" eaLnBrk="0" hangingPunct="0">
              <a:spcAft>
                <a:spcPct val="50000"/>
              </a:spcAft>
              <a:buFont typeface="Times"/>
              <a:buChar char="•"/>
              <a:defRPr sz="1400">
                <a:solidFill>
                  <a:srgbClr val="535355"/>
                </a:solidFill>
                <a:latin typeface="Arial" pitchFamily="34" charset="0"/>
              </a:defRPr>
            </a:lvl5pPr>
            <a:lvl6pPr marL="2514600" indent="-228600" eaLnBrk="0" fontAlgn="base" hangingPunct="0">
              <a:spcBef>
                <a:spcPct val="0"/>
              </a:spcBef>
              <a:spcAft>
                <a:spcPct val="50000"/>
              </a:spcAft>
              <a:buFont typeface="Times"/>
              <a:buChar char="•"/>
              <a:defRPr sz="1400">
                <a:solidFill>
                  <a:srgbClr val="535355"/>
                </a:solidFill>
                <a:latin typeface="Arial" pitchFamily="34" charset="0"/>
              </a:defRPr>
            </a:lvl6pPr>
            <a:lvl7pPr marL="2971800" indent="-228600" eaLnBrk="0" fontAlgn="base" hangingPunct="0">
              <a:spcBef>
                <a:spcPct val="0"/>
              </a:spcBef>
              <a:spcAft>
                <a:spcPct val="50000"/>
              </a:spcAft>
              <a:buFont typeface="Times"/>
              <a:buChar char="•"/>
              <a:defRPr sz="1400">
                <a:solidFill>
                  <a:srgbClr val="535355"/>
                </a:solidFill>
                <a:latin typeface="Arial" pitchFamily="34" charset="0"/>
              </a:defRPr>
            </a:lvl7pPr>
            <a:lvl8pPr marL="3429000" indent="-228600" eaLnBrk="0" fontAlgn="base" hangingPunct="0">
              <a:spcBef>
                <a:spcPct val="0"/>
              </a:spcBef>
              <a:spcAft>
                <a:spcPct val="50000"/>
              </a:spcAft>
              <a:buFont typeface="Times"/>
              <a:buChar char="•"/>
              <a:defRPr sz="1400">
                <a:solidFill>
                  <a:srgbClr val="535355"/>
                </a:solidFill>
                <a:latin typeface="Arial" pitchFamily="34" charset="0"/>
              </a:defRPr>
            </a:lvl8pPr>
            <a:lvl9pPr marL="3886200" indent="-228600" eaLnBrk="0" fontAlgn="base" hangingPunct="0">
              <a:spcBef>
                <a:spcPct val="0"/>
              </a:spcBef>
              <a:spcAft>
                <a:spcPct val="50000"/>
              </a:spcAft>
              <a:buFont typeface="Times"/>
              <a:buChar char="•"/>
              <a:defRPr sz="1400">
                <a:solidFill>
                  <a:srgbClr val="535355"/>
                </a:solidFill>
                <a:latin typeface="Arial" pitchFamily="34" charset="0"/>
              </a:defRPr>
            </a:lvl9pPr>
          </a:lstStyle>
          <a:p>
            <a:pPr eaLnBrk="1" fontAlgn="base" hangingPunct="1">
              <a:spcBef>
                <a:spcPct val="0"/>
              </a:spcBef>
              <a:spcAft>
                <a:spcPct val="0"/>
              </a:spcAft>
              <a:buClrTx/>
              <a:buFontTx/>
              <a:buNone/>
            </a:pPr>
            <a:r>
              <a:rPr lang="en-US" altLang="en-US" sz="1400" b="1" dirty="0" err="1">
                <a:solidFill>
                  <a:schemeClr val="tx1"/>
                </a:solidFill>
                <a:latin typeface="+mn-lt"/>
                <a:cs typeface="Arial" panose="020B0604020202020204" pitchFamily="34" charset="0"/>
              </a:rPr>
              <a:t>Limitazione</a:t>
            </a:r>
            <a:r>
              <a:rPr lang="en-US" altLang="en-US" sz="1400" b="1" dirty="0">
                <a:solidFill>
                  <a:schemeClr val="tx1"/>
                </a:solidFill>
                <a:latin typeface="+mn-lt"/>
                <a:cs typeface="Arial" panose="020B0604020202020204" pitchFamily="34" charset="0"/>
              </a:rPr>
              <a:t> </a:t>
            </a:r>
            <a:r>
              <a:rPr lang="en-US" altLang="en-US" sz="1400" b="1" dirty="0" err="1">
                <a:solidFill>
                  <a:schemeClr val="tx1"/>
                </a:solidFill>
                <a:latin typeface="+mn-lt"/>
                <a:cs typeface="Arial" panose="020B0604020202020204" pitchFamily="34" charset="0"/>
              </a:rPr>
              <a:t>della</a:t>
            </a:r>
            <a:r>
              <a:rPr lang="en-US" altLang="en-US" sz="1400" b="1" dirty="0">
                <a:solidFill>
                  <a:schemeClr val="tx1"/>
                </a:solidFill>
                <a:latin typeface="+mn-lt"/>
                <a:cs typeface="Arial" panose="020B0604020202020204" pitchFamily="34" charset="0"/>
              </a:rPr>
              <a:t> </a:t>
            </a:r>
            <a:r>
              <a:rPr lang="en-US" altLang="en-US" sz="1400" b="1" dirty="0" err="1">
                <a:solidFill>
                  <a:schemeClr val="tx1"/>
                </a:solidFill>
                <a:latin typeface="+mn-lt"/>
                <a:cs typeface="Arial" panose="020B0604020202020204" pitchFamily="34" charset="0"/>
              </a:rPr>
              <a:t>conservazione</a:t>
            </a:r>
            <a:endParaRPr lang="en-US" altLang="en-US" sz="1400" b="1" dirty="0">
              <a:solidFill>
                <a:schemeClr val="tx1"/>
              </a:solidFill>
              <a:latin typeface="+mn-lt"/>
              <a:cs typeface="Arial" panose="020B0604020202020204" pitchFamily="34" charset="0"/>
            </a:endParaRPr>
          </a:p>
        </p:txBody>
      </p:sp>
      <p:sp>
        <p:nvSpPr>
          <p:cNvPr id="13" name="Rectangle 17">
            <a:extLst>
              <a:ext uri="{FF2B5EF4-FFF2-40B4-BE49-F238E27FC236}">
                <a16:creationId xmlns:a16="http://schemas.microsoft.com/office/drawing/2014/main" id="{5A05CF35-BAD9-EA0F-1BF2-B2AC1F925A16}"/>
              </a:ext>
            </a:extLst>
          </p:cNvPr>
          <p:cNvSpPr>
            <a:spLocks noChangeArrowheads="1"/>
          </p:cNvSpPr>
          <p:nvPr/>
        </p:nvSpPr>
        <p:spPr bwMode="auto">
          <a:xfrm>
            <a:off x="1088572" y="1825274"/>
            <a:ext cx="4409364" cy="1905060"/>
          </a:xfrm>
          <a:prstGeom prst="rect">
            <a:avLst/>
          </a:prstGeom>
          <a:solidFill>
            <a:schemeClr val="bg1">
              <a:lumMod val="95000"/>
            </a:schemeClr>
          </a:solidFill>
          <a:ln w="9525" algn="ctr">
            <a:noFill/>
            <a:prstDash val="sysDot"/>
            <a:round/>
            <a:headEnd/>
            <a:tailEnd/>
          </a:ln>
        </p:spPr>
        <p:txBody>
          <a:bodyPr rIns="66462" anchor="ctr"/>
          <a:lstStyle/>
          <a:p>
            <a:r>
              <a:rPr lang="it-IT" sz="1400" dirty="0"/>
              <a:t>I dati devono essere esatti e, se necessario, devono poter essere</a:t>
            </a:r>
            <a:r>
              <a:rPr lang="it-IT" sz="1400" b="1" dirty="0"/>
              <a:t> cancellati, aggiornati o rettificati tempestivamente </a:t>
            </a:r>
            <a:r>
              <a:rPr lang="it-IT" sz="1400" dirty="0"/>
              <a:t>nel caso in cui non siano corretti anche nel rispetto delle finalità per le quali sono trattati.</a:t>
            </a:r>
          </a:p>
        </p:txBody>
      </p:sp>
      <p:sp>
        <p:nvSpPr>
          <p:cNvPr id="14" name="Rectangle 16">
            <a:extLst>
              <a:ext uri="{FF2B5EF4-FFF2-40B4-BE49-F238E27FC236}">
                <a16:creationId xmlns:a16="http://schemas.microsoft.com/office/drawing/2014/main" id="{2246FA85-9DF5-B0EC-2FAD-B0603DF323A5}"/>
              </a:ext>
            </a:extLst>
          </p:cNvPr>
          <p:cNvSpPr>
            <a:spLocks noChangeArrowheads="1"/>
          </p:cNvSpPr>
          <p:nvPr/>
        </p:nvSpPr>
        <p:spPr bwMode="auto">
          <a:xfrm>
            <a:off x="1088572" y="1257299"/>
            <a:ext cx="4409364" cy="540000"/>
          </a:xfrm>
          <a:prstGeom prst="rect">
            <a:avLst/>
          </a:prstGeom>
          <a:solidFill>
            <a:schemeClr val="accent6"/>
          </a:solidFill>
          <a:ln>
            <a:noFill/>
          </a:ln>
        </p:spPr>
        <p:txBody>
          <a:bodyPr lIns="506437" anchor="ctr"/>
          <a:lstStyle>
            <a:lvl1pPr eaLnBrk="0" hangingPunct="0">
              <a:spcAft>
                <a:spcPct val="50000"/>
              </a:spcAft>
              <a:buClr>
                <a:srgbClr val="535355"/>
              </a:buClr>
              <a:buFont typeface="Times"/>
              <a:buChar char="•"/>
              <a:defRPr sz="3200">
                <a:solidFill>
                  <a:srgbClr val="535355"/>
                </a:solidFill>
                <a:latin typeface="Arial" pitchFamily="34" charset="0"/>
              </a:defRPr>
            </a:lvl1pPr>
            <a:lvl2pPr marL="742950" indent="-285750" eaLnBrk="0" hangingPunct="0">
              <a:spcAft>
                <a:spcPct val="50000"/>
              </a:spcAft>
              <a:buChar char="–"/>
              <a:defRPr sz="1600">
                <a:solidFill>
                  <a:srgbClr val="535355"/>
                </a:solidFill>
                <a:latin typeface="Arial" pitchFamily="34" charset="0"/>
              </a:defRPr>
            </a:lvl2pPr>
            <a:lvl3pPr marL="1143000" indent="-228600" eaLnBrk="0" hangingPunct="0">
              <a:spcAft>
                <a:spcPct val="50000"/>
              </a:spcAft>
              <a:buChar char="•"/>
              <a:defRPr sz="1600">
                <a:solidFill>
                  <a:srgbClr val="535355"/>
                </a:solidFill>
                <a:latin typeface="Arial" pitchFamily="34" charset="0"/>
              </a:defRPr>
            </a:lvl3pPr>
            <a:lvl4pPr marL="1600200" indent="-228600" eaLnBrk="0" hangingPunct="0">
              <a:spcAft>
                <a:spcPct val="50000"/>
              </a:spcAft>
              <a:buChar char="–"/>
              <a:defRPr sz="1400">
                <a:solidFill>
                  <a:srgbClr val="535355"/>
                </a:solidFill>
                <a:latin typeface="Arial" pitchFamily="34" charset="0"/>
              </a:defRPr>
            </a:lvl4pPr>
            <a:lvl5pPr marL="2057400" indent="-228600" eaLnBrk="0" hangingPunct="0">
              <a:spcAft>
                <a:spcPct val="50000"/>
              </a:spcAft>
              <a:buFont typeface="Times"/>
              <a:buChar char="•"/>
              <a:defRPr sz="1400">
                <a:solidFill>
                  <a:srgbClr val="535355"/>
                </a:solidFill>
                <a:latin typeface="Arial" pitchFamily="34" charset="0"/>
              </a:defRPr>
            </a:lvl5pPr>
            <a:lvl6pPr marL="2514600" indent="-228600" eaLnBrk="0" fontAlgn="base" hangingPunct="0">
              <a:spcBef>
                <a:spcPct val="0"/>
              </a:spcBef>
              <a:spcAft>
                <a:spcPct val="50000"/>
              </a:spcAft>
              <a:buFont typeface="Times"/>
              <a:buChar char="•"/>
              <a:defRPr sz="1400">
                <a:solidFill>
                  <a:srgbClr val="535355"/>
                </a:solidFill>
                <a:latin typeface="Arial" pitchFamily="34" charset="0"/>
              </a:defRPr>
            </a:lvl6pPr>
            <a:lvl7pPr marL="2971800" indent="-228600" eaLnBrk="0" fontAlgn="base" hangingPunct="0">
              <a:spcBef>
                <a:spcPct val="0"/>
              </a:spcBef>
              <a:spcAft>
                <a:spcPct val="50000"/>
              </a:spcAft>
              <a:buFont typeface="Times"/>
              <a:buChar char="•"/>
              <a:defRPr sz="1400">
                <a:solidFill>
                  <a:srgbClr val="535355"/>
                </a:solidFill>
                <a:latin typeface="Arial" pitchFamily="34" charset="0"/>
              </a:defRPr>
            </a:lvl7pPr>
            <a:lvl8pPr marL="3429000" indent="-228600" eaLnBrk="0" fontAlgn="base" hangingPunct="0">
              <a:spcBef>
                <a:spcPct val="0"/>
              </a:spcBef>
              <a:spcAft>
                <a:spcPct val="50000"/>
              </a:spcAft>
              <a:buFont typeface="Times"/>
              <a:buChar char="•"/>
              <a:defRPr sz="1400">
                <a:solidFill>
                  <a:srgbClr val="535355"/>
                </a:solidFill>
                <a:latin typeface="Arial" pitchFamily="34" charset="0"/>
              </a:defRPr>
            </a:lvl8pPr>
            <a:lvl9pPr marL="3886200" indent="-228600" eaLnBrk="0" fontAlgn="base" hangingPunct="0">
              <a:spcBef>
                <a:spcPct val="0"/>
              </a:spcBef>
              <a:spcAft>
                <a:spcPct val="50000"/>
              </a:spcAft>
              <a:buFont typeface="Times"/>
              <a:buChar char="•"/>
              <a:defRPr sz="1400">
                <a:solidFill>
                  <a:srgbClr val="535355"/>
                </a:solidFill>
                <a:latin typeface="Arial" pitchFamily="34" charset="0"/>
              </a:defRPr>
            </a:lvl9pPr>
          </a:lstStyle>
          <a:p>
            <a:pPr eaLnBrk="1" fontAlgn="base" hangingPunct="1">
              <a:spcBef>
                <a:spcPct val="0"/>
              </a:spcBef>
              <a:spcAft>
                <a:spcPct val="0"/>
              </a:spcAft>
              <a:buClrTx/>
              <a:buFontTx/>
              <a:buNone/>
            </a:pPr>
            <a:r>
              <a:rPr lang="en-US" altLang="en-US" sz="1400" b="1" dirty="0" err="1">
                <a:solidFill>
                  <a:schemeClr val="tx1"/>
                </a:solidFill>
                <a:latin typeface="+mn-lt"/>
                <a:cs typeface="Arial" panose="020B0604020202020204" pitchFamily="34" charset="0"/>
              </a:rPr>
              <a:t>Esattezza</a:t>
            </a:r>
            <a:endParaRPr lang="en-US" altLang="en-US" sz="1400" b="1" dirty="0">
              <a:solidFill>
                <a:schemeClr val="tx1"/>
              </a:solidFill>
              <a:latin typeface="+mn-lt"/>
              <a:cs typeface="Arial" panose="020B0604020202020204" pitchFamily="34" charset="0"/>
            </a:endParaRPr>
          </a:p>
        </p:txBody>
      </p:sp>
      <p:sp>
        <p:nvSpPr>
          <p:cNvPr id="15" name="Rectangle 15">
            <a:extLst>
              <a:ext uri="{FF2B5EF4-FFF2-40B4-BE49-F238E27FC236}">
                <a16:creationId xmlns:a16="http://schemas.microsoft.com/office/drawing/2014/main" id="{77AC0C9C-4A80-F35A-BF3F-F5D71AC8050B}"/>
              </a:ext>
            </a:extLst>
          </p:cNvPr>
          <p:cNvSpPr>
            <a:spLocks noChangeArrowheads="1"/>
          </p:cNvSpPr>
          <p:nvPr/>
        </p:nvSpPr>
        <p:spPr bwMode="auto">
          <a:xfrm>
            <a:off x="3891318" y="3881296"/>
            <a:ext cx="4409364" cy="540000"/>
          </a:xfrm>
          <a:prstGeom prst="rect">
            <a:avLst/>
          </a:prstGeom>
          <a:solidFill>
            <a:schemeClr val="accent2"/>
          </a:solidFill>
          <a:ln>
            <a:noFill/>
          </a:ln>
        </p:spPr>
        <p:txBody>
          <a:bodyPr lIns="422031" anchor="ctr"/>
          <a:lstStyle>
            <a:lvl1pPr eaLnBrk="0" hangingPunct="0">
              <a:spcAft>
                <a:spcPct val="50000"/>
              </a:spcAft>
              <a:buClr>
                <a:srgbClr val="535355"/>
              </a:buClr>
              <a:buFont typeface="Times"/>
              <a:buChar char="•"/>
              <a:defRPr sz="3200">
                <a:solidFill>
                  <a:srgbClr val="535355"/>
                </a:solidFill>
                <a:latin typeface="Arial" pitchFamily="34" charset="0"/>
              </a:defRPr>
            </a:lvl1pPr>
            <a:lvl2pPr marL="742950" indent="-285750" eaLnBrk="0" hangingPunct="0">
              <a:spcAft>
                <a:spcPct val="50000"/>
              </a:spcAft>
              <a:buChar char="–"/>
              <a:defRPr sz="1600">
                <a:solidFill>
                  <a:srgbClr val="535355"/>
                </a:solidFill>
                <a:latin typeface="Arial" pitchFamily="34" charset="0"/>
              </a:defRPr>
            </a:lvl2pPr>
            <a:lvl3pPr marL="1143000" indent="-228600" eaLnBrk="0" hangingPunct="0">
              <a:spcAft>
                <a:spcPct val="50000"/>
              </a:spcAft>
              <a:buChar char="•"/>
              <a:defRPr sz="1600">
                <a:solidFill>
                  <a:srgbClr val="535355"/>
                </a:solidFill>
                <a:latin typeface="Arial" pitchFamily="34" charset="0"/>
              </a:defRPr>
            </a:lvl3pPr>
            <a:lvl4pPr marL="1600200" indent="-228600" eaLnBrk="0" hangingPunct="0">
              <a:spcAft>
                <a:spcPct val="50000"/>
              </a:spcAft>
              <a:buChar char="–"/>
              <a:defRPr sz="1400">
                <a:solidFill>
                  <a:srgbClr val="535355"/>
                </a:solidFill>
                <a:latin typeface="Arial" pitchFamily="34" charset="0"/>
              </a:defRPr>
            </a:lvl4pPr>
            <a:lvl5pPr marL="2057400" indent="-228600" eaLnBrk="0" hangingPunct="0">
              <a:spcAft>
                <a:spcPct val="50000"/>
              </a:spcAft>
              <a:buFont typeface="Times"/>
              <a:buChar char="•"/>
              <a:defRPr sz="1400">
                <a:solidFill>
                  <a:srgbClr val="535355"/>
                </a:solidFill>
                <a:latin typeface="Arial" pitchFamily="34" charset="0"/>
              </a:defRPr>
            </a:lvl5pPr>
            <a:lvl6pPr marL="2514600" indent="-228600" eaLnBrk="0" fontAlgn="base" hangingPunct="0">
              <a:spcBef>
                <a:spcPct val="0"/>
              </a:spcBef>
              <a:spcAft>
                <a:spcPct val="50000"/>
              </a:spcAft>
              <a:buFont typeface="Times"/>
              <a:buChar char="•"/>
              <a:defRPr sz="1400">
                <a:solidFill>
                  <a:srgbClr val="535355"/>
                </a:solidFill>
                <a:latin typeface="Arial" pitchFamily="34" charset="0"/>
              </a:defRPr>
            </a:lvl6pPr>
            <a:lvl7pPr marL="2971800" indent="-228600" eaLnBrk="0" fontAlgn="base" hangingPunct="0">
              <a:spcBef>
                <a:spcPct val="0"/>
              </a:spcBef>
              <a:spcAft>
                <a:spcPct val="50000"/>
              </a:spcAft>
              <a:buFont typeface="Times"/>
              <a:buChar char="•"/>
              <a:defRPr sz="1400">
                <a:solidFill>
                  <a:srgbClr val="535355"/>
                </a:solidFill>
                <a:latin typeface="Arial" pitchFamily="34" charset="0"/>
              </a:defRPr>
            </a:lvl7pPr>
            <a:lvl8pPr marL="3429000" indent="-228600" eaLnBrk="0" fontAlgn="base" hangingPunct="0">
              <a:spcBef>
                <a:spcPct val="0"/>
              </a:spcBef>
              <a:spcAft>
                <a:spcPct val="50000"/>
              </a:spcAft>
              <a:buFont typeface="Times"/>
              <a:buChar char="•"/>
              <a:defRPr sz="1400">
                <a:solidFill>
                  <a:srgbClr val="535355"/>
                </a:solidFill>
                <a:latin typeface="Arial" pitchFamily="34" charset="0"/>
              </a:defRPr>
            </a:lvl8pPr>
            <a:lvl9pPr marL="3886200" indent="-228600" eaLnBrk="0" fontAlgn="base" hangingPunct="0">
              <a:spcBef>
                <a:spcPct val="0"/>
              </a:spcBef>
              <a:spcAft>
                <a:spcPct val="50000"/>
              </a:spcAft>
              <a:buFont typeface="Times"/>
              <a:buChar char="•"/>
              <a:defRPr sz="1400">
                <a:solidFill>
                  <a:srgbClr val="535355"/>
                </a:solidFill>
                <a:latin typeface="Arial" pitchFamily="34" charset="0"/>
              </a:defRPr>
            </a:lvl9pPr>
          </a:lstStyle>
          <a:p>
            <a:pPr eaLnBrk="1" fontAlgn="base" hangingPunct="1">
              <a:spcBef>
                <a:spcPct val="0"/>
              </a:spcBef>
              <a:spcAft>
                <a:spcPct val="0"/>
              </a:spcAft>
              <a:buClrTx/>
              <a:buFontTx/>
              <a:buNone/>
            </a:pPr>
            <a:r>
              <a:rPr lang="en-US" altLang="en-US" sz="1400" b="1" dirty="0" err="1">
                <a:solidFill>
                  <a:schemeClr val="tx1"/>
                </a:solidFill>
                <a:latin typeface="+mn-lt"/>
                <a:cs typeface="Arial" panose="020B0604020202020204" pitchFamily="34" charset="0"/>
              </a:rPr>
              <a:t>Integrità</a:t>
            </a:r>
            <a:r>
              <a:rPr lang="en-US" altLang="en-US" sz="1400" b="1" dirty="0">
                <a:solidFill>
                  <a:schemeClr val="tx1"/>
                </a:solidFill>
                <a:latin typeface="+mn-lt"/>
                <a:cs typeface="Arial" panose="020B0604020202020204" pitchFamily="34" charset="0"/>
              </a:rPr>
              <a:t> e </a:t>
            </a:r>
            <a:r>
              <a:rPr lang="en-US" altLang="en-US" sz="1400" b="1" dirty="0" err="1">
                <a:solidFill>
                  <a:schemeClr val="tx1"/>
                </a:solidFill>
                <a:latin typeface="+mn-lt"/>
                <a:cs typeface="Arial" panose="020B0604020202020204" pitchFamily="34" charset="0"/>
              </a:rPr>
              <a:t>riservatezza</a:t>
            </a:r>
            <a:endParaRPr lang="en-US" altLang="en-US" sz="1400" b="1" dirty="0">
              <a:solidFill>
                <a:schemeClr val="tx1"/>
              </a:solidFill>
              <a:latin typeface="+mn-lt"/>
              <a:cs typeface="Arial" panose="020B0604020202020204" pitchFamily="34" charset="0"/>
            </a:endParaRPr>
          </a:p>
        </p:txBody>
      </p:sp>
      <p:sp>
        <p:nvSpPr>
          <p:cNvPr id="18" name="Rectangle 16">
            <a:extLst>
              <a:ext uri="{FF2B5EF4-FFF2-40B4-BE49-F238E27FC236}">
                <a16:creationId xmlns:a16="http://schemas.microsoft.com/office/drawing/2014/main" id="{184CEB26-D7D5-2E26-3C87-8ED3214068CF}"/>
              </a:ext>
            </a:extLst>
          </p:cNvPr>
          <p:cNvSpPr>
            <a:spLocks noChangeArrowheads="1"/>
          </p:cNvSpPr>
          <p:nvPr/>
        </p:nvSpPr>
        <p:spPr bwMode="auto">
          <a:xfrm>
            <a:off x="3889259" y="4443935"/>
            <a:ext cx="4409364" cy="1765149"/>
          </a:xfrm>
          <a:prstGeom prst="rect">
            <a:avLst/>
          </a:prstGeom>
          <a:solidFill>
            <a:schemeClr val="bg1">
              <a:lumMod val="95000"/>
            </a:schemeClr>
          </a:solidFill>
          <a:ln w="9525" algn="ctr">
            <a:noFill/>
            <a:prstDash val="sysDot"/>
            <a:round/>
            <a:headEnd/>
            <a:tailEnd/>
          </a:ln>
        </p:spPr>
        <p:txBody>
          <a:bodyPr anchor="ctr"/>
          <a:lstStyle>
            <a:lvl1pPr eaLnBrk="0" hangingPunct="0">
              <a:spcAft>
                <a:spcPct val="50000"/>
              </a:spcAft>
              <a:buClr>
                <a:srgbClr val="535355"/>
              </a:buClr>
              <a:buFont typeface="Times"/>
              <a:buChar char="•"/>
              <a:defRPr sz="3200">
                <a:solidFill>
                  <a:srgbClr val="535355"/>
                </a:solidFill>
                <a:latin typeface="Arial" pitchFamily="34" charset="0"/>
              </a:defRPr>
            </a:lvl1pPr>
            <a:lvl2pPr marL="742950" indent="-285750" eaLnBrk="0" hangingPunct="0">
              <a:spcAft>
                <a:spcPct val="50000"/>
              </a:spcAft>
              <a:buChar char="–"/>
              <a:defRPr sz="1600">
                <a:solidFill>
                  <a:srgbClr val="535355"/>
                </a:solidFill>
                <a:latin typeface="Arial" pitchFamily="34" charset="0"/>
              </a:defRPr>
            </a:lvl2pPr>
            <a:lvl3pPr marL="1143000" indent="-228600" eaLnBrk="0" hangingPunct="0">
              <a:spcAft>
                <a:spcPct val="50000"/>
              </a:spcAft>
              <a:buChar char="•"/>
              <a:defRPr sz="1600">
                <a:solidFill>
                  <a:srgbClr val="535355"/>
                </a:solidFill>
                <a:latin typeface="Arial" pitchFamily="34" charset="0"/>
              </a:defRPr>
            </a:lvl3pPr>
            <a:lvl4pPr marL="1600200" indent="-228600" eaLnBrk="0" hangingPunct="0">
              <a:spcAft>
                <a:spcPct val="50000"/>
              </a:spcAft>
              <a:buChar char="–"/>
              <a:defRPr sz="1400">
                <a:solidFill>
                  <a:srgbClr val="535355"/>
                </a:solidFill>
                <a:latin typeface="Arial" pitchFamily="34" charset="0"/>
              </a:defRPr>
            </a:lvl4pPr>
            <a:lvl5pPr marL="2057400" indent="-228600" eaLnBrk="0" hangingPunct="0">
              <a:spcAft>
                <a:spcPct val="50000"/>
              </a:spcAft>
              <a:buFont typeface="Times"/>
              <a:buChar char="•"/>
              <a:defRPr sz="1400">
                <a:solidFill>
                  <a:srgbClr val="535355"/>
                </a:solidFill>
                <a:latin typeface="Arial" pitchFamily="34" charset="0"/>
              </a:defRPr>
            </a:lvl5pPr>
            <a:lvl6pPr marL="2514600" indent="-228600" eaLnBrk="0" fontAlgn="base" hangingPunct="0">
              <a:spcBef>
                <a:spcPct val="0"/>
              </a:spcBef>
              <a:spcAft>
                <a:spcPct val="50000"/>
              </a:spcAft>
              <a:buFont typeface="Times"/>
              <a:buChar char="•"/>
              <a:defRPr sz="1400">
                <a:solidFill>
                  <a:srgbClr val="535355"/>
                </a:solidFill>
                <a:latin typeface="Arial" pitchFamily="34" charset="0"/>
              </a:defRPr>
            </a:lvl6pPr>
            <a:lvl7pPr marL="2971800" indent="-228600" eaLnBrk="0" fontAlgn="base" hangingPunct="0">
              <a:spcBef>
                <a:spcPct val="0"/>
              </a:spcBef>
              <a:spcAft>
                <a:spcPct val="50000"/>
              </a:spcAft>
              <a:buFont typeface="Times"/>
              <a:buChar char="•"/>
              <a:defRPr sz="1400">
                <a:solidFill>
                  <a:srgbClr val="535355"/>
                </a:solidFill>
                <a:latin typeface="Arial" pitchFamily="34" charset="0"/>
              </a:defRPr>
            </a:lvl7pPr>
            <a:lvl8pPr marL="3429000" indent="-228600" eaLnBrk="0" fontAlgn="base" hangingPunct="0">
              <a:spcBef>
                <a:spcPct val="0"/>
              </a:spcBef>
              <a:spcAft>
                <a:spcPct val="50000"/>
              </a:spcAft>
              <a:buFont typeface="Times"/>
              <a:buChar char="•"/>
              <a:defRPr sz="1400">
                <a:solidFill>
                  <a:srgbClr val="535355"/>
                </a:solidFill>
                <a:latin typeface="Arial" pitchFamily="34" charset="0"/>
              </a:defRPr>
            </a:lvl8pPr>
            <a:lvl9pPr marL="3886200" indent="-228600" eaLnBrk="0" fontAlgn="base" hangingPunct="0">
              <a:spcBef>
                <a:spcPct val="0"/>
              </a:spcBef>
              <a:spcAft>
                <a:spcPct val="50000"/>
              </a:spcAft>
              <a:buFont typeface="Times"/>
              <a:buChar char="•"/>
              <a:defRPr sz="1400">
                <a:solidFill>
                  <a:srgbClr val="535355"/>
                </a:solidFill>
                <a:latin typeface="Arial" pitchFamily="34" charset="0"/>
              </a:defRPr>
            </a:lvl9pPr>
          </a:lstStyle>
          <a:p>
            <a:pPr>
              <a:buNone/>
            </a:pPr>
            <a:r>
              <a:rPr lang="it-IT" sz="1400" dirty="0">
                <a:solidFill>
                  <a:schemeClr val="tx1"/>
                </a:solidFill>
                <a:latin typeface="+mn-lt"/>
              </a:rPr>
              <a:t>I dati inoltre, devono essere trattati in maniera da garantire </a:t>
            </a:r>
            <a:r>
              <a:rPr lang="it-IT" sz="1400" b="1" dirty="0">
                <a:solidFill>
                  <a:schemeClr val="tx1"/>
                </a:solidFill>
                <a:latin typeface="+mn-lt"/>
              </a:rPr>
              <a:t>un'adeguata sicurezza </a:t>
            </a:r>
            <a:r>
              <a:rPr lang="it-IT" sz="1400" dirty="0">
                <a:solidFill>
                  <a:schemeClr val="tx1"/>
                </a:solidFill>
                <a:latin typeface="+mn-lt"/>
              </a:rPr>
              <a:t>degli stessi, compresa la protezione, mediante </a:t>
            </a:r>
            <a:r>
              <a:rPr lang="it-IT" sz="1400" b="1" dirty="0">
                <a:solidFill>
                  <a:schemeClr val="tx1"/>
                </a:solidFill>
                <a:latin typeface="+mn-lt"/>
              </a:rPr>
              <a:t>misure tecniche e organizzative adeguate</a:t>
            </a:r>
            <a:r>
              <a:rPr lang="it-IT" sz="1400" dirty="0">
                <a:solidFill>
                  <a:schemeClr val="tx1"/>
                </a:solidFill>
                <a:latin typeface="+mn-lt"/>
              </a:rPr>
              <a:t>, da trattamenti non autorizzati o illeciti e dalla perdita, dalla distruzione o dal danno accidentale.</a:t>
            </a:r>
            <a:endParaRPr lang="en-US" sz="1100" dirty="0">
              <a:solidFill>
                <a:schemeClr val="tx1"/>
              </a:solidFill>
              <a:latin typeface="+mn-lt"/>
            </a:endParaRPr>
          </a:p>
        </p:txBody>
      </p:sp>
      <p:pic>
        <p:nvPicPr>
          <p:cNvPr id="19" name="Picture 18">
            <a:extLst>
              <a:ext uri="{FF2B5EF4-FFF2-40B4-BE49-F238E27FC236}">
                <a16:creationId xmlns:a16="http://schemas.microsoft.com/office/drawing/2014/main" id="{774E15C3-34A7-2799-33C2-61B8BE5A4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35" y="1300936"/>
            <a:ext cx="420650" cy="420650"/>
          </a:xfrm>
          <a:prstGeom prst="rect">
            <a:avLst/>
          </a:prstGeom>
        </p:spPr>
      </p:pic>
      <p:pic>
        <p:nvPicPr>
          <p:cNvPr id="20" name="Immagine 22">
            <a:extLst>
              <a:ext uri="{FF2B5EF4-FFF2-40B4-BE49-F238E27FC236}">
                <a16:creationId xmlns:a16="http://schemas.microsoft.com/office/drawing/2014/main" id="{EAD52FC7-A2FA-ABDC-7EEB-23175BDD8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3741" y="1334534"/>
            <a:ext cx="420650" cy="420650"/>
          </a:xfrm>
          <a:prstGeom prst="rect">
            <a:avLst/>
          </a:prstGeom>
        </p:spPr>
      </p:pic>
      <p:pic>
        <p:nvPicPr>
          <p:cNvPr id="21" name="Picture 20">
            <a:extLst>
              <a:ext uri="{FF2B5EF4-FFF2-40B4-BE49-F238E27FC236}">
                <a16:creationId xmlns:a16="http://schemas.microsoft.com/office/drawing/2014/main" id="{7E18C0AB-9FB3-2E42-4A74-88261B8F78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553" y="3918178"/>
            <a:ext cx="466235" cy="466235"/>
          </a:xfrm>
          <a:prstGeom prst="rect">
            <a:avLst/>
          </a:prstGeom>
        </p:spPr>
      </p:pic>
    </p:spTree>
    <p:extLst>
      <p:ext uri="{BB962C8B-B14F-4D97-AF65-F5344CB8AC3E}">
        <p14:creationId xmlns:p14="http://schemas.microsoft.com/office/powerpoint/2010/main" val="2738665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a:xfrm>
            <a:off x="556532" y="643467"/>
            <a:ext cx="11210925" cy="744836"/>
          </a:xfrm>
        </p:spPr>
        <p:txBody>
          <a:bodyPr vert="horz" lIns="91440" tIns="45720" rIns="91440" bIns="45720" rtlCol="0" anchor="ctr">
            <a:normAutofit fontScale="90000"/>
          </a:bodyPr>
          <a:lstStyle/>
          <a:p>
            <a:pPr algn="ctr"/>
            <a:r>
              <a:rPr lang="en-US" sz="3200" b="1" kern="1200" dirty="0">
                <a:solidFill>
                  <a:schemeClr val="bg1"/>
                </a:solidFill>
                <a:latin typeface="+mn-lt"/>
                <a:ea typeface="+mj-ea"/>
                <a:cs typeface="+mj-cs"/>
              </a:rPr>
              <a:t>QUALI SONO LE PRINCIPALI FIGURE IN AMBITO PRIVACY SECONDO IL GDPR?</a:t>
            </a:r>
          </a:p>
        </p:txBody>
      </p:sp>
      <p:pic>
        <p:nvPicPr>
          <p:cNvPr id="3" name="Immagine 2">
            <a:extLst>
              <a:ext uri="{FF2B5EF4-FFF2-40B4-BE49-F238E27FC236}">
                <a16:creationId xmlns:a16="http://schemas.microsoft.com/office/drawing/2014/main" id="{DF15B76A-B438-6B9C-CD57-6D9460B9CA00}"/>
              </a:ext>
            </a:extLst>
          </p:cNvPr>
          <p:cNvPicPr>
            <a:picLocks noChangeAspect="1"/>
          </p:cNvPicPr>
          <p:nvPr/>
        </p:nvPicPr>
        <p:blipFill>
          <a:blip r:embed="rId2"/>
          <a:stretch>
            <a:fillRect/>
          </a:stretch>
        </p:blipFill>
        <p:spPr>
          <a:xfrm>
            <a:off x="643467" y="2424731"/>
            <a:ext cx="10905066" cy="4062138"/>
          </a:xfrm>
          <a:prstGeom prst="rect">
            <a:avLst/>
          </a:prstGeom>
        </p:spPr>
      </p:pic>
      <p:pic>
        <p:nvPicPr>
          <p:cNvPr id="4" name="Picture 14">
            <a:extLst>
              <a:ext uri="{FF2B5EF4-FFF2-40B4-BE49-F238E27FC236}">
                <a16:creationId xmlns:a16="http://schemas.microsoft.com/office/drawing/2014/main" id="{C4D5CF09-14E6-9C8A-1AD7-04BE954FB6E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481900" y="1558625"/>
            <a:ext cx="829715" cy="792000"/>
          </a:xfrm>
          <a:prstGeom prst="rect">
            <a:avLst/>
          </a:prstGeom>
        </p:spPr>
      </p:pic>
      <p:pic>
        <p:nvPicPr>
          <p:cNvPr id="5" name="Picture 15">
            <a:extLst>
              <a:ext uri="{FF2B5EF4-FFF2-40B4-BE49-F238E27FC236}">
                <a16:creationId xmlns:a16="http://schemas.microsoft.com/office/drawing/2014/main" id="{E4BA16CE-A873-C297-28D4-01A2C19732D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871677" y="1537065"/>
            <a:ext cx="829714" cy="792000"/>
          </a:xfrm>
          <a:prstGeom prst="rect">
            <a:avLst/>
          </a:prstGeom>
        </p:spPr>
      </p:pic>
      <p:pic>
        <p:nvPicPr>
          <p:cNvPr id="6" name="Picture 16">
            <a:extLst>
              <a:ext uri="{FF2B5EF4-FFF2-40B4-BE49-F238E27FC236}">
                <a16:creationId xmlns:a16="http://schemas.microsoft.com/office/drawing/2014/main" id="{11D241C1-5B97-0354-0B98-4AD15024A1B1}"/>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282657" y="1558625"/>
            <a:ext cx="829715" cy="792000"/>
          </a:xfrm>
          <a:prstGeom prst="rect">
            <a:avLst/>
          </a:prstGeom>
        </p:spPr>
      </p:pic>
      <p:pic>
        <p:nvPicPr>
          <p:cNvPr id="7" name="Picture 17">
            <a:extLst>
              <a:ext uri="{FF2B5EF4-FFF2-40B4-BE49-F238E27FC236}">
                <a16:creationId xmlns:a16="http://schemas.microsoft.com/office/drawing/2014/main" id="{E8FE4033-789F-88B2-1ACB-48F87BF11B41}"/>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10062210" y="1537065"/>
            <a:ext cx="829713" cy="792000"/>
          </a:xfrm>
          <a:prstGeom prst="rect">
            <a:avLst/>
          </a:prstGeom>
        </p:spPr>
      </p:pic>
      <p:pic>
        <p:nvPicPr>
          <p:cNvPr id="9" name="Picture 23">
            <a:extLst>
              <a:ext uri="{FF2B5EF4-FFF2-40B4-BE49-F238E27FC236}">
                <a16:creationId xmlns:a16="http://schemas.microsoft.com/office/drawing/2014/main" id="{74EE3006-D263-B4A4-A7CD-13BB8CE68558}"/>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672434" y="1549917"/>
            <a:ext cx="829714" cy="792000"/>
          </a:xfrm>
          <a:prstGeom prst="rect">
            <a:avLst/>
          </a:prstGeom>
        </p:spPr>
      </p:pic>
    </p:spTree>
    <p:extLst>
      <p:ext uri="{BB962C8B-B14F-4D97-AF65-F5344CB8AC3E}">
        <p14:creationId xmlns:p14="http://schemas.microsoft.com/office/powerpoint/2010/main" val="3416271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831AB71-18C6-7A1E-8152-6FDD12B3CC75}"/>
              </a:ext>
            </a:extLst>
          </p:cNvPr>
          <p:cNvSpPr>
            <a:spLocks noGrp="1"/>
          </p:cNvSpPr>
          <p:nvPr>
            <p:ph type="title"/>
          </p:nvPr>
        </p:nvSpPr>
        <p:spPr>
          <a:xfrm>
            <a:off x="643468" y="643468"/>
            <a:ext cx="4620584" cy="3754362"/>
          </a:xfrm>
        </p:spPr>
        <p:txBody>
          <a:bodyPr vert="horz" lIns="91440" tIns="45720" rIns="91440" bIns="45720" rtlCol="0" anchor="b">
            <a:normAutofit/>
          </a:bodyPr>
          <a:lstStyle/>
          <a:p>
            <a:r>
              <a:rPr lang="en-US" b="1" dirty="0">
                <a:latin typeface="+mn-lt"/>
              </a:rPr>
              <a:t>PRINCIPALI ADEMPIMENTI PRIVACY</a:t>
            </a:r>
          </a:p>
        </p:txBody>
      </p:sp>
      <p:pic>
        <p:nvPicPr>
          <p:cNvPr id="6146" name="Picture 2" descr="In streaming il convegno Inail sulla gestione dei dati personali nella Pa -  INAIL">
            <a:extLst>
              <a:ext uri="{FF2B5EF4-FFF2-40B4-BE49-F238E27FC236}">
                <a16:creationId xmlns:a16="http://schemas.microsoft.com/office/drawing/2014/main" id="{FA95FEAD-7BD1-0699-ECBC-AD18E6BC47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29" r="2396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948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p:txBody>
          <a:bodyPr>
            <a:noAutofit/>
          </a:bodyPr>
          <a:lstStyle/>
          <a:p>
            <a:pPr>
              <a:lnSpc>
                <a:spcPct val="100000"/>
              </a:lnSpc>
            </a:pPr>
            <a:r>
              <a:rPr lang="it-IT" sz="4400" b="1" cap="none" dirty="0">
                <a:solidFill>
                  <a:schemeClr val="tx1"/>
                </a:solidFill>
                <a:latin typeface="+mn-lt"/>
              </a:rPr>
              <a:t>I REQUISITI DEL REGOLAMENTO EUROPEO:</a:t>
            </a:r>
            <a:br>
              <a:rPr lang="it-IT" sz="4400" b="1" cap="none" dirty="0">
                <a:solidFill>
                  <a:schemeClr val="tx1"/>
                </a:solidFill>
                <a:latin typeface="+mn-lt"/>
              </a:rPr>
            </a:br>
            <a:r>
              <a:rPr lang="it-IT" sz="4400" b="1" cap="none" dirty="0">
                <a:solidFill>
                  <a:schemeClr val="tx1"/>
                </a:solidFill>
                <a:latin typeface="+mn-lt"/>
              </a:rPr>
              <a:t>IL GDPR</a:t>
            </a:r>
          </a:p>
        </p:txBody>
      </p:sp>
      <p:sp>
        <p:nvSpPr>
          <p:cNvPr id="3" name="CasellaDiTesto 2">
            <a:extLst>
              <a:ext uri="{FF2B5EF4-FFF2-40B4-BE49-F238E27FC236}">
                <a16:creationId xmlns:a16="http://schemas.microsoft.com/office/drawing/2014/main" id="{F24476FD-2421-1570-7D72-EA44F5F4D62D}"/>
              </a:ext>
            </a:extLst>
          </p:cNvPr>
          <p:cNvSpPr txBox="1"/>
          <p:nvPr/>
        </p:nvSpPr>
        <p:spPr>
          <a:xfrm>
            <a:off x="682752" y="1143000"/>
            <a:ext cx="10826495" cy="369332"/>
          </a:xfrm>
          <a:prstGeom prst="rect">
            <a:avLst/>
          </a:prstGeom>
          <a:noFill/>
        </p:spPr>
        <p:txBody>
          <a:bodyPr wrap="square" rtlCol="0">
            <a:spAutoFit/>
          </a:bodyPr>
          <a:lstStyle/>
          <a:p>
            <a:pPr marL="0" indent="0" algn="ctr">
              <a:buNone/>
            </a:pPr>
            <a:r>
              <a:rPr lang="it-IT" sz="1800" dirty="0">
                <a:solidFill>
                  <a:schemeClr val="tx1"/>
                </a:solidFill>
                <a:latin typeface="+mn-lt"/>
              </a:rPr>
              <a:t>I requisiti contenuti nel </a:t>
            </a:r>
            <a:r>
              <a:rPr lang="it-IT" sz="1800" b="1" dirty="0">
                <a:solidFill>
                  <a:schemeClr val="tx1"/>
                </a:solidFill>
                <a:latin typeface="+mn-lt"/>
              </a:rPr>
              <a:t>GDPR</a:t>
            </a:r>
            <a:r>
              <a:rPr lang="it-IT" sz="1800" dirty="0">
                <a:solidFill>
                  <a:schemeClr val="tx1"/>
                </a:solidFill>
                <a:latin typeface="+mn-lt"/>
              </a:rPr>
              <a:t> comportano l’applicazione di </a:t>
            </a:r>
            <a:r>
              <a:rPr lang="it-IT" sz="1800" b="1" dirty="0">
                <a:solidFill>
                  <a:schemeClr val="tx1"/>
                </a:solidFill>
                <a:latin typeface="+mn-lt"/>
              </a:rPr>
              <a:t>specifici adempimenti e principi.</a:t>
            </a:r>
          </a:p>
        </p:txBody>
      </p:sp>
      <p:pic>
        <p:nvPicPr>
          <p:cNvPr id="79" name="Immagine 78">
            <a:extLst>
              <a:ext uri="{FF2B5EF4-FFF2-40B4-BE49-F238E27FC236}">
                <a16:creationId xmlns:a16="http://schemas.microsoft.com/office/drawing/2014/main" id="{366266AC-8EC7-8612-14FC-D16804E8659A}"/>
              </a:ext>
            </a:extLst>
          </p:cNvPr>
          <p:cNvPicPr>
            <a:picLocks noChangeAspect="1"/>
          </p:cNvPicPr>
          <p:nvPr/>
        </p:nvPicPr>
        <p:blipFill>
          <a:blip r:embed="rId3"/>
          <a:stretch>
            <a:fillRect/>
          </a:stretch>
        </p:blipFill>
        <p:spPr>
          <a:xfrm>
            <a:off x="1127329" y="1834758"/>
            <a:ext cx="9937341" cy="3188484"/>
          </a:xfrm>
          <a:prstGeom prst="rect">
            <a:avLst/>
          </a:prstGeom>
        </p:spPr>
      </p:pic>
    </p:spTree>
    <p:extLst>
      <p:ext uri="{BB962C8B-B14F-4D97-AF65-F5344CB8AC3E}">
        <p14:creationId xmlns:p14="http://schemas.microsoft.com/office/powerpoint/2010/main" val="139033462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a:xfrm>
            <a:off x="609601" y="0"/>
            <a:ext cx="11138262" cy="1143000"/>
          </a:xfrm>
        </p:spPr>
        <p:txBody>
          <a:bodyPr>
            <a:noAutofit/>
          </a:bodyPr>
          <a:lstStyle/>
          <a:p>
            <a:pPr>
              <a:lnSpc>
                <a:spcPct val="100000"/>
              </a:lnSpc>
            </a:pPr>
            <a:r>
              <a:rPr lang="it-IT" b="1" dirty="0">
                <a:solidFill>
                  <a:schemeClr val="tx1"/>
                </a:solidFill>
                <a:latin typeface="+mn-lt"/>
              </a:rPr>
              <a:t>IL REGISTRO DELLE ATTIVITÀ DI TRATTAMENTO</a:t>
            </a:r>
          </a:p>
        </p:txBody>
      </p:sp>
      <p:sp>
        <p:nvSpPr>
          <p:cNvPr id="3" name="CasellaDiTesto 2">
            <a:extLst>
              <a:ext uri="{FF2B5EF4-FFF2-40B4-BE49-F238E27FC236}">
                <a16:creationId xmlns:a16="http://schemas.microsoft.com/office/drawing/2014/main" id="{F24476FD-2421-1570-7D72-EA44F5F4D62D}"/>
              </a:ext>
            </a:extLst>
          </p:cNvPr>
          <p:cNvSpPr txBox="1"/>
          <p:nvPr/>
        </p:nvSpPr>
        <p:spPr>
          <a:xfrm>
            <a:off x="682752" y="1143000"/>
            <a:ext cx="10826495" cy="1200329"/>
          </a:xfrm>
          <a:prstGeom prst="rect">
            <a:avLst/>
          </a:prstGeom>
          <a:noFill/>
        </p:spPr>
        <p:txBody>
          <a:bodyPr wrap="square" rtlCol="0">
            <a:spAutoFit/>
          </a:bodyPr>
          <a:lstStyle/>
          <a:p>
            <a:pPr algn="just" defTabSz="743620" eaLnBrk="0" hangingPunct="0"/>
            <a:r>
              <a:rPr lang="it-IT" sz="1800" kern="0" dirty="0">
                <a:cs typeface="Calibri" pitchFamily="34" charset="0"/>
              </a:rPr>
              <a:t>Le </a:t>
            </a:r>
            <a:r>
              <a:rPr lang="it-IT" sz="1800" b="1" kern="0" dirty="0">
                <a:cs typeface="Calibri" pitchFamily="34" charset="0"/>
              </a:rPr>
              <a:t>attività</a:t>
            </a:r>
            <a:r>
              <a:rPr lang="it-IT" sz="1800" kern="0" dirty="0">
                <a:cs typeface="Calibri" pitchFamily="34" charset="0"/>
              </a:rPr>
              <a:t> </a:t>
            </a:r>
            <a:r>
              <a:rPr lang="it-IT" sz="1800" b="1" kern="0" dirty="0">
                <a:cs typeface="Calibri" pitchFamily="34" charset="0"/>
              </a:rPr>
              <a:t>di</a:t>
            </a:r>
            <a:r>
              <a:rPr lang="it-IT" sz="1800" kern="0" dirty="0">
                <a:cs typeface="Calibri" pitchFamily="34" charset="0"/>
              </a:rPr>
              <a:t> </a:t>
            </a:r>
            <a:r>
              <a:rPr lang="it-IT" sz="1800" b="1" kern="0" dirty="0">
                <a:cs typeface="Calibri" pitchFamily="34" charset="0"/>
              </a:rPr>
              <a:t>trattamento</a:t>
            </a:r>
            <a:r>
              <a:rPr lang="it-IT" sz="1800" kern="0" dirty="0">
                <a:cs typeface="Calibri" pitchFamily="34" charset="0"/>
              </a:rPr>
              <a:t> devono essere </a:t>
            </a:r>
            <a:r>
              <a:rPr lang="it-IT" sz="1800" b="1" kern="0" dirty="0">
                <a:cs typeface="Calibri" pitchFamily="34" charset="0"/>
              </a:rPr>
              <a:t>documentate</a:t>
            </a:r>
            <a:r>
              <a:rPr lang="it-IT" sz="1800" kern="0" dirty="0">
                <a:cs typeface="Calibri" pitchFamily="34" charset="0"/>
              </a:rPr>
              <a:t> da parte del </a:t>
            </a:r>
            <a:r>
              <a:rPr lang="it-IT" sz="1800" b="1" kern="0" dirty="0">
                <a:cs typeface="Calibri" pitchFamily="34" charset="0"/>
              </a:rPr>
              <a:t>Titolare</a:t>
            </a:r>
            <a:r>
              <a:rPr lang="it-IT" sz="1800" kern="0" dirty="0">
                <a:cs typeface="Calibri" pitchFamily="34" charset="0"/>
              </a:rPr>
              <a:t> del trattamento e del </a:t>
            </a:r>
            <a:r>
              <a:rPr lang="it-IT" sz="1800" b="1" kern="0" dirty="0">
                <a:cs typeface="Calibri" pitchFamily="34" charset="0"/>
              </a:rPr>
              <a:t>Responsabile </a:t>
            </a:r>
            <a:r>
              <a:rPr lang="it-IT" sz="1800" kern="0" dirty="0">
                <a:cs typeface="Calibri" pitchFamily="34" charset="0"/>
              </a:rPr>
              <a:t>(ex art. 30 del GPDR).</a:t>
            </a:r>
          </a:p>
          <a:p>
            <a:pPr algn="just" defTabSz="743620" eaLnBrk="0" hangingPunct="0"/>
            <a:r>
              <a:rPr lang="it-IT" sz="1800" kern="0" dirty="0">
                <a:cs typeface="Calibri" pitchFamily="34" charset="0"/>
              </a:rPr>
              <a:t>Il registro dei trattamenti deve essere messo a </a:t>
            </a:r>
            <a:r>
              <a:rPr lang="it-IT" sz="1800" b="1" kern="0" dirty="0">
                <a:cs typeface="Calibri" pitchFamily="34" charset="0"/>
              </a:rPr>
              <a:t>disposizione</a:t>
            </a:r>
            <a:r>
              <a:rPr lang="it-IT" sz="1800" kern="0" dirty="0">
                <a:cs typeface="Calibri" pitchFamily="34" charset="0"/>
              </a:rPr>
              <a:t> su </a:t>
            </a:r>
            <a:r>
              <a:rPr lang="it-IT" sz="1800" b="1" kern="0" dirty="0">
                <a:cs typeface="Calibri" pitchFamily="34" charset="0"/>
              </a:rPr>
              <a:t>richiesta</a:t>
            </a:r>
            <a:r>
              <a:rPr lang="it-IT" sz="1800" kern="0" dirty="0">
                <a:cs typeface="Calibri" pitchFamily="34" charset="0"/>
              </a:rPr>
              <a:t> dell’</a:t>
            </a:r>
            <a:r>
              <a:rPr lang="it-IT" sz="1800" b="1" kern="0" dirty="0">
                <a:cs typeface="Calibri" pitchFamily="34" charset="0"/>
              </a:rPr>
              <a:t>Autorità di controllo</a:t>
            </a:r>
            <a:r>
              <a:rPr lang="it-IT" sz="1800" kern="0" dirty="0">
                <a:cs typeface="Calibri" pitchFamily="34" charset="0"/>
              </a:rPr>
              <a:t>. </a:t>
            </a:r>
          </a:p>
          <a:p>
            <a:pPr algn="just" defTabSz="743620" eaLnBrk="0" hangingPunct="0"/>
            <a:r>
              <a:rPr lang="it-IT" sz="1800" kern="0" dirty="0">
                <a:cs typeface="Calibri" pitchFamily="34" charset="0"/>
              </a:rPr>
              <a:t>Devono essere </a:t>
            </a:r>
            <a:r>
              <a:rPr lang="it-IT" sz="1800" b="1" kern="0" dirty="0">
                <a:cs typeface="Calibri" pitchFamily="34" charset="0"/>
              </a:rPr>
              <a:t>mappati</a:t>
            </a:r>
            <a:r>
              <a:rPr lang="it-IT" sz="1800" kern="0" dirty="0">
                <a:cs typeface="Calibri" pitchFamily="34" charset="0"/>
              </a:rPr>
              <a:t> non solo i </a:t>
            </a:r>
            <a:r>
              <a:rPr lang="it-IT" sz="1800" b="1" kern="0" dirty="0">
                <a:cs typeface="Calibri" pitchFamily="34" charset="0"/>
              </a:rPr>
              <a:t>trattamenti</a:t>
            </a:r>
            <a:r>
              <a:rPr lang="it-IT" sz="1800" kern="0" dirty="0">
                <a:cs typeface="Calibri" pitchFamily="34" charset="0"/>
              </a:rPr>
              <a:t> </a:t>
            </a:r>
            <a:r>
              <a:rPr lang="it-IT" sz="1800" b="1" kern="0" dirty="0">
                <a:cs typeface="Calibri" pitchFamily="34" charset="0"/>
              </a:rPr>
              <a:t>elettronici</a:t>
            </a:r>
            <a:r>
              <a:rPr lang="it-IT" sz="1800" kern="0" dirty="0">
                <a:cs typeface="Calibri" pitchFamily="34" charset="0"/>
              </a:rPr>
              <a:t> ma anche i trattamenti </a:t>
            </a:r>
            <a:r>
              <a:rPr lang="it-IT" sz="1800" b="1" kern="0" dirty="0">
                <a:cs typeface="Calibri" pitchFamily="34" charset="0"/>
              </a:rPr>
              <a:t>cartacei</a:t>
            </a:r>
            <a:r>
              <a:rPr lang="it-IT" sz="1800" kern="0" dirty="0">
                <a:cs typeface="Calibri" pitchFamily="34" charset="0"/>
              </a:rPr>
              <a:t>.</a:t>
            </a:r>
          </a:p>
        </p:txBody>
      </p:sp>
      <p:sp>
        <p:nvSpPr>
          <p:cNvPr id="4" name="Rectangle 63">
            <a:extLst>
              <a:ext uri="{FF2B5EF4-FFF2-40B4-BE49-F238E27FC236}">
                <a16:creationId xmlns:a16="http://schemas.microsoft.com/office/drawing/2014/main" id="{A700FD70-2928-5D73-FE89-3C847D0A3D17}"/>
              </a:ext>
            </a:extLst>
          </p:cNvPr>
          <p:cNvSpPr/>
          <p:nvPr/>
        </p:nvSpPr>
        <p:spPr>
          <a:xfrm>
            <a:off x="757646" y="2456090"/>
            <a:ext cx="10678450" cy="369332"/>
          </a:xfrm>
          <a:prstGeom prst="rect">
            <a:avLst/>
          </a:prstGeom>
          <a:solidFill>
            <a:srgbClr val="8FAADC"/>
          </a:solidFill>
          <a:ln>
            <a:noFill/>
          </a:ln>
        </p:spPr>
        <p:txBody>
          <a:bodyPr wrap="square">
            <a:spAutoFit/>
          </a:bodyPr>
          <a:lstStyle/>
          <a:p>
            <a:pPr algn="ctr" defTabSz="743620" eaLnBrk="0" hangingPunct="0"/>
            <a:r>
              <a:rPr lang="it-IT" b="1" kern="0" dirty="0">
                <a:cs typeface="Calibri" pitchFamily="34" charset="0"/>
              </a:rPr>
              <a:t>INFORMAZIONI MINIME RICHIESTE PER LA COMPILAZIONE DEL REGISTRO</a:t>
            </a:r>
          </a:p>
        </p:txBody>
      </p:sp>
      <p:grpSp>
        <p:nvGrpSpPr>
          <p:cNvPr id="5" name="Group 8">
            <a:extLst>
              <a:ext uri="{FF2B5EF4-FFF2-40B4-BE49-F238E27FC236}">
                <a16:creationId xmlns:a16="http://schemas.microsoft.com/office/drawing/2014/main" id="{87429341-F7FE-F0E5-4509-83549B49DA42}"/>
              </a:ext>
            </a:extLst>
          </p:cNvPr>
          <p:cNvGrpSpPr/>
          <p:nvPr/>
        </p:nvGrpSpPr>
        <p:grpSpPr>
          <a:xfrm>
            <a:off x="5160878" y="3864906"/>
            <a:ext cx="1860547" cy="1309936"/>
            <a:chOff x="3141416" y="2935095"/>
            <a:chExt cx="2744235" cy="1910830"/>
          </a:xfrm>
        </p:grpSpPr>
        <p:grpSp>
          <p:nvGrpSpPr>
            <p:cNvPr id="6" name="Group 9">
              <a:extLst>
                <a:ext uri="{FF2B5EF4-FFF2-40B4-BE49-F238E27FC236}">
                  <a16:creationId xmlns:a16="http://schemas.microsoft.com/office/drawing/2014/main" id="{A9FF88A4-B542-BE5C-1948-465B97E6EB7F}"/>
                </a:ext>
              </a:extLst>
            </p:cNvPr>
            <p:cNvGrpSpPr/>
            <p:nvPr/>
          </p:nvGrpSpPr>
          <p:grpSpPr>
            <a:xfrm>
              <a:off x="3141416" y="2935095"/>
              <a:ext cx="2744235" cy="1910830"/>
              <a:chOff x="4188555" y="2770459"/>
              <a:chExt cx="3658980" cy="2547773"/>
            </a:xfrm>
          </p:grpSpPr>
          <p:sp>
            <p:nvSpPr>
              <p:cNvPr id="54" name="Freeform 5">
                <a:extLst>
                  <a:ext uri="{FF2B5EF4-FFF2-40B4-BE49-F238E27FC236}">
                    <a16:creationId xmlns:a16="http://schemas.microsoft.com/office/drawing/2014/main" id="{4660187A-9140-959D-BE20-43212F2A3C0F}"/>
                  </a:ext>
                </a:extLst>
              </p:cNvPr>
              <p:cNvSpPr>
                <a:spLocks/>
              </p:cNvSpPr>
              <p:nvPr/>
            </p:nvSpPr>
            <p:spPr bwMode="auto">
              <a:xfrm>
                <a:off x="5765267" y="5080473"/>
                <a:ext cx="505550" cy="237759"/>
              </a:xfrm>
              <a:custGeom>
                <a:avLst/>
                <a:gdLst>
                  <a:gd name="T0" fmla="*/ 85 w 85"/>
                  <a:gd name="T1" fmla="*/ 20 h 40"/>
                  <a:gd name="T2" fmla="*/ 65 w 85"/>
                  <a:gd name="T3" fmla="*/ 40 h 40"/>
                  <a:gd name="T4" fmla="*/ 20 w 85"/>
                  <a:gd name="T5" fmla="*/ 40 h 40"/>
                  <a:gd name="T6" fmla="*/ 0 w 85"/>
                  <a:gd name="T7" fmla="*/ 20 h 40"/>
                  <a:gd name="T8" fmla="*/ 20 w 85"/>
                  <a:gd name="T9" fmla="*/ 0 h 40"/>
                  <a:gd name="T10" fmla="*/ 65 w 85"/>
                  <a:gd name="T11" fmla="*/ 0 h 40"/>
                  <a:gd name="T12" fmla="*/ 85 w 85"/>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85" h="40">
                    <a:moveTo>
                      <a:pt x="85" y="20"/>
                    </a:moveTo>
                    <a:cubicBezTo>
                      <a:pt x="85" y="31"/>
                      <a:pt x="76" y="40"/>
                      <a:pt x="65" y="40"/>
                    </a:cubicBezTo>
                    <a:cubicBezTo>
                      <a:pt x="20" y="40"/>
                      <a:pt x="20" y="40"/>
                      <a:pt x="20" y="40"/>
                    </a:cubicBezTo>
                    <a:cubicBezTo>
                      <a:pt x="9" y="40"/>
                      <a:pt x="0" y="31"/>
                      <a:pt x="0" y="20"/>
                    </a:cubicBezTo>
                    <a:cubicBezTo>
                      <a:pt x="0" y="9"/>
                      <a:pt x="9" y="0"/>
                      <a:pt x="20" y="0"/>
                    </a:cubicBezTo>
                    <a:cubicBezTo>
                      <a:pt x="65" y="0"/>
                      <a:pt x="65" y="0"/>
                      <a:pt x="65" y="0"/>
                    </a:cubicBezTo>
                    <a:cubicBezTo>
                      <a:pt x="76" y="0"/>
                      <a:pt x="85" y="9"/>
                      <a:pt x="85" y="20"/>
                    </a:cubicBezTo>
                  </a:path>
                </a:pathLst>
              </a:custGeom>
              <a:solidFill>
                <a:srgbClr val="C49500"/>
              </a:solidFill>
              <a:ln>
                <a:noFill/>
              </a:ln>
            </p:spPr>
            <p:txBody>
              <a:bodyPr vert="horz" wrap="square" lIns="74295" tIns="37148" rIns="74295" bIns="37148" numCol="1" anchor="t" anchorCtr="0" compatLnSpc="1">
                <a:prstTxWarp prst="textNoShape">
                  <a:avLst/>
                </a:prstTxWarp>
              </a:bodyPr>
              <a:lstStyle/>
              <a:p>
                <a:endParaRPr lang="id-ID"/>
              </a:p>
            </p:txBody>
          </p:sp>
          <p:sp>
            <p:nvSpPr>
              <p:cNvPr id="55" name="Rectangle 6">
                <a:extLst>
                  <a:ext uri="{FF2B5EF4-FFF2-40B4-BE49-F238E27FC236}">
                    <a16:creationId xmlns:a16="http://schemas.microsoft.com/office/drawing/2014/main" id="{4A40F0CE-982F-9A79-1E83-F9D8BE1F60EE}"/>
                  </a:ext>
                </a:extLst>
              </p:cNvPr>
              <p:cNvSpPr>
                <a:spLocks noChangeArrowheads="1"/>
              </p:cNvSpPr>
              <p:nvPr/>
            </p:nvSpPr>
            <p:spPr bwMode="auto">
              <a:xfrm>
                <a:off x="4188555" y="3028240"/>
                <a:ext cx="3658980" cy="2214910"/>
              </a:xfrm>
              <a:prstGeom prst="rect">
                <a:avLst/>
              </a:prstGeom>
              <a:solidFill>
                <a:srgbClr val="0070C0"/>
              </a:solidFill>
              <a:ln>
                <a:noFill/>
              </a:ln>
            </p:spPr>
            <p:txBody>
              <a:bodyPr vert="horz" wrap="square" lIns="74295" tIns="37148" rIns="74295" bIns="37148" numCol="1" anchor="t" anchorCtr="0" compatLnSpc="1">
                <a:prstTxWarp prst="textNoShape">
                  <a:avLst/>
                </a:prstTxWarp>
              </a:bodyPr>
              <a:lstStyle/>
              <a:p>
                <a:endParaRPr lang="id-ID"/>
              </a:p>
            </p:txBody>
          </p:sp>
          <p:sp>
            <p:nvSpPr>
              <p:cNvPr id="56" name="Freeform 8">
                <a:extLst>
                  <a:ext uri="{FF2B5EF4-FFF2-40B4-BE49-F238E27FC236}">
                    <a16:creationId xmlns:a16="http://schemas.microsoft.com/office/drawing/2014/main" id="{A2DF87D3-51F6-5433-8F28-F19B82E1F42F}"/>
                  </a:ext>
                </a:extLst>
              </p:cNvPr>
              <p:cNvSpPr>
                <a:spLocks/>
              </p:cNvSpPr>
              <p:nvPr/>
            </p:nvSpPr>
            <p:spPr bwMode="auto">
              <a:xfrm>
                <a:off x="4258631" y="2770459"/>
                <a:ext cx="1759415" cy="2365073"/>
              </a:xfrm>
              <a:custGeom>
                <a:avLst/>
                <a:gdLst>
                  <a:gd name="T0" fmla="*/ 296 w 296"/>
                  <a:gd name="T1" fmla="*/ 397 h 397"/>
                  <a:gd name="T2" fmla="*/ 0 w 296"/>
                  <a:gd name="T3" fmla="*/ 397 h 397"/>
                  <a:gd name="T4" fmla="*/ 0 w 296"/>
                  <a:gd name="T5" fmla="*/ 20 h 397"/>
                  <a:gd name="T6" fmla="*/ 296 w 296"/>
                  <a:gd name="T7" fmla="*/ 20 h 397"/>
                  <a:gd name="T8" fmla="*/ 296 w 296"/>
                  <a:gd name="T9" fmla="*/ 397 h 397"/>
                </a:gdLst>
                <a:ahLst/>
                <a:cxnLst>
                  <a:cxn ang="0">
                    <a:pos x="T0" y="T1"/>
                  </a:cxn>
                  <a:cxn ang="0">
                    <a:pos x="T2" y="T3"/>
                  </a:cxn>
                  <a:cxn ang="0">
                    <a:pos x="T4" y="T5"/>
                  </a:cxn>
                  <a:cxn ang="0">
                    <a:pos x="T6" y="T7"/>
                  </a:cxn>
                  <a:cxn ang="0">
                    <a:pos x="T8" y="T9"/>
                  </a:cxn>
                </a:cxnLst>
                <a:rect l="0" t="0" r="r" b="b"/>
                <a:pathLst>
                  <a:path w="296" h="397">
                    <a:moveTo>
                      <a:pt x="296" y="397"/>
                    </a:moveTo>
                    <a:cubicBezTo>
                      <a:pt x="198" y="376"/>
                      <a:pt x="97" y="376"/>
                      <a:pt x="0" y="397"/>
                    </a:cubicBezTo>
                    <a:cubicBezTo>
                      <a:pt x="0" y="271"/>
                      <a:pt x="0" y="146"/>
                      <a:pt x="0" y="20"/>
                    </a:cubicBezTo>
                    <a:cubicBezTo>
                      <a:pt x="97" y="0"/>
                      <a:pt x="198" y="0"/>
                      <a:pt x="296" y="20"/>
                    </a:cubicBezTo>
                    <a:cubicBezTo>
                      <a:pt x="296" y="146"/>
                      <a:pt x="296" y="271"/>
                      <a:pt x="296" y="397"/>
                    </a:cubicBezTo>
                    <a:close/>
                  </a:path>
                </a:pathLst>
              </a:custGeom>
              <a:solidFill>
                <a:schemeClr val="bg1">
                  <a:lumMod val="95000"/>
                </a:schemeClr>
              </a:solidFill>
              <a:ln>
                <a:noFill/>
              </a:ln>
            </p:spPr>
            <p:txBody>
              <a:bodyPr vert="horz" wrap="square" lIns="74295" tIns="37148" rIns="74295" bIns="37148" numCol="1" anchor="t" anchorCtr="0" compatLnSpc="1">
                <a:prstTxWarp prst="textNoShape">
                  <a:avLst/>
                </a:prstTxWarp>
              </a:bodyPr>
              <a:lstStyle/>
              <a:p>
                <a:endParaRPr lang="id-ID"/>
              </a:p>
            </p:txBody>
          </p:sp>
          <p:sp>
            <p:nvSpPr>
              <p:cNvPr id="57" name="Freeform 21">
                <a:extLst>
                  <a:ext uri="{FF2B5EF4-FFF2-40B4-BE49-F238E27FC236}">
                    <a16:creationId xmlns:a16="http://schemas.microsoft.com/office/drawing/2014/main" id="{17CD850C-5290-5D99-99C7-50EC87C0FACB}"/>
                  </a:ext>
                </a:extLst>
              </p:cNvPr>
              <p:cNvSpPr>
                <a:spLocks/>
              </p:cNvSpPr>
              <p:nvPr/>
            </p:nvSpPr>
            <p:spPr bwMode="auto">
              <a:xfrm>
                <a:off x="6018044" y="2770459"/>
                <a:ext cx="1754409" cy="2365073"/>
              </a:xfrm>
              <a:custGeom>
                <a:avLst/>
                <a:gdLst>
                  <a:gd name="T0" fmla="*/ 295 w 295"/>
                  <a:gd name="T1" fmla="*/ 397 h 397"/>
                  <a:gd name="T2" fmla="*/ 0 w 295"/>
                  <a:gd name="T3" fmla="*/ 397 h 397"/>
                  <a:gd name="T4" fmla="*/ 0 w 295"/>
                  <a:gd name="T5" fmla="*/ 20 h 397"/>
                  <a:gd name="T6" fmla="*/ 295 w 295"/>
                  <a:gd name="T7" fmla="*/ 20 h 397"/>
                  <a:gd name="T8" fmla="*/ 295 w 295"/>
                  <a:gd name="T9" fmla="*/ 397 h 397"/>
                </a:gdLst>
                <a:ahLst/>
                <a:cxnLst>
                  <a:cxn ang="0">
                    <a:pos x="T0" y="T1"/>
                  </a:cxn>
                  <a:cxn ang="0">
                    <a:pos x="T2" y="T3"/>
                  </a:cxn>
                  <a:cxn ang="0">
                    <a:pos x="T4" y="T5"/>
                  </a:cxn>
                  <a:cxn ang="0">
                    <a:pos x="T6" y="T7"/>
                  </a:cxn>
                  <a:cxn ang="0">
                    <a:pos x="T8" y="T9"/>
                  </a:cxn>
                </a:cxnLst>
                <a:rect l="0" t="0" r="r" b="b"/>
                <a:pathLst>
                  <a:path w="295" h="397">
                    <a:moveTo>
                      <a:pt x="295" y="397"/>
                    </a:moveTo>
                    <a:cubicBezTo>
                      <a:pt x="198" y="376"/>
                      <a:pt x="97" y="376"/>
                      <a:pt x="0" y="397"/>
                    </a:cubicBezTo>
                    <a:cubicBezTo>
                      <a:pt x="0" y="271"/>
                      <a:pt x="0" y="146"/>
                      <a:pt x="0" y="20"/>
                    </a:cubicBezTo>
                    <a:cubicBezTo>
                      <a:pt x="97" y="0"/>
                      <a:pt x="198" y="0"/>
                      <a:pt x="295" y="20"/>
                    </a:cubicBezTo>
                    <a:cubicBezTo>
                      <a:pt x="295" y="146"/>
                      <a:pt x="295" y="271"/>
                      <a:pt x="295" y="397"/>
                    </a:cubicBezTo>
                  </a:path>
                </a:pathLst>
              </a:custGeom>
              <a:solidFill>
                <a:schemeClr val="bg1">
                  <a:lumMod val="85000"/>
                </a:schemeClr>
              </a:solidFill>
              <a:ln>
                <a:noFill/>
              </a:ln>
            </p:spPr>
            <p:txBody>
              <a:bodyPr vert="horz" wrap="square" lIns="74295" tIns="37148" rIns="74295" bIns="37148" numCol="1" anchor="t" anchorCtr="0" compatLnSpc="1">
                <a:prstTxWarp prst="textNoShape">
                  <a:avLst/>
                </a:prstTxWarp>
              </a:bodyPr>
              <a:lstStyle/>
              <a:p>
                <a:endParaRPr lang="id-ID"/>
              </a:p>
            </p:txBody>
          </p:sp>
          <p:sp>
            <p:nvSpPr>
              <p:cNvPr id="58" name="Freeform 33">
                <a:extLst>
                  <a:ext uri="{FF2B5EF4-FFF2-40B4-BE49-F238E27FC236}">
                    <a16:creationId xmlns:a16="http://schemas.microsoft.com/office/drawing/2014/main" id="{617A297C-9CB1-5866-3A7F-ADD643919496}"/>
                  </a:ext>
                </a:extLst>
              </p:cNvPr>
              <p:cNvSpPr>
                <a:spLocks noEditPoints="1"/>
              </p:cNvSpPr>
              <p:nvPr/>
            </p:nvSpPr>
            <p:spPr bwMode="auto">
              <a:xfrm>
                <a:off x="6018046" y="2800492"/>
                <a:ext cx="1754409" cy="2335041"/>
              </a:xfrm>
              <a:custGeom>
                <a:avLst/>
                <a:gdLst>
                  <a:gd name="T0" fmla="*/ 63 w 295"/>
                  <a:gd name="T1" fmla="*/ 103 h 392"/>
                  <a:gd name="T2" fmla="*/ 37 w 295"/>
                  <a:gd name="T3" fmla="*/ 315 h 392"/>
                  <a:gd name="T4" fmla="*/ 249 w 295"/>
                  <a:gd name="T5" fmla="*/ 326 h 392"/>
                  <a:gd name="T6" fmla="*/ 147 w 295"/>
                  <a:gd name="T7" fmla="*/ 319 h 392"/>
                  <a:gd name="T8" fmla="*/ 37 w 295"/>
                  <a:gd name="T9" fmla="*/ 315 h 392"/>
                  <a:gd name="T10" fmla="*/ 147 w 295"/>
                  <a:gd name="T11" fmla="*/ 280 h 392"/>
                  <a:gd name="T12" fmla="*/ 249 w 295"/>
                  <a:gd name="T13" fmla="*/ 300 h 392"/>
                  <a:gd name="T14" fmla="*/ 37 w 295"/>
                  <a:gd name="T15" fmla="*/ 302 h 392"/>
                  <a:gd name="T16" fmla="*/ 37 w 295"/>
                  <a:gd name="T17" fmla="*/ 263 h 392"/>
                  <a:gd name="T18" fmla="*/ 249 w 295"/>
                  <a:gd name="T19" fmla="*/ 261 h 392"/>
                  <a:gd name="T20" fmla="*/ 249 w 295"/>
                  <a:gd name="T21" fmla="*/ 274 h 392"/>
                  <a:gd name="T22" fmla="*/ 37 w 295"/>
                  <a:gd name="T23" fmla="*/ 263 h 392"/>
                  <a:gd name="T24" fmla="*/ 37 w 295"/>
                  <a:gd name="T25" fmla="*/ 237 h 392"/>
                  <a:gd name="T26" fmla="*/ 249 w 295"/>
                  <a:gd name="T27" fmla="*/ 248 h 392"/>
                  <a:gd name="T28" fmla="*/ 147 w 295"/>
                  <a:gd name="T29" fmla="*/ 241 h 392"/>
                  <a:gd name="T30" fmla="*/ 37 w 295"/>
                  <a:gd name="T31" fmla="*/ 237 h 392"/>
                  <a:gd name="T32" fmla="*/ 147 w 295"/>
                  <a:gd name="T33" fmla="*/ 202 h 392"/>
                  <a:gd name="T34" fmla="*/ 249 w 295"/>
                  <a:gd name="T35" fmla="*/ 222 h 392"/>
                  <a:gd name="T36" fmla="*/ 37 w 295"/>
                  <a:gd name="T37" fmla="*/ 224 h 392"/>
                  <a:gd name="T38" fmla="*/ 37 w 295"/>
                  <a:gd name="T39" fmla="*/ 185 h 392"/>
                  <a:gd name="T40" fmla="*/ 249 w 295"/>
                  <a:gd name="T41" fmla="*/ 183 h 392"/>
                  <a:gd name="T42" fmla="*/ 249 w 295"/>
                  <a:gd name="T43" fmla="*/ 196 h 392"/>
                  <a:gd name="T44" fmla="*/ 37 w 295"/>
                  <a:gd name="T45" fmla="*/ 185 h 392"/>
                  <a:gd name="T46" fmla="*/ 37 w 295"/>
                  <a:gd name="T47" fmla="*/ 159 h 392"/>
                  <a:gd name="T48" fmla="*/ 249 w 295"/>
                  <a:gd name="T49" fmla="*/ 170 h 392"/>
                  <a:gd name="T50" fmla="*/ 147 w 295"/>
                  <a:gd name="T51" fmla="*/ 163 h 392"/>
                  <a:gd name="T52" fmla="*/ 37 w 295"/>
                  <a:gd name="T53" fmla="*/ 159 h 392"/>
                  <a:gd name="T54" fmla="*/ 147 w 295"/>
                  <a:gd name="T55" fmla="*/ 124 h 392"/>
                  <a:gd name="T56" fmla="*/ 249 w 295"/>
                  <a:gd name="T57" fmla="*/ 144 h 392"/>
                  <a:gd name="T58" fmla="*/ 37 w 295"/>
                  <a:gd name="T59" fmla="*/ 146 h 392"/>
                  <a:gd name="T60" fmla="*/ 33 w 295"/>
                  <a:gd name="T61" fmla="*/ 120 h 392"/>
                  <a:gd name="T62" fmla="*/ 75 w 295"/>
                  <a:gd name="T63" fmla="*/ 6 h 392"/>
                  <a:gd name="T64" fmla="*/ 249 w 295"/>
                  <a:gd name="T65" fmla="*/ 53 h 392"/>
                  <a:gd name="T66" fmla="*/ 249 w 295"/>
                  <a:gd name="T67" fmla="*/ 66 h 392"/>
                  <a:gd name="T68" fmla="*/ 75 w 295"/>
                  <a:gd name="T69" fmla="*/ 76 h 392"/>
                  <a:gd name="T70" fmla="*/ 249 w 295"/>
                  <a:gd name="T71" fmla="*/ 92 h 392"/>
                  <a:gd name="T72" fmla="*/ 147 w 295"/>
                  <a:gd name="T73" fmla="*/ 85 h 392"/>
                  <a:gd name="T74" fmla="*/ 147 w 295"/>
                  <a:gd name="T75" fmla="*/ 98 h 392"/>
                  <a:gd name="T76" fmla="*/ 249 w 295"/>
                  <a:gd name="T77" fmla="*/ 118 h 392"/>
                  <a:gd name="T78" fmla="*/ 75 w 295"/>
                  <a:gd name="T79" fmla="*/ 115 h 392"/>
                  <a:gd name="T80" fmla="*/ 37 w 295"/>
                  <a:gd name="T81" fmla="*/ 120 h 392"/>
                  <a:gd name="T82" fmla="*/ 147 w 295"/>
                  <a:gd name="T83" fmla="*/ 0 h 392"/>
                  <a:gd name="T84" fmla="*/ 147 w 295"/>
                  <a:gd name="T85" fmla="*/ 376 h 392"/>
                  <a:gd name="T86" fmla="*/ 295 w 295"/>
                  <a:gd name="T87" fmla="*/ 15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5" h="392">
                    <a:moveTo>
                      <a:pt x="54" y="93"/>
                    </a:moveTo>
                    <a:cubicBezTo>
                      <a:pt x="44" y="106"/>
                      <a:pt x="44" y="106"/>
                      <a:pt x="44" y="106"/>
                    </a:cubicBezTo>
                    <a:cubicBezTo>
                      <a:pt x="50" y="105"/>
                      <a:pt x="57" y="104"/>
                      <a:pt x="63" y="103"/>
                    </a:cubicBezTo>
                    <a:cubicBezTo>
                      <a:pt x="54" y="93"/>
                      <a:pt x="54" y="93"/>
                      <a:pt x="54" y="93"/>
                    </a:cubicBezTo>
                    <a:moveTo>
                      <a:pt x="37" y="315"/>
                    </a:moveTo>
                    <a:cubicBezTo>
                      <a:pt x="37" y="315"/>
                      <a:pt x="37" y="315"/>
                      <a:pt x="37" y="315"/>
                    </a:cubicBezTo>
                    <a:cubicBezTo>
                      <a:pt x="74" y="309"/>
                      <a:pt x="111" y="306"/>
                      <a:pt x="147" y="306"/>
                    </a:cubicBezTo>
                    <a:cubicBezTo>
                      <a:pt x="181" y="306"/>
                      <a:pt x="215" y="309"/>
                      <a:pt x="249" y="313"/>
                    </a:cubicBezTo>
                    <a:cubicBezTo>
                      <a:pt x="249" y="318"/>
                      <a:pt x="249" y="322"/>
                      <a:pt x="249" y="326"/>
                    </a:cubicBezTo>
                    <a:cubicBezTo>
                      <a:pt x="249" y="326"/>
                      <a:pt x="249" y="326"/>
                      <a:pt x="249" y="326"/>
                    </a:cubicBezTo>
                    <a:cubicBezTo>
                      <a:pt x="249" y="326"/>
                      <a:pt x="249" y="326"/>
                      <a:pt x="249" y="326"/>
                    </a:cubicBezTo>
                    <a:cubicBezTo>
                      <a:pt x="215" y="322"/>
                      <a:pt x="181" y="319"/>
                      <a:pt x="147" y="319"/>
                    </a:cubicBezTo>
                    <a:cubicBezTo>
                      <a:pt x="111" y="319"/>
                      <a:pt x="74" y="322"/>
                      <a:pt x="37" y="328"/>
                    </a:cubicBezTo>
                    <a:cubicBezTo>
                      <a:pt x="37" y="323"/>
                      <a:pt x="37" y="319"/>
                      <a:pt x="37" y="315"/>
                    </a:cubicBezTo>
                    <a:cubicBezTo>
                      <a:pt x="37" y="315"/>
                      <a:pt x="37" y="315"/>
                      <a:pt x="37" y="315"/>
                    </a:cubicBezTo>
                    <a:moveTo>
                      <a:pt x="37" y="289"/>
                    </a:moveTo>
                    <a:cubicBezTo>
                      <a:pt x="37" y="289"/>
                      <a:pt x="37" y="289"/>
                      <a:pt x="37" y="289"/>
                    </a:cubicBezTo>
                    <a:cubicBezTo>
                      <a:pt x="74" y="283"/>
                      <a:pt x="111" y="280"/>
                      <a:pt x="147" y="280"/>
                    </a:cubicBezTo>
                    <a:cubicBezTo>
                      <a:pt x="181" y="280"/>
                      <a:pt x="215" y="283"/>
                      <a:pt x="249" y="287"/>
                    </a:cubicBezTo>
                    <a:cubicBezTo>
                      <a:pt x="249" y="292"/>
                      <a:pt x="249" y="296"/>
                      <a:pt x="249" y="300"/>
                    </a:cubicBezTo>
                    <a:cubicBezTo>
                      <a:pt x="249" y="300"/>
                      <a:pt x="249" y="300"/>
                      <a:pt x="249" y="300"/>
                    </a:cubicBezTo>
                    <a:cubicBezTo>
                      <a:pt x="249" y="300"/>
                      <a:pt x="249" y="300"/>
                      <a:pt x="249" y="300"/>
                    </a:cubicBezTo>
                    <a:cubicBezTo>
                      <a:pt x="215" y="296"/>
                      <a:pt x="181" y="293"/>
                      <a:pt x="147" y="293"/>
                    </a:cubicBezTo>
                    <a:cubicBezTo>
                      <a:pt x="111" y="293"/>
                      <a:pt x="74" y="296"/>
                      <a:pt x="37" y="302"/>
                    </a:cubicBezTo>
                    <a:cubicBezTo>
                      <a:pt x="37" y="297"/>
                      <a:pt x="37" y="293"/>
                      <a:pt x="37" y="289"/>
                    </a:cubicBezTo>
                    <a:cubicBezTo>
                      <a:pt x="37" y="289"/>
                      <a:pt x="37" y="289"/>
                      <a:pt x="37" y="289"/>
                    </a:cubicBezTo>
                    <a:moveTo>
                      <a:pt x="37" y="263"/>
                    </a:moveTo>
                    <a:cubicBezTo>
                      <a:pt x="37" y="263"/>
                      <a:pt x="37" y="263"/>
                      <a:pt x="37" y="263"/>
                    </a:cubicBezTo>
                    <a:cubicBezTo>
                      <a:pt x="74" y="257"/>
                      <a:pt x="111" y="254"/>
                      <a:pt x="147" y="254"/>
                    </a:cubicBezTo>
                    <a:cubicBezTo>
                      <a:pt x="181" y="254"/>
                      <a:pt x="215" y="257"/>
                      <a:pt x="249" y="261"/>
                    </a:cubicBezTo>
                    <a:cubicBezTo>
                      <a:pt x="249" y="266"/>
                      <a:pt x="249" y="270"/>
                      <a:pt x="249" y="274"/>
                    </a:cubicBezTo>
                    <a:cubicBezTo>
                      <a:pt x="249" y="274"/>
                      <a:pt x="249" y="274"/>
                      <a:pt x="249" y="274"/>
                    </a:cubicBezTo>
                    <a:cubicBezTo>
                      <a:pt x="249" y="274"/>
                      <a:pt x="249" y="274"/>
                      <a:pt x="249" y="274"/>
                    </a:cubicBezTo>
                    <a:cubicBezTo>
                      <a:pt x="215" y="270"/>
                      <a:pt x="181" y="267"/>
                      <a:pt x="147" y="267"/>
                    </a:cubicBezTo>
                    <a:cubicBezTo>
                      <a:pt x="111" y="267"/>
                      <a:pt x="74" y="270"/>
                      <a:pt x="37" y="276"/>
                    </a:cubicBezTo>
                    <a:cubicBezTo>
                      <a:pt x="37" y="271"/>
                      <a:pt x="37" y="267"/>
                      <a:pt x="37" y="263"/>
                    </a:cubicBezTo>
                    <a:cubicBezTo>
                      <a:pt x="37" y="263"/>
                      <a:pt x="37" y="263"/>
                      <a:pt x="37" y="263"/>
                    </a:cubicBezTo>
                    <a:moveTo>
                      <a:pt x="37" y="237"/>
                    </a:moveTo>
                    <a:cubicBezTo>
                      <a:pt x="37" y="237"/>
                      <a:pt x="37" y="237"/>
                      <a:pt x="37" y="237"/>
                    </a:cubicBezTo>
                    <a:cubicBezTo>
                      <a:pt x="74" y="231"/>
                      <a:pt x="111" y="228"/>
                      <a:pt x="147" y="228"/>
                    </a:cubicBezTo>
                    <a:cubicBezTo>
                      <a:pt x="181" y="228"/>
                      <a:pt x="215" y="231"/>
                      <a:pt x="249" y="235"/>
                    </a:cubicBezTo>
                    <a:cubicBezTo>
                      <a:pt x="249" y="240"/>
                      <a:pt x="249" y="244"/>
                      <a:pt x="249" y="248"/>
                    </a:cubicBezTo>
                    <a:cubicBezTo>
                      <a:pt x="249" y="248"/>
                      <a:pt x="249" y="248"/>
                      <a:pt x="249" y="248"/>
                    </a:cubicBezTo>
                    <a:cubicBezTo>
                      <a:pt x="249" y="248"/>
                      <a:pt x="249" y="248"/>
                      <a:pt x="249" y="248"/>
                    </a:cubicBezTo>
                    <a:cubicBezTo>
                      <a:pt x="215" y="244"/>
                      <a:pt x="181" y="241"/>
                      <a:pt x="147" y="241"/>
                    </a:cubicBezTo>
                    <a:cubicBezTo>
                      <a:pt x="111" y="241"/>
                      <a:pt x="74" y="244"/>
                      <a:pt x="37" y="250"/>
                    </a:cubicBezTo>
                    <a:cubicBezTo>
                      <a:pt x="37" y="245"/>
                      <a:pt x="37" y="241"/>
                      <a:pt x="37" y="237"/>
                    </a:cubicBezTo>
                    <a:cubicBezTo>
                      <a:pt x="37" y="237"/>
                      <a:pt x="37" y="237"/>
                      <a:pt x="37" y="237"/>
                    </a:cubicBezTo>
                    <a:moveTo>
                      <a:pt x="37" y="211"/>
                    </a:moveTo>
                    <a:cubicBezTo>
                      <a:pt x="37" y="211"/>
                      <a:pt x="37" y="211"/>
                      <a:pt x="37" y="211"/>
                    </a:cubicBezTo>
                    <a:cubicBezTo>
                      <a:pt x="74" y="205"/>
                      <a:pt x="111" y="202"/>
                      <a:pt x="147" y="202"/>
                    </a:cubicBezTo>
                    <a:cubicBezTo>
                      <a:pt x="181" y="202"/>
                      <a:pt x="215" y="205"/>
                      <a:pt x="249" y="209"/>
                    </a:cubicBezTo>
                    <a:cubicBezTo>
                      <a:pt x="249" y="214"/>
                      <a:pt x="249" y="218"/>
                      <a:pt x="249" y="222"/>
                    </a:cubicBezTo>
                    <a:cubicBezTo>
                      <a:pt x="249" y="222"/>
                      <a:pt x="249" y="222"/>
                      <a:pt x="249" y="222"/>
                    </a:cubicBezTo>
                    <a:cubicBezTo>
                      <a:pt x="249" y="222"/>
                      <a:pt x="249" y="222"/>
                      <a:pt x="249" y="222"/>
                    </a:cubicBezTo>
                    <a:cubicBezTo>
                      <a:pt x="215" y="218"/>
                      <a:pt x="181" y="215"/>
                      <a:pt x="147" y="215"/>
                    </a:cubicBezTo>
                    <a:cubicBezTo>
                      <a:pt x="111" y="215"/>
                      <a:pt x="74" y="218"/>
                      <a:pt x="37" y="224"/>
                    </a:cubicBezTo>
                    <a:cubicBezTo>
                      <a:pt x="37" y="219"/>
                      <a:pt x="37" y="215"/>
                      <a:pt x="37" y="211"/>
                    </a:cubicBezTo>
                    <a:cubicBezTo>
                      <a:pt x="37" y="211"/>
                      <a:pt x="37" y="211"/>
                      <a:pt x="37" y="211"/>
                    </a:cubicBezTo>
                    <a:moveTo>
                      <a:pt x="37" y="185"/>
                    </a:moveTo>
                    <a:cubicBezTo>
                      <a:pt x="37" y="185"/>
                      <a:pt x="37" y="185"/>
                      <a:pt x="37" y="185"/>
                    </a:cubicBezTo>
                    <a:cubicBezTo>
                      <a:pt x="74" y="179"/>
                      <a:pt x="111" y="176"/>
                      <a:pt x="147" y="176"/>
                    </a:cubicBezTo>
                    <a:cubicBezTo>
                      <a:pt x="181" y="176"/>
                      <a:pt x="215" y="179"/>
                      <a:pt x="249" y="183"/>
                    </a:cubicBezTo>
                    <a:cubicBezTo>
                      <a:pt x="249" y="188"/>
                      <a:pt x="249" y="192"/>
                      <a:pt x="249" y="196"/>
                    </a:cubicBezTo>
                    <a:cubicBezTo>
                      <a:pt x="249" y="196"/>
                      <a:pt x="249" y="196"/>
                      <a:pt x="249" y="196"/>
                    </a:cubicBezTo>
                    <a:cubicBezTo>
                      <a:pt x="249" y="196"/>
                      <a:pt x="249" y="196"/>
                      <a:pt x="249" y="196"/>
                    </a:cubicBezTo>
                    <a:cubicBezTo>
                      <a:pt x="215" y="192"/>
                      <a:pt x="181" y="189"/>
                      <a:pt x="147" y="189"/>
                    </a:cubicBezTo>
                    <a:cubicBezTo>
                      <a:pt x="111" y="189"/>
                      <a:pt x="74" y="192"/>
                      <a:pt x="37" y="198"/>
                    </a:cubicBezTo>
                    <a:cubicBezTo>
                      <a:pt x="37" y="193"/>
                      <a:pt x="37" y="189"/>
                      <a:pt x="37" y="185"/>
                    </a:cubicBezTo>
                    <a:cubicBezTo>
                      <a:pt x="37" y="185"/>
                      <a:pt x="37" y="185"/>
                      <a:pt x="37" y="185"/>
                    </a:cubicBezTo>
                    <a:moveTo>
                      <a:pt x="37" y="159"/>
                    </a:moveTo>
                    <a:cubicBezTo>
                      <a:pt x="37" y="159"/>
                      <a:pt x="37" y="159"/>
                      <a:pt x="37" y="159"/>
                    </a:cubicBezTo>
                    <a:cubicBezTo>
                      <a:pt x="74" y="153"/>
                      <a:pt x="111" y="150"/>
                      <a:pt x="147" y="150"/>
                    </a:cubicBezTo>
                    <a:cubicBezTo>
                      <a:pt x="181" y="150"/>
                      <a:pt x="215" y="153"/>
                      <a:pt x="249" y="157"/>
                    </a:cubicBezTo>
                    <a:cubicBezTo>
                      <a:pt x="249" y="162"/>
                      <a:pt x="249" y="166"/>
                      <a:pt x="249" y="170"/>
                    </a:cubicBezTo>
                    <a:cubicBezTo>
                      <a:pt x="249" y="170"/>
                      <a:pt x="249" y="170"/>
                      <a:pt x="249" y="170"/>
                    </a:cubicBezTo>
                    <a:cubicBezTo>
                      <a:pt x="249" y="170"/>
                      <a:pt x="249" y="170"/>
                      <a:pt x="249" y="170"/>
                    </a:cubicBezTo>
                    <a:cubicBezTo>
                      <a:pt x="215" y="166"/>
                      <a:pt x="181" y="163"/>
                      <a:pt x="147" y="163"/>
                    </a:cubicBezTo>
                    <a:cubicBezTo>
                      <a:pt x="111" y="163"/>
                      <a:pt x="74" y="166"/>
                      <a:pt x="37" y="172"/>
                    </a:cubicBezTo>
                    <a:cubicBezTo>
                      <a:pt x="37" y="167"/>
                      <a:pt x="37" y="163"/>
                      <a:pt x="37" y="159"/>
                    </a:cubicBezTo>
                    <a:cubicBezTo>
                      <a:pt x="37" y="159"/>
                      <a:pt x="37" y="159"/>
                      <a:pt x="37" y="159"/>
                    </a:cubicBezTo>
                    <a:moveTo>
                      <a:pt x="37" y="133"/>
                    </a:moveTo>
                    <a:cubicBezTo>
                      <a:pt x="37" y="133"/>
                      <a:pt x="37" y="133"/>
                      <a:pt x="37" y="133"/>
                    </a:cubicBezTo>
                    <a:cubicBezTo>
                      <a:pt x="74" y="127"/>
                      <a:pt x="111" y="124"/>
                      <a:pt x="147" y="124"/>
                    </a:cubicBezTo>
                    <a:cubicBezTo>
                      <a:pt x="181" y="124"/>
                      <a:pt x="215" y="127"/>
                      <a:pt x="249" y="131"/>
                    </a:cubicBezTo>
                    <a:cubicBezTo>
                      <a:pt x="249" y="136"/>
                      <a:pt x="249" y="140"/>
                      <a:pt x="249" y="144"/>
                    </a:cubicBezTo>
                    <a:cubicBezTo>
                      <a:pt x="249" y="144"/>
                      <a:pt x="249" y="144"/>
                      <a:pt x="249" y="144"/>
                    </a:cubicBezTo>
                    <a:cubicBezTo>
                      <a:pt x="249" y="144"/>
                      <a:pt x="249" y="144"/>
                      <a:pt x="249" y="144"/>
                    </a:cubicBezTo>
                    <a:cubicBezTo>
                      <a:pt x="215" y="140"/>
                      <a:pt x="181" y="137"/>
                      <a:pt x="147" y="137"/>
                    </a:cubicBezTo>
                    <a:cubicBezTo>
                      <a:pt x="111" y="137"/>
                      <a:pt x="74" y="140"/>
                      <a:pt x="37" y="146"/>
                    </a:cubicBezTo>
                    <a:cubicBezTo>
                      <a:pt x="37" y="141"/>
                      <a:pt x="37" y="137"/>
                      <a:pt x="37" y="133"/>
                    </a:cubicBezTo>
                    <a:cubicBezTo>
                      <a:pt x="37" y="133"/>
                      <a:pt x="37" y="133"/>
                      <a:pt x="37" y="133"/>
                    </a:cubicBezTo>
                    <a:moveTo>
                      <a:pt x="33" y="120"/>
                    </a:moveTo>
                    <a:cubicBezTo>
                      <a:pt x="33" y="12"/>
                      <a:pt x="33" y="12"/>
                      <a:pt x="33" y="12"/>
                    </a:cubicBezTo>
                    <a:cubicBezTo>
                      <a:pt x="33" y="12"/>
                      <a:pt x="56" y="6"/>
                      <a:pt x="71" y="6"/>
                    </a:cubicBezTo>
                    <a:cubicBezTo>
                      <a:pt x="72" y="6"/>
                      <a:pt x="73" y="6"/>
                      <a:pt x="75" y="6"/>
                    </a:cubicBezTo>
                    <a:cubicBezTo>
                      <a:pt x="75" y="50"/>
                      <a:pt x="75" y="50"/>
                      <a:pt x="75" y="50"/>
                    </a:cubicBezTo>
                    <a:cubicBezTo>
                      <a:pt x="99" y="47"/>
                      <a:pt x="123" y="46"/>
                      <a:pt x="147" y="46"/>
                    </a:cubicBezTo>
                    <a:cubicBezTo>
                      <a:pt x="181" y="46"/>
                      <a:pt x="215" y="49"/>
                      <a:pt x="249" y="53"/>
                    </a:cubicBezTo>
                    <a:cubicBezTo>
                      <a:pt x="249" y="58"/>
                      <a:pt x="249" y="62"/>
                      <a:pt x="249" y="66"/>
                    </a:cubicBezTo>
                    <a:cubicBezTo>
                      <a:pt x="249" y="66"/>
                      <a:pt x="249" y="66"/>
                      <a:pt x="249" y="66"/>
                    </a:cubicBezTo>
                    <a:cubicBezTo>
                      <a:pt x="249" y="66"/>
                      <a:pt x="249" y="66"/>
                      <a:pt x="249" y="66"/>
                    </a:cubicBezTo>
                    <a:cubicBezTo>
                      <a:pt x="215" y="62"/>
                      <a:pt x="181" y="59"/>
                      <a:pt x="147" y="59"/>
                    </a:cubicBezTo>
                    <a:cubicBezTo>
                      <a:pt x="123" y="59"/>
                      <a:pt x="99" y="60"/>
                      <a:pt x="75" y="63"/>
                    </a:cubicBezTo>
                    <a:cubicBezTo>
                      <a:pt x="75" y="76"/>
                      <a:pt x="75" y="76"/>
                      <a:pt x="75" y="76"/>
                    </a:cubicBezTo>
                    <a:cubicBezTo>
                      <a:pt x="99" y="73"/>
                      <a:pt x="123" y="72"/>
                      <a:pt x="147" y="72"/>
                    </a:cubicBezTo>
                    <a:cubicBezTo>
                      <a:pt x="181" y="72"/>
                      <a:pt x="215" y="75"/>
                      <a:pt x="249" y="79"/>
                    </a:cubicBezTo>
                    <a:cubicBezTo>
                      <a:pt x="249" y="84"/>
                      <a:pt x="249" y="88"/>
                      <a:pt x="249" y="92"/>
                    </a:cubicBezTo>
                    <a:cubicBezTo>
                      <a:pt x="249" y="92"/>
                      <a:pt x="249" y="92"/>
                      <a:pt x="249" y="92"/>
                    </a:cubicBezTo>
                    <a:cubicBezTo>
                      <a:pt x="249" y="92"/>
                      <a:pt x="249" y="92"/>
                      <a:pt x="249" y="92"/>
                    </a:cubicBezTo>
                    <a:cubicBezTo>
                      <a:pt x="215" y="88"/>
                      <a:pt x="181" y="85"/>
                      <a:pt x="147" y="85"/>
                    </a:cubicBezTo>
                    <a:cubicBezTo>
                      <a:pt x="123" y="85"/>
                      <a:pt x="99" y="86"/>
                      <a:pt x="75" y="89"/>
                    </a:cubicBezTo>
                    <a:cubicBezTo>
                      <a:pt x="75" y="102"/>
                      <a:pt x="75" y="102"/>
                      <a:pt x="75" y="102"/>
                    </a:cubicBezTo>
                    <a:cubicBezTo>
                      <a:pt x="99" y="99"/>
                      <a:pt x="123" y="98"/>
                      <a:pt x="147" y="98"/>
                    </a:cubicBezTo>
                    <a:cubicBezTo>
                      <a:pt x="181" y="98"/>
                      <a:pt x="215" y="101"/>
                      <a:pt x="249" y="105"/>
                    </a:cubicBezTo>
                    <a:cubicBezTo>
                      <a:pt x="249" y="110"/>
                      <a:pt x="249" y="114"/>
                      <a:pt x="249" y="118"/>
                    </a:cubicBezTo>
                    <a:cubicBezTo>
                      <a:pt x="249" y="118"/>
                      <a:pt x="249" y="118"/>
                      <a:pt x="249" y="118"/>
                    </a:cubicBezTo>
                    <a:cubicBezTo>
                      <a:pt x="249" y="118"/>
                      <a:pt x="249" y="118"/>
                      <a:pt x="249" y="118"/>
                    </a:cubicBezTo>
                    <a:cubicBezTo>
                      <a:pt x="215" y="114"/>
                      <a:pt x="181" y="111"/>
                      <a:pt x="147" y="111"/>
                    </a:cubicBezTo>
                    <a:cubicBezTo>
                      <a:pt x="123" y="111"/>
                      <a:pt x="99" y="112"/>
                      <a:pt x="75" y="115"/>
                    </a:cubicBezTo>
                    <a:cubicBezTo>
                      <a:pt x="76" y="120"/>
                      <a:pt x="76" y="120"/>
                      <a:pt x="76" y="120"/>
                    </a:cubicBezTo>
                    <a:cubicBezTo>
                      <a:pt x="72" y="115"/>
                      <a:pt x="72" y="115"/>
                      <a:pt x="72" y="115"/>
                    </a:cubicBezTo>
                    <a:cubicBezTo>
                      <a:pt x="60" y="116"/>
                      <a:pt x="49" y="118"/>
                      <a:pt x="37" y="120"/>
                    </a:cubicBezTo>
                    <a:cubicBezTo>
                      <a:pt x="37" y="118"/>
                      <a:pt x="37" y="116"/>
                      <a:pt x="37" y="115"/>
                    </a:cubicBezTo>
                    <a:cubicBezTo>
                      <a:pt x="33" y="120"/>
                      <a:pt x="33" y="120"/>
                      <a:pt x="33" y="120"/>
                    </a:cubicBezTo>
                    <a:moveTo>
                      <a:pt x="147" y="0"/>
                    </a:moveTo>
                    <a:cubicBezTo>
                      <a:pt x="98" y="0"/>
                      <a:pt x="48" y="5"/>
                      <a:pt x="0" y="15"/>
                    </a:cubicBezTo>
                    <a:cubicBezTo>
                      <a:pt x="0" y="141"/>
                      <a:pt x="0" y="266"/>
                      <a:pt x="0" y="392"/>
                    </a:cubicBezTo>
                    <a:cubicBezTo>
                      <a:pt x="48" y="381"/>
                      <a:pt x="98" y="376"/>
                      <a:pt x="147" y="376"/>
                    </a:cubicBezTo>
                    <a:cubicBezTo>
                      <a:pt x="197" y="376"/>
                      <a:pt x="246" y="381"/>
                      <a:pt x="295" y="392"/>
                    </a:cubicBezTo>
                    <a:cubicBezTo>
                      <a:pt x="295" y="274"/>
                      <a:pt x="295" y="156"/>
                      <a:pt x="295" y="38"/>
                    </a:cubicBezTo>
                    <a:cubicBezTo>
                      <a:pt x="295" y="31"/>
                      <a:pt x="295" y="23"/>
                      <a:pt x="295" y="15"/>
                    </a:cubicBezTo>
                    <a:cubicBezTo>
                      <a:pt x="246" y="5"/>
                      <a:pt x="197" y="0"/>
                      <a:pt x="147" y="0"/>
                    </a:cubicBezTo>
                  </a:path>
                </a:pathLst>
              </a:custGeom>
              <a:solidFill>
                <a:schemeClr val="bg1">
                  <a:lumMod val="85000"/>
                </a:schemeClr>
              </a:solidFill>
              <a:ln>
                <a:noFill/>
              </a:ln>
            </p:spPr>
            <p:txBody>
              <a:bodyPr vert="horz" wrap="square" lIns="74295" tIns="37148" rIns="74295" bIns="37148" numCol="1" anchor="t" anchorCtr="0" compatLnSpc="1">
                <a:prstTxWarp prst="textNoShape">
                  <a:avLst/>
                </a:prstTxWarp>
              </a:bodyPr>
              <a:lstStyle/>
              <a:p>
                <a:endParaRPr lang="id-ID"/>
              </a:p>
            </p:txBody>
          </p:sp>
        </p:grpSp>
        <p:sp>
          <p:nvSpPr>
            <p:cNvPr id="7" name="Freeform 9">
              <a:extLst>
                <a:ext uri="{FF2B5EF4-FFF2-40B4-BE49-F238E27FC236}">
                  <a16:creationId xmlns:a16="http://schemas.microsoft.com/office/drawing/2014/main" id="{70A40D42-831A-DC82-9D30-149AF9621E0B}"/>
                </a:ext>
              </a:extLst>
            </p:cNvPr>
            <p:cNvSpPr>
              <a:spLocks/>
            </p:cNvSpPr>
            <p:nvPr/>
          </p:nvSpPr>
          <p:spPr bwMode="auto">
            <a:xfrm>
              <a:off x="3379672" y="3173479"/>
              <a:ext cx="320975" cy="518063"/>
            </a:xfrm>
            <a:custGeom>
              <a:avLst/>
              <a:gdLst>
                <a:gd name="T0" fmla="*/ 72 w 72"/>
                <a:gd name="T1" fmla="*/ 108 h 116"/>
                <a:gd name="T2" fmla="*/ 0 w 72"/>
                <a:gd name="T3" fmla="*/ 116 h 116"/>
                <a:gd name="T4" fmla="*/ 0 w 72"/>
                <a:gd name="T5" fmla="*/ 8 h 116"/>
                <a:gd name="T6" fmla="*/ 72 w 72"/>
                <a:gd name="T7" fmla="*/ 0 h 116"/>
                <a:gd name="T8" fmla="*/ 72 w 72"/>
                <a:gd name="T9" fmla="*/ 108 h 116"/>
              </a:gdLst>
              <a:ahLst/>
              <a:cxnLst>
                <a:cxn ang="0">
                  <a:pos x="T0" y="T1"/>
                </a:cxn>
                <a:cxn ang="0">
                  <a:pos x="T2" y="T3"/>
                </a:cxn>
                <a:cxn ang="0">
                  <a:pos x="T4" y="T5"/>
                </a:cxn>
                <a:cxn ang="0">
                  <a:pos x="T6" y="T7"/>
                </a:cxn>
                <a:cxn ang="0">
                  <a:pos x="T8" y="T9"/>
                </a:cxn>
              </a:cxnLst>
              <a:rect l="0" t="0" r="r" b="b"/>
              <a:pathLst>
                <a:path w="72" h="116">
                  <a:moveTo>
                    <a:pt x="72" y="108"/>
                  </a:moveTo>
                  <a:cubicBezTo>
                    <a:pt x="48" y="110"/>
                    <a:pt x="24" y="112"/>
                    <a:pt x="0" y="116"/>
                  </a:cubicBezTo>
                  <a:cubicBezTo>
                    <a:pt x="0" y="80"/>
                    <a:pt x="0" y="44"/>
                    <a:pt x="0" y="8"/>
                  </a:cubicBezTo>
                  <a:cubicBezTo>
                    <a:pt x="24" y="4"/>
                    <a:pt x="48" y="2"/>
                    <a:pt x="72" y="0"/>
                  </a:cubicBezTo>
                  <a:cubicBezTo>
                    <a:pt x="72" y="36"/>
                    <a:pt x="72" y="72"/>
                    <a:pt x="72" y="108"/>
                  </a:cubicBezTo>
                  <a:close/>
                </a:path>
              </a:pathLst>
            </a:custGeom>
            <a:solidFill>
              <a:srgbClr val="8A8A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grpSp>
          <p:nvGrpSpPr>
            <p:cNvPr id="8" name="Group 12">
              <a:extLst>
                <a:ext uri="{FF2B5EF4-FFF2-40B4-BE49-F238E27FC236}">
                  <a16:creationId xmlns:a16="http://schemas.microsoft.com/office/drawing/2014/main" id="{82F8D85A-8D90-CE55-1F05-43953151B42D}"/>
                </a:ext>
              </a:extLst>
            </p:cNvPr>
            <p:cNvGrpSpPr/>
            <p:nvPr/>
          </p:nvGrpSpPr>
          <p:grpSpPr>
            <a:xfrm>
              <a:off x="3777605" y="3164094"/>
              <a:ext cx="1865781" cy="93853"/>
              <a:chOff x="856398" y="3068283"/>
              <a:chExt cx="2487708" cy="125137"/>
            </a:xfrm>
          </p:grpSpPr>
          <p:sp>
            <p:nvSpPr>
              <p:cNvPr id="52" name="Freeform 10">
                <a:extLst>
                  <a:ext uri="{FF2B5EF4-FFF2-40B4-BE49-F238E27FC236}">
                    <a16:creationId xmlns:a16="http://schemas.microsoft.com/office/drawing/2014/main" id="{7CFF68DA-4FD1-36F8-563C-CCDC16309CD6}"/>
                  </a:ext>
                </a:extLst>
              </p:cNvPr>
              <p:cNvSpPr>
                <a:spLocks/>
              </p:cNvSpPr>
              <p:nvPr/>
            </p:nvSpPr>
            <p:spPr bwMode="auto">
              <a:xfrm>
                <a:off x="856398" y="3068283"/>
                <a:ext cx="730795" cy="125136"/>
              </a:xfrm>
              <a:custGeom>
                <a:avLst/>
                <a:gdLst>
                  <a:gd name="T0" fmla="*/ 123 w 123"/>
                  <a:gd name="T1" fmla="*/ 21 h 21"/>
                  <a:gd name="T2" fmla="*/ 0 w 123"/>
                  <a:gd name="T3" fmla="*/ 15 h 21"/>
                  <a:gd name="T4" fmla="*/ 0 w 123"/>
                  <a:gd name="T5" fmla="*/ 2 h 21"/>
                  <a:gd name="T6" fmla="*/ 123 w 123"/>
                  <a:gd name="T7" fmla="*/ 8 h 21"/>
                  <a:gd name="T8" fmla="*/ 123 w 123"/>
                  <a:gd name="T9" fmla="*/ 21 h 21"/>
                </a:gdLst>
                <a:ahLst/>
                <a:cxnLst>
                  <a:cxn ang="0">
                    <a:pos x="T0" y="T1"/>
                  </a:cxn>
                  <a:cxn ang="0">
                    <a:pos x="T2" y="T3"/>
                  </a:cxn>
                  <a:cxn ang="0">
                    <a:pos x="T4" y="T5"/>
                  </a:cxn>
                  <a:cxn ang="0">
                    <a:pos x="T6" y="T7"/>
                  </a:cxn>
                  <a:cxn ang="0">
                    <a:pos x="T8" y="T9"/>
                  </a:cxn>
                </a:cxnLst>
                <a:rect l="0" t="0" r="r" b="b"/>
                <a:pathLst>
                  <a:path w="123" h="21">
                    <a:moveTo>
                      <a:pt x="123" y="21"/>
                    </a:moveTo>
                    <a:cubicBezTo>
                      <a:pt x="82" y="16"/>
                      <a:pt x="41" y="13"/>
                      <a:pt x="0" y="15"/>
                    </a:cubicBezTo>
                    <a:cubicBezTo>
                      <a:pt x="0" y="10"/>
                      <a:pt x="0" y="6"/>
                      <a:pt x="0" y="2"/>
                    </a:cubicBezTo>
                    <a:cubicBezTo>
                      <a:pt x="41" y="0"/>
                      <a:pt x="82" y="3"/>
                      <a:pt x="123" y="8"/>
                    </a:cubicBezTo>
                    <a:cubicBezTo>
                      <a:pt x="123" y="13"/>
                      <a:pt x="123" y="17"/>
                      <a:pt x="123" y="21"/>
                    </a:cubicBezTo>
                    <a:close/>
                  </a:path>
                </a:pathLst>
              </a:custGeom>
              <a:solidFill>
                <a:srgbClr val="8A8A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sp>
            <p:nvSpPr>
              <p:cNvPr id="53" name="Freeform 34">
                <a:extLst>
                  <a:ext uri="{FF2B5EF4-FFF2-40B4-BE49-F238E27FC236}">
                    <a16:creationId xmlns:a16="http://schemas.microsoft.com/office/drawing/2014/main" id="{6E588515-44E8-D089-AF72-B6351EF0FB81}"/>
                  </a:ext>
                </a:extLst>
              </p:cNvPr>
              <p:cNvSpPr>
                <a:spLocks/>
              </p:cNvSpPr>
              <p:nvPr/>
            </p:nvSpPr>
            <p:spPr bwMode="auto">
              <a:xfrm>
                <a:off x="2310481" y="3075791"/>
                <a:ext cx="1033625" cy="117629"/>
              </a:xfrm>
              <a:custGeom>
                <a:avLst/>
                <a:gdLst>
                  <a:gd name="T0" fmla="*/ 72 w 174"/>
                  <a:gd name="T1" fmla="*/ 0 h 20"/>
                  <a:gd name="T2" fmla="*/ 0 w 174"/>
                  <a:gd name="T3" fmla="*/ 4 h 20"/>
                  <a:gd name="T4" fmla="*/ 0 w 174"/>
                  <a:gd name="T5" fmla="*/ 17 h 20"/>
                  <a:gd name="T6" fmla="*/ 72 w 174"/>
                  <a:gd name="T7" fmla="*/ 13 h 20"/>
                  <a:gd name="T8" fmla="*/ 174 w 174"/>
                  <a:gd name="T9" fmla="*/ 20 h 20"/>
                  <a:gd name="T10" fmla="*/ 174 w 174"/>
                  <a:gd name="T11" fmla="*/ 7 h 20"/>
                  <a:gd name="T12" fmla="*/ 72 w 174"/>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74" h="20">
                    <a:moveTo>
                      <a:pt x="72" y="0"/>
                    </a:moveTo>
                    <a:cubicBezTo>
                      <a:pt x="48" y="0"/>
                      <a:pt x="24" y="1"/>
                      <a:pt x="0" y="4"/>
                    </a:cubicBezTo>
                    <a:cubicBezTo>
                      <a:pt x="0" y="17"/>
                      <a:pt x="0" y="17"/>
                      <a:pt x="0" y="17"/>
                    </a:cubicBezTo>
                    <a:cubicBezTo>
                      <a:pt x="24" y="14"/>
                      <a:pt x="48" y="13"/>
                      <a:pt x="72" y="13"/>
                    </a:cubicBezTo>
                    <a:cubicBezTo>
                      <a:pt x="106" y="13"/>
                      <a:pt x="140" y="16"/>
                      <a:pt x="174" y="20"/>
                    </a:cubicBezTo>
                    <a:cubicBezTo>
                      <a:pt x="174" y="16"/>
                      <a:pt x="174" y="12"/>
                      <a:pt x="174" y="7"/>
                    </a:cubicBezTo>
                    <a:cubicBezTo>
                      <a:pt x="140" y="3"/>
                      <a:pt x="106" y="0"/>
                      <a:pt x="72" y="0"/>
                    </a:cubicBezTo>
                  </a:path>
                </a:pathLst>
              </a:custGeom>
              <a:solidFill>
                <a:srgbClr val="8181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grpSp>
        <p:grpSp>
          <p:nvGrpSpPr>
            <p:cNvPr id="9" name="Group 13">
              <a:extLst>
                <a:ext uri="{FF2B5EF4-FFF2-40B4-BE49-F238E27FC236}">
                  <a16:creationId xmlns:a16="http://schemas.microsoft.com/office/drawing/2014/main" id="{A3FDDBA9-1CDC-55BA-DF4E-FADB622FC4E8}"/>
                </a:ext>
              </a:extLst>
            </p:cNvPr>
            <p:cNvGrpSpPr/>
            <p:nvPr/>
          </p:nvGrpSpPr>
          <p:grpSpPr>
            <a:xfrm>
              <a:off x="3777605" y="3509470"/>
              <a:ext cx="1865781" cy="106992"/>
              <a:chOff x="856398" y="3528784"/>
              <a:chExt cx="2487708" cy="142656"/>
            </a:xfrm>
          </p:grpSpPr>
          <p:sp>
            <p:nvSpPr>
              <p:cNvPr id="49" name="Freeform 13">
                <a:extLst>
                  <a:ext uri="{FF2B5EF4-FFF2-40B4-BE49-F238E27FC236}">
                    <a16:creationId xmlns:a16="http://schemas.microsoft.com/office/drawing/2014/main" id="{64542D91-0293-D8D6-9E60-3EBB8EA120DB}"/>
                  </a:ext>
                </a:extLst>
              </p:cNvPr>
              <p:cNvSpPr>
                <a:spLocks/>
              </p:cNvSpPr>
              <p:nvPr/>
            </p:nvSpPr>
            <p:spPr bwMode="auto">
              <a:xfrm>
                <a:off x="856398" y="3533790"/>
                <a:ext cx="730795" cy="125136"/>
              </a:xfrm>
              <a:custGeom>
                <a:avLst/>
                <a:gdLst>
                  <a:gd name="T0" fmla="*/ 123 w 123"/>
                  <a:gd name="T1" fmla="*/ 21 h 21"/>
                  <a:gd name="T2" fmla="*/ 0 w 123"/>
                  <a:gd name="T3" fmla="*/ 15 h 21"/>
                  <a:gd name="T4" fmla="*/ 0 w 123"/>
                  <a:gd name="T5" fmla="*/ 2 h 21"/>
                  <a:gd name="T6" fmla="*/ 123 w 123"/>
                  <a:gd name="T7" fmla="*/ 8 h 21"/>
                  <a:gd name="T8" fmla="*/ 123 w 123"/>
                  <a:gd name="T9" fmla="*/ 21 h 21"/>
                </a:gdLst>
                <a:ahLst/>
                <a:cxnLst>
                  <a:cxn ang="0">
                    <a:pos x="T0" y="T1"/>
                  </a:cxn>
                  <a:cxn ang="0">
                    <a:pos x="T2" y="T3"/>
                  </a:cxn>
                  <a:cxn ang="0">
                    <a:pos x="T4" y="T5"/>
                  </a:cxn>
                  <a:cxn ang="0">
                    <a:pos x="T6" y="T7"/>
                  </a:cxn>
                  <a:cxn ang="0">
                    <a:pos x="T8" y="T9"/>
                  </a:cxn>
                </a:cxnLst>
                <a:rect l="0" t="0" r="r" b="b"/>
                <a:pathLst>
                  <a:path w="123" h="21">
                    <a:moveTo>
                      <a:pt x="123" y="21"/>
                    </a:moveTo>
                    <a:cubicBezTo>
                      <a:pt x="82" y="16"/>
                      <a:pt x="41" y="13"/>
                      <a:pt x="0" y="15"/>
                    </a:cubicBezTo>
                    <a:cubicBezTo>
                      <a:pt x="0" y="10"/>
                      <a:pt x="0" y="6"/>
                      <a:pt x="0" y="2"/>
                    </a:cubicBezTo>
                    <a:cubicBezTo>
                      <a:pt x="41" y="0"/>
                      <a:pt x="82" y="3"/>
                      <a:pt x="123" y="8"/>
                    </a:cubicBezTo>
                    <a:cubicBezTo>
                      <a:pt x="123" y="13"/>
                      <a:pt x="123" y="17"/>
                      <a:pt x="123" y="21"/>
                    </a:cubicBezTo>
                    <a:close/>
                  </a:path>
                </a:pathLst>
              </a:custGeom>
              <a:solidFill>
                <a:srgbClr val="8A8A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sp>
            <p:nvSpPr>
              <p:cNvPr id="50" name="Freeform 25">
                <a:extLst>
                  <a:ext uri="{FF2B5EF4-FFF2-40B4-BE49-F238E27FC236}">
                    <a16:creationId xmlns:a16="http://schemas.microsoft.com/office/drawing/2014/main" id="{D8229775-C56E-11A2-D09C-BA41CBB16387}"/>
                  </a:ext>
                </a:extLst>
              </p:cNvPr>
              <p:cNvSpPr>
                <a:spLocks/>
              </p:cNvSpPr>
              <p:nvPr/>
            </p:nvSpPr>
            <p:spPr bwMode="auto">
              <a:xfrm>
                <a:off x="2085236" y="3528784"/>
                <a:ext cx="1258870" cy="142656"/>
              </a:xfrm>
              <a:custGeom>
                <a:avLst/>
                <a:gdLst>
                  <a:gd name="T0" fmla="*/ 212 w 212"/>
                  <a:gd name="T1" fmla="*/ 22 h 24"/>
                  <a:gd name="T2" fmla="*/ 0 w 212"/>
                  <a:gd name="T3" fmla="*/ 24 h 24"/>
                  <a:gd name="T4" fmla="*/ 0 w 212"/>
                  <a:gd name="T5" fmla="*/ 11 h 24"/>
                  <a:gd name="T6" fmla="*/ 212 w 212"/>
                  <a:gd name="T7" fmla="*/ 9 h 24"/>
                  <a:gd name="T8" fmla="*/ 212 w 212"/>
                  <a:gd name="T9" fmla="*/ 22 h 24"/>
                </a:gdLst>
                <a:ahLst/>
                <a:cxnLst>
                  <a:cxn ang="0">
                    <a:pos x="T0" y="T1"/>
                  </a:cxn>
                  <a:cxn ang="0">
                    <a:pos x="T2" y="T3"/>
                  </a:cxn>
                  <a:cxn ang="0">
                    <a:pos x="T4" y="T5"/>
                  </a:cxn>
                  <a:cxn ang="0">
                    <a:pos x="T6" y="T7"/>
                  </a:cxn>
                  <a:cxn ang="0">
                    <a:pos x="T8" y="T9"/>
                  </a:cxn>
                </a:cxnLst>
                <a:rect l="0" t="0" r="r" b="b"/>
                <a:pathLst>
                  <a:path w="212" h="24">
                    <a:moveTo>
                      <a:pt x="212" y="22"/>
                    </a:moveTo>
                    <a:cubicBezTo>
                      <a:pt x="142" y="13"/>
                      <a:pt x="70" y="13"/>
                      <a:pt x="0" y="24"/>
                    </a:cubicBezTo>
                    <a:cubicBezTo>
                      <a:pt x="0" y="19"/>
                      <a:pt x="0" y="15"/>
                      <a:pt x="0" y="11"/>
                    </a:cubicBezTo>
                    <a:cubicBezTo>
                      <a:pt x="70" y="0"/>
                      <a:pt x="142" y="0"/>
                      <a:pt x="212" y="9"/>
                    </a:cubicBezTo>
                    <a:cubicBezTo>
                      <a:pt x="212" y="14"/>
                      <a:pt x="212" y="18"/>
                      <a:pt x="212" y="22"/>
                    </a:cubicBezTo>
                  </a:path>
                </a:pathLst>
              </a:custGeom>
              <a:solidFill>
                <a:srgbClr val="8A8A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sp>
            <p:nvSpPr>
              <p:cNvPr id="51" name="Freeform 37">
                <a:extLst>
                  <a:ext uri="{FF2B5EF4-FFF2-40B4-BE49-F238E27FC236}">
                    <a16:creationId xmlns:a16="http://schemas.microsoft.com/office/drawing/2014/main" id="{889123E6-6E8D-5606-AA2D-17478FD292AA}"/>
                  </a:ext>
                </a:extLst>
              </p:cNvPr>
              <p:cNvSpPr>
                <a:spLocks/>
              </p:cNvSpPr>
              <p:nvPr/>
            </p:nvSpPr>
            <p:spPr bwMode="auto">
              <a:xfrm>
                <a:off x="2085236" y="3538795"/>
                <a:ext cx="1258870" cy="132645"/>
              </a:xfrm>
              <a:custGeom>
                <a:avLst/>
                <a:gdLst>
                  <a:gd name="T0" fmla="*/ 110 w 212"/>
                  <a:gd name="T1" fmla="*/ 0 h 22"/>
                  <a:gd name="T2" fmla="*/ 0 w 212"/>
                  <a:gd name="T3" fmla="*/ 9 h 22"/>
                  <a:gd name="T4" fmla="*/ 0 w 212"/>
                  <a:gd name="T5" fmla="*/ 22 h 22"/>
                  <a:gd name="T6" fmla="*/ 110 w 212"/>
                  <a:gd name="T7" fmla="*/ 13 h 22"/>
                  <a:gd name="T8" fmla="*/ 212 w 212"/>
                  <a:gd name="T9" fmla="*/ 20 h 22"/>
                  <a:gd name="T10" fmla="*/ 212 w 212"/>
                  <a:gd name="T11" fmla="*/ 7 h 22"/>
                  <a:gd name="T12" fmla="*/ 110 w 2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2" h="22">
                    <a:moveTo>
                      <a:pt x="110" y="0"/>
                    </a:moveTo>
                    <a:cubicBezTo>
                      <a:pt x="74" y="0"/>
                      <a:pt x="37" y="3"/>
                      <a:pt x="0" y="9"/>
                    </a:cubicBezTo>
                    <a:cubicBezTo>
                      <a:pt x="0" y="13"/>
                      <a:pt x="0" y="17"/>
                      <a:pt x="0" y="22"/>
                    </a:cubicBezTo>
                    <a:cubicBezTo>
                      <a:pt x="37" y="16"/>
                      <a:pt x="74" y="13"/>
                      <a:pt x="110" y="13"/>
                    </a:cubicBezTo>
                    <a:cubicBezTo>
                      <a:pt x="144" y="13"/>
                      <a:pt x="178" y="16"/>
                      <a:pt x="212" y="20"/>
                    </a:cubicBezTo>
                    <a:cubicBezTo>
                      <a:pt x="212" y="16"/>
                      <a:pt x="212" y="12"/>
                      <a:pt x="212" y="7"/>
                    </a:cubicBezTo>
                    <a:cubicBezTo>
                      <a:pt x="178" y="3"/>
                      <a:pt x="144" y="0"/>
                      <a:pt x="110" y="0"/>
                    </a:cubicBezTo>
                  </a:path>
                </a:pathLst>
              </a:custGeom>
              <a:solidFill>
                <a:srgbClr val="8181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grpSp>
        <p:grpSp>
          <p:nvGrpSpPr>
            <p:cNvPr id="10" name="Group 14">
              <a:extLst>
                <a:ext uri="{FF2B5EF4-FFF2-40B4-BE49-F238E27FC236}">
                  <a16:creationId xmlns:a16="http://schemas.microsoft.com/office/drawing/2014/main" id="{A77287E0-80FF-779B-E38D-E8B6D956EFCA}"/>
                </a:ext>
              </a:extLst>
            </p:cNvPr>
            <p:cNvGrpSpPr/>
            <p:nvPr/>
          </p:nvGrpSpPr>
          <p:grpSpPr>
            <a:xfrm>
              <a:off x="3777605" y="3623969"/>
              <a:ext cx="1865781" cy="106993"/>
              <a:chOff x="856398" y="3681449"/>
              <a:chExt cx="2487708" cy="142657"/>
            </a:xfrm>
          </p:grpSpPr>
          <p:sp>
            <p:nvSpPr>
              <p:cNvPr id="46" name="Freeform 14">
                <a:extLst>
                  <a:ext uri="{FF2B5EF4-FFF2-40B4-BE49-F238E27FC236}">
                    <a16:creationId xmlns:a16="http://schemas.microsoft.com/office/drawing/2014/main" id="{0FBE4DC8-02BD-283F-14AB-9782035E125A}"/>
                  </a:ext>
                </a:extLst>
              </p:cNvPr>
              <p:cNvSpPr>
                <a:spLocks/>
              </p:cNvSpPr>
              <p:nvPr/>
            </p:nvSpPr>
            <p:spPr bwMode="auto">
              <a:xfrm>
                <a:off x="856398" y="3688958"/>
                <a:ext cx="730795" cy="125136"/>
              </a:xfrm>
              <a:custGeom>
                <a:avLst/>
                <a:gdLst>
                  <a:gd name="T0" fmla="*/ 123 w 123"/>
                  <a:gd name="T1" fmla="*/ 21 h 21"/>
                  <a:gd name="T2" fmla="*/ 0 w 123"/>
                  <a:gd name="T3" fmla="*/ 15 h 21"/>
                  <a:gd name="T4" fmla="*/ 0 w 123"/>
                  <a:gd name="T5" fmla="*/ 2 h 21"/>
                  <a:gd name="T6" fmla="*/ 123 w 123"/>
                  <a:gd name="T7" fmla="*/ 8 h 21"/>
                  <a:gd name="T8" fmla="*/ 123 w 123"/>
                  <a:gd name="T9" fmla="*/ 21 h 21"/>
                </a:gdLst>
                <a:ahLst/>
                <a:cxnLst>
                  <a:cxn ang="0">
                    <a:pos x="T0" y="T1"/>
                  </a:cxn>
                  <a:cxn ang="0">
                    <a:pos x="T2" y="T3"/>
                  </a:cxn>
                  <a:cxn ang="0">
                    <a:pos x="T4" y="T5"/>
                  </a:cxn>
                  <a:cxn ang="0">
                    <a:pos x="T6" y="T7"/>
                  </a:cxn>
                  <a:cxn ang="0">
                    <a:pos x="T8" y="T9"/>
                  </a:cxn>
                </a:cxnLst>
                <a:rect l="0" t="0" r="r" b="b"/>
                <a:pathLst>
                  <a:path w="123" h="21">
                    <a:moveTo>
                      <a:pt x="123" y="21"/>
                    </a:moveTo>
                    <a:cubicBezTo>
                      <a:pt x="82" y="16"/>
                      <a:pt x="41" y="13"/>
                      <a:pt x="0" y="15"/>
                    </a:cubicBezTo>
                    <a:cubicBezTo>
                      <a:pt x="0" y="10"/>
                      <a:pt x="0" y="6"/>
                      <a:pt x="0" y="2"/>
                    </a:cubicBezTo>
                    <a:cubicBezTo>
                      <a:pt x="41" y="0"/>
                      <a:pt x="82" y="3"/>
                      <a:pt x="123" y="8"/>
                    </a:cubicBezTo>
                    <a:cubicBezTo>
                      <a:pt x="123" y="13"/>
                      <a:pt x="123" y="17"/>
                      <a:pt x="123" y="21"/>
                    </a:cubicBezTo>
                    <a:close/>
                  </a:path>
                </a:pathLst>
              </a:custGeom>
              <a:solidFill>
                <a:srgbClr val="8A8A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sp>
            <p:nvSpPr>
              <p:cNvPr id="47" name="Freeform 26">
                <a:extLst>
                  <a:ext uri="{FF2B5EF4-FFF2-40B4-BE49-F238E27FC236}">
                    <a16:creationId xmlns:a16="http://schemas.microsoft.com/office/drawing/2014/main" id="{406D8397-A0BA-62D1-6271-2945BF219B61}"/>
                  </a:ext>
                </a:extLst>
              </p:cNvPr>
              <p:cNvSpPr>
                <a:spLocks/>
              </p:cNvSpPr>
              <p:nvPr/>
            </p:nvSpPr>
            <p:spPr bwMode="auto">
              <a:xfrm>
                <a:off x="2085236" y="3681449"/>
                <a:ext cx="1258870" cy="142656"/>
              </a:xfrm>
              <a:custGeom>
                <a:avLst/>
                <a:gdLst>
                  <a:gd name="T0" fmla="*/ 212 w 212"/>
                  <a:gd name="T1" fmla="*/ 22 h 24"/>
                  <a:gd name="T2" fmla="*/ 0 w 212"/>
                  <a:gd name="T3" fmla="*/ 24 h 24"/>
                  <a:gd name="T4" fmla="*/ 0 w 212"/>
                  <a:gd name="T5" fmla="*/ 11 h 24"/>
                  <a:gd name="T6" fmla="*/ 212 w 212"/>
                  <a:gd name="T7" fmla="*/ 9 h 24"/>
                  <a:gd name="T8" fmla="*/ 212 w 212"/>
                  <a:gd name="T9" fmla="*/ 22 h 24"/>
                </a:gdLst>
                <a:ahLst/>
                <a:cxnLst>
                  <a:cxn ang="0">
                    <a:pos x="T0" y="T1"/>
                  </a:cxn>
                  <a:cxn ang="0">
                    <a:pos x="T2" y="T3"/>
                  </a:cxn>
                  <a:cxn ang="0">
                    <a:pos x="T4" y="T5"/>
                  </a:cxn>
                  <a:cxn ang="0">
                    <a:pos x="T6" y="T7"/>
                  </a:cxn>
                  <a:cxn ang="0">
                    <a:pos x="T8" y="T9"/>
                  </a:cxn>
                </a:cxnLst>
                <a:rect l="0" t="0" r="r" b="b"/>
                <a:pathLst>
                  <a:path w="212" h="24">
                    <a:moveTo>
                      <a:pt x="212" y="22"/>
                    </a:moveTo>
                    <a:cubicBezTo>
                      <a:pt x="142" y="13"/>
                      <a:pt x="70" y="13"/>
                      <a:pt x="0" y="24"/>
                    </a:cubicBezTo>
                    <a:cubicBezTo>
                      <a:pt x="0" y="19"/>
                      <a:pt x="0" y="15"/>
                      <a:pt x="0" y="11"/>
                    </a:cubicBezTo>
                    <a:cubicBezTo>
                      <a:pt x="70" y="0"/>
                      <a:pt x="142" y="0"/>
                      <a:pt x="212" y="9"/>
                    </a:cubicBezTo>
                    <a:cubicBezTo>
                      <a:pt x="212" y="14"/>
                      <a:pt x="212" y="18"/>
                      <a:pt x="212" y="22"/>
                    </a:cubicBezTo>
                  </a:path>
                </a:pathLst>
              </a:custGeom>
              <a:solidFill>
                <a:srgbClr val="8A8A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sp>
            <p:nvSpPr>
              <p:cNvPr id="48" name="Freeform 38">
                <a:extLst>
                  <a:ext uri="{FF2B5EF4-FFF2-40B4-BE49-F238E27FC236}">
                    <a16:creationId xmlns:a16="http://schemas.microsoft.com/office/drawing/2014/main" id="{0724A135-A814-0F3D-8248-FAAEBE671FC7}"/>
                  </a:ext>
                </a:extLst>
              </p:cNvPr>
              <p:cNvSpPr>
                <a:spLocks/>
              </p:cNvSpPr>
              <p:nvPr/>
            </p:nvSpPr>
            <p:spPr bwMode="auto">
              <a:xfrm>
                <a:off x="2085236" y="3693964"/>
                <a:ext cx="1258870" cy="130142"/>
              </a:xfrm>
              <a:custGeom>
                <a:avLst/>
                <a:gdLst>
                  <a:gd name="T0" fmla="*/ 110 w 212"/>
                  <a:gd name="T1" fmla="*/ 0 h 22"/>
                  <a:gd name="T2" fmla="*/ 0 w 212"/>
                  <a:gd name="T3" fmla="*/ 9 h 22"/>
                  <a:gd name="T4" fmla="*/ 0 w 212"/>
                  <a:gd name="T5" fmla="*/ 22 h 22"/>
                  <a:gd name="T6" fmla="*/ 110 w 212"/>
                  <a:gd name="T7" fmla="*/ 13 h 22"/>
                  <a:gd name="T8" fmla="*/ 212 w 212"/>
                  <a:gd name="T9" fmla="*/ 20 h 22"/>
                  <a:gd name="T10" fmla="*/ 212 w 212"/>
                  <a:gd name="T11" fmla="*/ 7 h 22"/>
                  <a:gd name="T12" fmla="*/ 110 w 2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2" h="22">
                    <a:moveTo>
                      <a:pt x="110" y="0"/>
                    </a:moveTo>
                    <a:cubicBezTo>
                      <a:pt x="74" y="0"/>
                      <a:pt x="37" y="3"/>
                      <a:pt x="0" y="9"/>
                    </a:cubicBezTo>
                    <a:cubicBezTo>
                      <a:pt x="0" y="13"/>
                      <a:pt x="0" y="17"/>
                      <a:pt x="0" y="22"/>
                    </a:cubicBezTo>
                    <a:cubicBezTo>
                      <a:pt x="37" y="16"/>
                      <a:pt x="74" y="13"/>
                      <a:pt x="110" y="13"/>
                    </a:cubicBezTo>
                    <a:cubicBezTo>
                      <a:pt x="144" y="13"/>
                      <a:pt x="178" y="16"/>
                      <a:pt x="212" y="20"/>
                    </a:cubicBezTo>
                    <a:cubicBezTo>
                      <a:pt x="212" y="16"/>
                      <a:pt x="212" y="12"/>
                      <a:pt x="212" y="7"/>
                    </a:cubicBezTo>
                    <a:cubicBezTo>
                      <a:pt x="178" y="3"/>
                      <a:pt x="144" y="0"/>
                      <a:pt x="110" y="0"/>
                    </a:cubicBezTo>
                  </a:path>
                </a:pathLst>
              </a:custGeom>
              <a:solidFill>
                <a:srgbClr val="8181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grpSp>
        <p:grpSp>
          <p:nvGrpSpPr>
            <p:cNvPr id="11" name="Group 15">
              <a:extLst>
                <a:ext uri="{FF2B5EF4-FFF2-40B4-BE49-F238E27FC236}">
                  <a16:creationId xmlns:a16="http://schemas.microsoft.com/office/drawing/2014/main" id="{5A8D9DAF-6C58-8295-E40E-1DF4B9CCDD94}"/>
                </a:ext>
              </a:extLst>
            </p:cNvPr>
            <p:cNvGrpSpPr/>
            <p:nvPr/>
          </p:nvGrpSpPr>
          <p:grpSpPr>
            <a:xfrm>
              <a:off x="3385304" y="3740346"/>
              <a:ext cx="2258082" cy="106993"/>
              <a:chOff x="333330" y="3836618"/>
              <a:chExt cx="3010776" cy="142657"/>
            </a:xfrm>
          </p:grpSpPr>
          <p:sp>
            <p:nvSpPr>
              <p:cNvPr id="43" name="Freeform 15">
                <a:extLst>
                  <a:ext uri="{FF2B5EF4-FFF2-40B4-BE49-F238E27FC236}">
                    <a16:creationId xmlns:a16="http://schemas.microsoft.com/office/drawing/2014/main" id="{14165AEE-4CC5-CD11-078A-28AD358CFD80}"/>
                  </a:ext>
                </a:extLst>
              </p:cNvPr>
              <p:cNvSpPr>
                <a:spLocks/>
              </p:cNvSpPr>
              <p:nvPr/>
            </p:nvSpPr>
            <p:spPr bwMode="auto">
              <a:xfrm>
                <a:off x="333330" y="3836618"/>
                <a:ext cx="1253865" cy="142656"/>
              </a:xfrm>
              <a:custGeom>
                <a:avLst/>
                <a:gdLst>
                  <a:gd name="T0" fmla="*/ 211 w 211"/>
                  <a:gd name="T1" fmla="*/ 22 h 24"/>
                  <a:gd name="T2" fmla="*/ 0 w 211"/>
                  <a:gd name="T3" fmla="*/ 24 h 24"/>
                  <a:gd name="T4" fmla="*/ 0 w 211"/>
                  <a:gd name="T5" fmla="*/ 11 h 24"/>
                  <a:gd name="T6" fmla="*/ 211 w 211"/>
                  <a:gd name="T7" fmla="*/ 9 h 24"/>
                  <a:gd name="T8" fmla="*/ 211 w 211"/>
                  <a:gd name="T9" fmla="*/ 22 h 24"/>
                </a:gdLst>
                <a:ahLst/>
                <a:cxnLst>
                  <a:cxn ang="0">
                    <a:pos x="T0" y="T1"/>
                  </a:cxn>
                  <a:cxn ang="0">
                    <a:pos x="T2" y="T3"/>
                  </a:cxn>
                  <a:cxn ang="0">
                    <a:pos x="T4" y="T5"/>
                  </a:cxn>
                  <a:cxn ang="0">
                    <a:pos x="T6" y="T7"/>
                  </a:cxn>
                  <a:cxn ang="0">
                    <a:pos x="T8" y="T9"/>
                  </a:cxn>
                </a:cxnLst>
                <a:rect l="0" t="0" r="r" b="b"/>
                <a:pathLst>
                  <a:path w="211" h="24">
                    <a:moveTo>
                      <a:pt x="211" y="22"/>
                    </a:moveTo>
                    <a:cubicBezTo>
                      <a:pt x="141" y="13"/>
                      <a:pt x="70" y="13"/>
                      <a:pt x="0" y="24"/>
                    </a:cubicBezTo>
                    <a:cubicBezTo>
                      <a:pt x="0" y="19"/>
                      <a:pt x="0" y="15"/>
                      <a:pt x="0" y="11"/>
                    </a:cubicBezTo>
                    <a:cubicBezTo>
                      <a:pt x="70" y="0"/>
                      <a:pt x="141" y="0"/>
                      <a:pt x="211" y="9"/>
                    </a:cubicBezTo>
                    <a:cubicBezTo>
                      <a:pt x="211" y="14"/>
                      <a:pt x="211" y="18"/>
                      <a:pt x="211" y="22"/>
                    </a:cubicBezTo>
                    <a:close/>
                  </a:path>
                </a:pathLst>
              </a:custGeom>
              <a:solidFill>
                <a:srgbClr val="8A8A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sp>
            <p:nvSpPr>
              <p:cNvPr id="44" name="Freeform 27">
                <a:extLst>
                  <a:ext uri="{FF2B5EF4-FFF2-40B4-BE49-F238E27FC236}">
                    <a16:creationId xmlns:a16="http://schemas.microsoft.com/office/drawing/2014/main" id="{F4003D05-88C0-1C7F-18EE-867EF6D965D2}"/>
                  </a:ext>
                </a:extLst>
              </p:cNvPr>
              <p:cNvSpPr>
                <a:spLocks/>
              </p:cNvSpPr>
              <p:nvPr/>
            </p:nvSpPr>
            <p:spPr bwMode="auto">
              <a:xfrm>
                <a:off x="2085236" y="3836618"/>
                <a:ext cx="1258870" cy="142656"/>
              </a:xfrm>
              <a:custGeom>
                <a:avLst/>
                <a:gdLst>
                  <a:gd name="T0" fmla="*/ 212 w 212"/>
                  <a:gd name="T1" fmla="*/ 22 h 24"/>
                  <a:gd name="T2" fmla="*/ 0 w 212"/>
                  <a:gd name="T3" fmla="*/ 24 h 24"/>
                  <a:gd name="T4" fmla="*/ 0 w 212"/>
                  <a:gd name="T5" fmla="*/ 11 h 24"/>
                  <a:gd name="T6" fmla="*/ 212 w 212"/>
                  <a:gd name="T7" fmla="*/ 9 h 24"/>
                  <a:gd name="T8" fmla="*/ 212 w 212"/>
                  <a:gd name="T9" fmla="*/ 22 h 24"/>
                </a:gdLst>
                <a:ahLst/>
                <a:cxnLst>
                  <a:cxn ang="0">
                    <a:pos x="T0" y="T1"/>
                  </a:cxn>
                  <a:cxn ang="0">
                    <a:pos x="T2" y="T3"/>
                  </a:cxn>
                  <a:cxn ang="0">
                    <a:pos x="T4" y="T5"/>
                  </a:cxn>
                  <a:cxn ang="0">
                    <a:pos x="T6" y="T7"/>
                  </a:cxn>
                  <a:cxn ang="0">
                    <a:pos x="T8" y="T9"/>
                  </a:cxn>
                </a:cxnLst>
                <a:rect l="0" t="0" r="r" b="b"/>
                <a:pathLst>
                  <a:path w="212" h="24">
                    <a:moveTo>
                      <a:pt x="212" y="22"/>
                    </a:moveTo>
                    <a:cubicBezTo>
                      <a:pt x="142" y="13"/>
                      <a:pt x="70" y="13"/>
                      <a:pt x="0" y="24"/>
                    </a:cubicBezTo>
                    <a:cubicBezTo>
                      <a:pt x="0" y="19"/>
                      <a:pt x="0" y="15"/>
                      <a:pt x="0" y="11"/>
                    </a:cubicBezTo>
                    <a:cubicBezTo>
                      <a:pt x="70" y="0"/>
                      <a:pt x="142" y="0"/>
                      <a:pt x="212" y="9"/>
                    </a:cubicBezTo>
                    <a:cubicBezTo>
                      <a:pt x="212" y="14"/>
                      <a:pt x="212" y="18"/>
                      <a:pt x="212" y="22"/>
                    </a:cubicBezTo>
                  </a:path>
                </a:pathLst>
              </a:custGeom>
              <a:solidFill>
                <a:srgbClr val="8A8A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sp>
            <p:nvSpPr>
              <p:cNvPr id="45" name="Freeform 39">
                <a:extLst>
                  <a:ext uri="{FF2B5EF4-FFF2-40B4-BE49-F238E27FC236}">
                    <a16:creationId xmlns:a16="http://schemas.microsoft.com/office/drawing/2014/main" id="{1DD217E5-6099-A317-0B43-A8FE56DA0469}"/>
                  </a:ext>
                </a:extLst>
              </p:cNvPr>
              <p:cNvSpPr>
                <a:spLocks/>
              </p:cNvSpPr>
              <p:nvPr/>
            </p:nvSpPr>
            <p:spPr bwMode="auto">
              <a:xfrm>
                <a:off x="2085236" y="3849133"/>
                <a:ext cx="1258870" cy="130142"/>
              </a:xfrm>
              <a:custGeom>
                <a:avLst/>
                <a:gdLst>
                  <a:gd name="T0" fmla="*/ 110 w 212"/>
                  <a:gd name="T1" fmla="*/ 0 h 22"/>
                  <a:gd name="T2" fmla="*/ 0 w 212"/>
                  <a:gd name="T3" fmla="*/ 9 h 22"/>
                  <a:gd name="T4" fmla="*/ 0 w 212"/>
                  <a:gd name="T5" fmla="*/ 22 h 22"/>
                  <a:gd name="T6" fmla="*/ 110 w 212"/>
                  <a:gd name="T7" fmla="*/ 13 h 22"/>
                  <a:gd name="T8" fmla="*/ 212 w 212"/>
                  <a:gd name="T9" fmla="*/ 20 h 22"/>
                  <a:gd name="T10" fmla="*/ 212 w 212"/>
                  <a:gd name="T11" fmla="*/ 7 h 22"/>
                  <a:gd name="T12" fmla="*/ 110 w 2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2" h="22">
                    <a:moveTo>
                      <a:pt x="110" y="0"/>
                    </a:moveTo>
                    <a:cubicBezTo>
                      <a:pt x="74" y="0"/>
                      <a:pt x="37" y="3"/>
                      <a:pt x="0" y="9"/>
                    </a:cubicBezTo>
                    <a:cubicBezTo>
                      <a:pt x="0" y="13"/>
                      <a:pt x="0" y="17"/>
                      <a:pt x="0" y="22"/>
                    </a:cubicBezTo>
                    <a:cubicBezTo>
                      <a:pt x="37" y="16"/>
                      <a:pt x="74" y="13"/>
                      <a:pt x="110" y="13"/>
                    </a:cubicBezTo>
                    <a:cubicBezTo>
                      <a:pt x="144" y="13"/>
                      <a:pt x="178" y="16"/>
                      <a:pt x="212" y="20"/>
                    </a:cubicBezTo>
                    <a:cubicBezTo>
                      <a:pt x="212" y="16"/>
                      <a:pt x="212" y="12"/>
                      <a:pt x="212" y="7"/>
                    </a:cubicBezTo>
                    <a:cubicBezTo>
                      <a:pt x="178" y="3"/>
                      <a:pt x="144" y="0"/>
                      <a:pt x="110" y="0"/>
                    </a:cubicBezTo>
                  </a:path>
                </a:pathLst>
              </a:custGeom>
              <a:solidFill>
                <a:srgbClr val="8181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grpSp>
        <p:grpSp>
          <p:nvGrpSpPr>
            <p:cNvPr id="12" name="Group 16">
              <a:extLst>
                <a:ext uri="{FF2B5EF4-FFF2-40B4-BE49-F238E27FC236}">
                  <a16:creationId xmlns:a16="http://schemas.microsoft.com/office/drawing/2014/main" id="{B9A2EDD9-8C12-11D8-B741-AB3BB813001B}"/>
                </a:ext>
              </a:extLst>
            </p:cNvPr>
            <p:cNvGrpSpPr/>
            <p:nvPr/>
          </p:nvGrpSpPr>
          <p:grpSpPr>
            <a:xfrm>
              <a:off x="3385304" y="3856722"/>
              <a:ext cx="2258082" cy="106992"/>
              <a:chOff x="333330" y="3991787"/>
              <a:chExt cx="3010776" cy="142656"/>
            </a:xfrm>
          </p:grpSpPr>
          <p:sp>
            <p:nvSpPr>
              <p:cNvPr id="40" name="Freeform 16">
                <a:extLst>
                  <a:ext uri="{FF2B5EF4-FFF2-40B4-BE49-F238E27FC236}">
                    <a16:creationId xmlns:a16="http://schemas.microsoft.com/office/drawing/2014/main" id="{228D524E-376A-5088-3505-73B8A0C84989}"/>
                  </a:ext>
                </a:extLst>
              </p:cNvPr>
              <p:cNvSpPr>
                <a:spLocks/>
              </p:cNvSpPr>
              <p:nvPr/>
            </p:nvSpPr>
            <p:spPr bwMode="auto">
              <a:xfrm>
                <a:off x="333330" y="3991787"/>
                <a:ext cx="1253865" cy="142656"/>
              </a:xfrm>
              <a:custGeom>
                <a:avLst/>
                <a:gdLst>
                  <a:gd name="T0" fmla="*/ 211 w 211"/>
                  <a:gd name="T1" fmla="*/ 22 h 24"/>
                  <a:gd name="T2" fmla="*/ 0 w 211"/>
                  <a:gd name="T3" fmla="*/ 24 h 24"/>
                  <a:gd name="T4" fmla="*/ 0 w 211"/>
                  <a:gd name="T5" fmla="*/ 11 h 24"/>
                  <a:gd name="T6" fmla="*/ 211 w 211"/>
                  <a:gd name="T7" fmla="*/ 9 h 24"/>
                  <a:gd name="T8" fmla="*/ 211 w 211"/>
                  <a:gd name="T9" fmla="*/ 22 h 24"/>
                </a:gdLst>
                <a:ahLst/>
                <a:cxnLst>
                  <a:cxn ang="0">
                    <a:pos x="T0" y="T1"/>
                  </a:cxn>
                  <a:cxn ang="0">
                    <a:pos x="T2" y="T3"/>
                  </a:cxn>
                  <a:cxn ang="0">
                    <a:pos x="T4" y="T5"/>
                  </a:cxn>
                  <a:cxn ang="0">
                    <a:pos x="T6" y="T7"/>
                  </a:cxn>
                  <a:cxn ang="0">
                    <a:pos x="T8" y="T9"/>
                  </a:cxn>
                </a:cxnLst>
                <a:rect l="0" t="0" r="r" b="b"/>
                <a:pathLst>
                  <a:path w="211" h="24">
                    <a:moveTo>
                      <a:pt x="211" y="22"/>
                    </a:moveTo>
                    <a:cubicBezTo>
                      <a:pt x="141" y="13"/>
                      <a:pt x="70" y="13"/>
                      <a:pt x="0" y="24"/>
                    </a:cubicBezTo>
                    <a:cubicBezTo>
                      <a:pt x="0" y="19"/>
                      <a:pt x="0" y="15"/>
                      <a:pt x="0" y="11"/>
                    </a:cubicBezTo>
                    <a:cubicBezTo>
                      <a:pt x="70" y="0"/>
                      <a:pt x="141" y="0"/>
                      <a:pt x="211" y="9"/>
                    </a:cubicBezTo>
                    <a:cubicBezTo>
                      <a:pt x="211" y="14"/>
                      <a:pt x="211" y="18"/>
                      <a:pt x="211" y="22"/>
                    </a:cubicBezTo>
                    <a:close/>
                  </a:path>
                </a:pathLst>
              </a:custGeom>
              <a:solidFill>
                <a:srgbClr val="8A8A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sp>
            <p:nvSpPr>
              <p:cNvPr id="41" name="Freeform 28">
                <a:extLst>
                  <a:ext uri="{FF2B5EF4-FFF2-40B4-BE49-F238E27FC236}">
                    <a16:creationId xmlns:a16="http://schemas.microsoft.com/office/drawing/2014/main" id="{61EE63FB-0BB7-9FA1-D74B-AECC11030707}"/>
                  </a:ext>
                </a:extLst>
              </p:cNvPr>
              <p:cNvSpPr>
                <a:spLocks/>
              </p:cNvSpPr>
              <p:nvPr/>
            </p:nvSpPr>
            <p:spPr bwMode="auto">
              <a:xfrm>
                <a:off x="2085236" y="3991787"/>
                <a:ext cx="1258870" cy="142656"/>
              </a:xfrm>
              <a:custGeom>
                <a:avLst/>
                <a:gdLst>
                  <a:gd name="T0" fmla="*/ 212 w 212"/>
                  <a:gd name="T1" fmla="*/ 22 h 24"/>
                  <a:gd name="T2" fmla="*/ 0 w 212"/>
                  <a:gd name="T3" fmla="*/ 24 h 24"/>
                  <a:gd name="T4" fmla="*/ 0 w 212"/>
                  <a:gd name="T5" fmla="*/ 11 h 24"/>
                  <a:gd name="T6" fmla="*/ 212 w 212"/>
                  <a:gd name="T7" fmla="*/ 9 h 24"/>
                  <a:gd name="T8" fmla="*/ 212 w 212"/>
                  <a:gd name="T9" fmla="*/ 22 h 24"/>
                </a:gdLst>
                <a:ahLst/>
                <a:cxnLst>
                  <a:cxn ang="0">
                    <a:pos x="T0" y="T1"/>
                  </a:cxn>
                  <a:cxn ang="0">
                    <a:pos x="T2" y="T3"/>
                  </a:cxn>
                  <a:cxn ang="0">
                    <a:pos x="T4" y="T5"/>
                  </a:cxn>
                  <a:cxn ang="0">
                    <a:pos x="T6" y="T7"/>
                  </a:cxn>
                  <a:cxn ang="0">
                    <a:pos x="T8" y="T9"/>
                  </a:cxn>
                </a:cxnLst>
                <a:rect l="0" t="0" r="r" b="b"/>
                <a:pathLst>
                  <a:path w="212" h="24">
                    <a:moveTo>
                      <a:pt x="212" y="22"/>
                    </a:moveTo>
                    <a:cubicBezTo>
                      <a:pt x="142" y="13"/>
                      <a:pt x="70" y="13"/>
                      <a:pt x="0" y="24"/>
                    </a:cubicBezTo>
                    <a:cubicBezTo>
                      <a:pt x="0" y="19"/>
                      <a:pt x="0" y="15"/>
                      <a:pt x="0" y="11"/>
                    </a:cubicBezTo>
                    <a:cubicBezTo>
                      <a:pt x="70" y="0"/>
                      <a:pt x="142" y="0"/>
                      <a:pt x="212" y="9"/>
                    </a:cubicBezTo>
                    <a:cubicBezTo>
                      <a:pt x="212" y="14"/>
                      <a:pt x="212" y="18"/>
                      <a:pt x="212" y="22"/>
                    </a:cubicBezTo>
                  </a:path>
                </a:pathLst>
              </a:custGeom>
              <a:solidFill>
                <a:srgbClr val="8A8A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sp>
            <p:nvSpPr>
              <p:cNvPr id="42" name="Freeform 40">
                <a:extLst>
                  <a:ext uri="{FF2B5EF4-FFF2-40B4-BE49-F238E27FC236}">
                    <a16:creationId xmlns:a16="http://schemas.microsoft.com/office/drawing/2014/main" id="{12035EDC-E938-835A-E179-C72F0B1C1F1D}"/>
                  </a:ext>
                </a:extLst>
              </p:cNvPr>
              <p:cNvSpPr>
                <a:spLocks/>
              </p:cNvSpPr>
              <p:nvPr/>
            </p:nvSpPr>
            <p:spPr bwMode="auto">
              <a:xfrm>
                <a:off x="2085236" y="4004301"/>
                <a:ext cx="1258870" cy="130142"/>
              </a:xfrm>
              <a:custGeom>
                <a:avLst/>
                <a:gdLst>
                  <a:gd name="T0" fmla="*/ 110 w 212"/>
                  <a:gd name="T1" fmla="*/ 0 h 22"/>
                  <a:gd name="T2" fmla="*/ 0 w 212"/>
                  <a:gd name="T3" fmla="*/ 9 h 22"/>
                  <a:gd name="T4" fmla="*/ 0 w 212"/>
                  <a:gd name="T5" fmla="*/ 22 h 22"/>
                  <a:gd name="T6" fmla="*/ 110 w 212"/>
                  <a:gd name="T7" fmla="*/ 13 h 22"/>
                  <a:gd name="T8" fmla="*/ 212 w 212"/>
                  <a:gd name="T9" fmla="*/ 20 h 22"/>
                  <a:gd name="T10" fmla="*/ 212 w 212"/>
                  <a:gd name="T11" fmla="*/ 7 h 22"/>
                  <a:gd name="T12" fmla="*/ 110 w 2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2" h="22">
                    <a:moveTo>
                      <a:pt x="110" y="0"/>
                    </a:moveTo>
                    <a:cubicBezTo>
                      <a:pt x="74" y="0"/>
                      <a:pt x="37" y="3"/>
                      <a:pt x="0" y="9"/>
                    </a:cubicBezTo>
                    <a:cubicBezTo>
                      <a:pt x="0" y="13"/>
                      <a:pt x="0" y="17"/>
                      <a:pt x="0" y="22"/>
                    </a:cubicBezTo>
                    <a:cubicBezTo>
                      <a:pt x="37" y="16"/>
                      <a:pt x="74" y="13"/>
                      <a:pt x="110" y="13"/>
                    </a:cubicBezTo>
                    <a:cubicBezTo>
                      <a:pt x="144" y="13"/>
                      <a:pt x="178" y="16"/>
                      <a:pt x="212" y="20"/>
                    </a:cubicBezTo>
                    <a:cubicBezTo>
                      <a:pt x="212" y="16"/>
                      <a:pt x="212" y="12"/>
                      <a:pt x="212" y="7"/>
                    </a:cubicBezTo>
                    <a:cubicBezTo>
                      <a:pt x="178" y="3"/>
                      <a:pt x="144" y="0"/>
                      <a:pt x="110" y="0"/>
                    </a:cubicBezTo>
                  </a:path>
                </a:pathLst>
              </a:custGeom>
              <a:solidFill>
                <a:srgbClr val="8181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grpSp>
        <p:grpSp>
          <p:nvGrpSpPr>
            <p:cNvPr id="13" name="Group 17">
              <a:extLst>
                <a:ext uri="{FF2B5EF4-FFF2-40B4-BE49-F238E27FC236}">
                  <a16:creationId xmlns:a16="http://schemas.microsoft.com/office/drawing/2014/main" id="{266C5321-3C8F-5605-D60C-29E893ACDBCC}"/>
                </a:ext>
              </a:extLst>
            </p:cNvPr>
            <p:cNvGrpSpPr/>
            <p:nvPr/>
          </p:nvGrpSpPr>
          <p:grpSpPr>
            <a:xfrm>
              <a:off x="3385304" y="3973099"/>
              <a:ext cx="2258082" cy="106992"/>
              <a:chOff x="333330" y="4146956"/>
              <a:chExt cx="3010776" cy="142656"/>
            </a:xfrm>
          </p:grpSpPr>
          <p:sp>
            <p:nvSpPr>
              <p:cNvPr id="37" name="Freeform 17">
                <a:extLst>
                  <a:ext uri="{FF2B5EF4-FFF2-40B4-BE49-F238E27FC236}">
                    <a16:creationId xmlns:a16="http://schemas.microsoft.com/office/drawing/2014/main" id="{6CC1BB72-AF1C-232C-900F-17AB86916BA1}"/>
                  </a:ext>
                </a:extLst>
              </p:cNvPr>
              <p:cNvSpPr>
                <a:spLocks/>
              </p:cNvSpPr>
              <p:nvPr/>
            </p:nvSpPr>
            <p:spPr bwMode="auto">
              <a:xfrm>
                <a:off x="333330" y="4146956"/>
                <a:ext cx="1253865" cy="142656"/>
              </a:xfrm>
              <a:custGeom>
                <a:avLst/>
                <a:gdLst>
                  <a:gd name="T0" fmla="*/ 211 w 211"/>
                  <a:gd name="T1" fmla="*/ 22 h 24"/>
                  <a:gd name="T2" fmla="*/ 0 w 211"/>
                  <a:gd name="T3" fmla="*/ 24 h 24"/>
                  <a:gd name="T4" fmla="*/ 0 w 211"/>
                  <a:gd name="T5" fmla="*/ 11 h 24"/>
                  <a:gd name="T6" fmla="*/ 211 w 211"/>
                  <a:gd name="T7" fmla="*/ 9 h 24"/>
                  <a:gd name="T8" fmla="*/ 211 w 211"/>
                  <a:gd name="T9" fmla="*/ 22 h 24"/>
                </a:gdLst>
                <a:ahLst/>
                <a:cxnLst>
                  <a:cxn ang="0">
                    <a:pos x="T0" y="T1"/>
                  </a:cxn>
                  <a:cxn ang="0">
                    <a:pos x="T2" y="T3"/>
                  </a:cxn>
                  <a:cxn ang="0">
                    <a:pos x="T4" y="T5"/>
                  </a:cxn>
                  <a:cxn ang="0">
                    <a:pos x="T6" y="T7"/>
                  </a:cxn>
                  <a:cxn ang="0">
                    <a:pos x="T8" y="T9"/>
                  </a:cxn>
                </a:cxnLst>
                <a:rect l="0" t="0" r="r" b="b"/>
                <a:pathLst>
                  <a:path w="211" h="24">
                    <a:moveTo>
                      <a:pt x="211" y="22"/>
                    </a:moveTo>
                    <a:cubicBezTo>
                      <a:pt x="141" y="13"/>
                      <a:pt x="70" y="13"/>
                      <a:pt x="0" y="24"/>
                    </a:cubicBezTo>
                    <a:cubicBezTo>
                      <a:pt x="0" y="19"/>
                      <a:pt x="0" y="15"/>
                      <a:pt x="0" y="11"/>
                    </a:cubicBezTo>
                    <a:cubicBezTo>
                      <a:pt x="70" y="0"/>
                      <a:pt x="141" y="0"/>
                      <a:pt x="211" y="9"/>
                    </a:cubicBezTo>
                    <a:cubicBezTo>
                      <a:pt x="211" y="14"/>
                      <a:pt x="211" y="18"/>
                      <a:pt x="211" y="22"/>
                    </a:cubicBezTo>
                    <a:close/>
                  </a:path>
                </a:pathLst>
              </a:custGeom>
              <a:solidFill>
                <a:srgbClr val="8A8A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sp>
            <p:nvSpPr>
              <p:cNvPr id="38" name="Freeform 29">
                <a:extLst>
                  <a:ext uri="{FF2B5EF4-FFF2-40B4-BE49-F238E27FC236}">
                    <a16:creationId xmlns:a16="http://schemas.microsoft.com/office/drawing/2014/main" id="{D3CA3D57-0B5B-1707-36E3-ACA528C715AC}"/>
                  </a:ext>
                </a:extLst>
              </p:cNvPr>
              <p:cNvSpPr>
                <a:spLocks/>
              </p:cNvSpPr>
              <p:nvPr/>
            </p:nvSpPr>
            <p:spPr bwMode="auto">
              <a:xfrm>
                <a:off x="2085236" y="4146956"/>
                <a:ext cx="1258870" cy="142656"/>
              </a:xfrm>
              <a:custGeom>
                <a:avLst/>
                <a:gdLst>
                  <a:gd name="T0" fmla="*/ 212 w 212"/>
                  <a:gd name="T1" fmla="*/ 22 h 24"/>
                  <a:gd name="T2" fmla="*/ 0 w 212"/>
                  <a:gd name="T3" fmla="*/ 24 h 24"/>
                  <a:gd name="T4" fmla="*/ 0 w 212"/>
                  <a:gd name="T5" fmla="*/ 11 h 24"/>
                  <a:gd name="T6" fmla="*/ 212 w 212"/>
                  <a:gd name="T7" fmla="*/ 9 h 24"/>
                  <a:gd name="T8" fmla="*/ 212 w 212"/>
                  <a:gd name="T9" fmla="*/ 22 h 24"/>
                </a:gdLst>
                <a:ahLst/>
                <a:cxnLst>
                  <a:cxn ang="0">
                    <a:pos x="T0" y="T1"/>
                  </a:cxn>
                  <a:cxn ang="0">
                    <a:pos x="T2" y="T3"/>
                  </a:cxn>
                  <a:cxn ang="0">
                    <a:pos x="T4" y="T5"/>
                  </a:cxn>
                  <a:cxn ang="0">
                    <a:pos x="T6" y="T7"/>
                  </a:cxn>
                  <a:cxn ang="0">
                    <a:pos x="T8" y="T9"/>
                  </a:cxn>
                </a:cxnLst>
                <a:rect l="0" t="0" r="r" b="b"/>
                <a:pathLst>
                  <a:path w="212" h="24">
                    <a:moveTo>
                      <a:pt x="212" y="22"/>
                    </a:moveTo>
                    <a:cubicBezTo>
                      <a:pt x="142" y="13"/>
                      <a:pt x="70" y="13"/>
                      <a:pt x="0" y="24"/>
                    </a:cubicBezTo>
                    <a:cubicBezTo>
                      <a:pt x="0" y="19"/>
                      <a:pt x="0" y="15"/>
                      <a:pt x="0" y="11"/>
                    </a:cubicBezTo>
                    <a:cubicBezTo>
                      <a:pt x="70" y="0"/>
                      <a:pt x="142" y="0"/>
                      <a:pt x="212" y="9"/>
                    </a:cubicBezTo>
                    <a:cubicBezTo>
                      <a:pt x="212" y="14"/>
                      <a:pt x="212" y="18"/>
                      <a:pt x="212" y="22"/>
                    </a:cubicBezTo>
                  </a:path>
                </a:pathLst>
              </a:custGeom>
              <a:solidFill>
                <a:srgbClr val="8A8A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sp>
            <p:nvSpPr>
              <p:cNvPr id="39" name="Freeform 41">
                <a:extLst>
                  <a:ext uri="{FF2B5EF4-FFF2-40B4-BE49-F238E27FC236}">
                    <a16:creationId xmlns:a16="http://schemas.microsoft.com/office/drawing/2014/main" id="{5505FA8E-DD96-BA49-3CE6-C49C0B527C67}"/>
                  </a:ext>
                </a:extLst>
              </p:cNvPr>
              <p:cNvSpPr>
                <a:spLocks/>
              </p:cNvSpPr>
              <p:nvPr/>
            </p:nvSpPr>
            <p:spPr bwMode="auto">
              <a:xfrm>
                <a:off x="2085236" y="4159470"/>
                <a:ext cx="1258870" cy="130142"/>
              </a:xfrm>
              <a:custGeom>
                <a:avLst/>
                <a:gdLst>
                  <a:gd name="T0" fmla="*/ 110 w 212"/>
                  <a:gd name="T1" fmla="*/ 0 h 22"/>
                  <a:gd name="T2" fmla="*/ 0 w 212"/>
                  <a:gd name="T3" fmla="*/ 9 h 22"/>
                  <a:gd name="T4" fmla="*/ 0 w 212"/>
                  <a:gd name="T5" fmla="*/ 22 h 22"/>
                  <a:gd name="T6" fmla="*/ 110 w 212"/>
                  <a:gd name="T7" fmla="*/ 13 h 22"/>
                  <a:gd name="T8" fmla="*/ 212 w 212"/>
                  <a:gd name="T9" fmla="*/ 20 h 22"/>
                  <a:gd name="T10" fmla="*/ 212 w 212"/>
                  <a:gd name="T11" fmla="*/ 7 h 22"/>
                  <a:gd name="T12" fmla="*/ 110 w 2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2" h="22">
                    <a:moveTo>
                      <a:pt x="110" y="0"/>
                    </a:moveTo>
                    <a:cubicBezTo>
                      <a:pt x="74" y="0"/>
                      <a:pt x="37" y="3"/>
                      <a:pt x="0" y="9"/>
                    </a:cubicBezTo>
                    <a:cubicBezTo>
                      <a:pt x="0" y="13"/>
                      <a:pt x="0" y="17"/>
                      <a:pt x="0" y="22"/>
                    </a:cubicBezTo>
                    <a:cubicBezTo>
                      <a:pt x="37" y="16"/>
                      <a:pt x="74" y="13"/>
                      <a:pt x="110" y="13"/>
                    </a:cubicBezTo>
                    <a:cubicBezTo>
                      <a:pt x="144" y="13"/>
                      <a:pt x="178" y="16"/>
                      <a:pt x="212" y="20"/>
                    </a:cubicBezTo>
                    <a:cubicBezTo>
                      <a:pt x="212" y="16"/>
                      <a:pt x="212" y="12"/>
                      <a:pt x="212" y="7"/>
                    </a:cubicBezTo>
                    <a:cubicBezTo>
                      <a:pt x="178" y="3"/>
                      <a:pt x="144" y="0"/>
                      <a:pt x="110" y="0"/>
                    </a:cubicBezTo>
                  </a:path>
                </a:pathLst>
              </a:custGeom>
              <a:solidFill>
                <a:srgbClr val="8181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grpSp>
        <p:grpSp>
          <p:nvGrpSpPr>
            <p:cNvPr id="14" name="Group 18">
              <a:extLst>
                <a:ext uri="{FF2B5EF4-FFF2-40B4-BE49-F238E27FC236}">
                  <a16:creationId xmlns:a16="http://schemas.microsoft.com/office/drawing/2014/main" id="{3DACFD4C-9543-7513-F269-2D0599775BE7}"/>
                </a:ext>
              </a:extLst>
            </p:cNvPr>
            <p:cNvGrpSpPr/>
            <p:nvPr/>
          </p:nvGrpSpPr>
          <p:grpSpPr>
            <a:xfrm>
              <a:off x="3385304" y="4089475"/>
              <a:ext cx="2258082" cy="106992"/>
              <a:chOff x="333330" y="4302124"/>
              <a:chExt cx="3010776" cy="142656"/>
            </a:xfrm>
          </p:grpSpPr>
          <p:sp>
            <p:nvSpPr>
              <p:cNvPr id="34" name="Freeform 18">
                <a:extLst>
                  <a:ext uri="{FF2B5EF4-FFF2-40B4-BE49-F238E27FC236}">
                    <a16:creationId xmlns:a16="http://schemas.microsoft.com/office/drawing/2014/main" id="{937E8A35-8C62-8B20-D7C6-E5D45CAC9AB6}"/>
                  </a:ext>
                </a:extLst>
              </p:cNvPr>
              <p:cNvSpPr>
                <a:spLocks/>
              </p:cNvSpPr>
              <p:nvPr/>
            </p:nvSpPr>
            <p:spPr bwMode="auto">
              <a:xfrm>
                <a:off x="333330" y="4302124"/>
                <a:ext cx="1253865" cy="142656"/>
              </a:xfrm>
              <a:custGeom>
                <a:avLst/>
                <a:gdLst>
                  <a:gd name="T0" fmla="*/ 211 w 211"/>
                  <a:gd name="T1" fmla="*/ 22 h 24"/>
                  <a:gd name="T2" fmla="*/ 0 w 211"/>
                  <a:gd name="T3" fmla="*/ 24 h 24"/>
                  <a:gd name="T4" fmla="*/ 0 w 211"/>
                  <a:gd name="T5" fmla="*/ 11 h 24"/>
                  <a:gd name="T6" fmla="*/ 211 w 211"/>
                  <a:gd name="T7" fmla="*/ 9 h 24"/>
                  <a:gd name="T8" fmla="*/ 211 w 211"/>
                  <a:gd name="T9" fmla="*/ 22 h 24"/>
                </a:gdLst>
                <a:ahLst/>
                <a:cxnLst>
                  <a:cxn ang="0">
                    <a:pos x="T0" y="T1"/>
                  </a:cxn>
                  <a:cxn ang="0">
                    <a:pos x="T2" y="T3"/>
                  </a:cxn>
                  <a:cxn ang="0">
                    <a:pos x="T4" y="T5"/>
                  </a:cxn>
                  <a:cxn ang="0">
                    <a:pos x="T6" y="T7"/>
                  </a:cxn>
                  <a:cxn ang="0">
                    <a:pos x="T8" y="T9"/>
                  </a:cxn>
                </a:cxnLst>
                <a:rect l="0" t="0" r="r" b="b"/>
                <a:pathLst>
                  <a:path w="211" h="24">
                    <a:moveTo>
                      <a:pt x="211" y="22"/>
                    </a:moveTo>
                    <a:cubicBezTo>
                      <a:pt x="141" y="13"/>
                      <a:pt x="70" y="13"/>
                      <a:pt x="0" y="24"/>
                    </a:cubicBezTo>
                    <a:cubicBezTo>
                      <a:pt x="0" y="19"/>
                      <a:pt x="0" y="15"/>
                      <a:pt x="0" y="11"/>
                    </a:cubicBezTo>
                    <a:cubicBezTo>
                      <a:pt x="70" y="0"/>
                      <a:pt x="141" y="0"/>
                      <a:pt x="211" y="9"/>
                    </a:cubicBezTo>
                    <a:cubicBezTo>
                      <a:pt x="211" y="14"/>
                      <a:pt x="211" y="18"/>
                      <a:pt x="211" y="22"/>
                    </a:cubicBezTo>
                    <a:close/>
                  </a:path>
                </a:pathLst>
              </a:custGeom>
              <a:solidFill>
                <a:srgbClr val="8A8A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sp>
            <p:nvSpPr>
              <p:cNvPr id="35" name="Freeform 30">
                <a:extLst>
                  <a:ext uri="{FF2B5EF4-FFF2-40B4-BE49-F238E27FC236}">
                    <a16:creationId xmlns:a16="http://schemas.microsoft.com/office/drawing/2014/main" id="{E4A3849B-0CA8-C364-99E5-59DB1B1C3FD1}"/>
                  </a:ext>
                </a:extLst>
              </p:cNvPr>
              <p:cNvSpPr>
                <a:spLocks/>
              </p:cNvSpPr>
              <p:nvPr/>
            </p:nvSpPr>
            <p:spPr bwMode="auto">
              <a:xfrm>
                <a:off x="2085236" y="4302124"/>
                <a:ext cx="1258870" cy="142656"/>
              </a:xfrm>
              <a:custGeom>
                <a:avLst/>
                <a:gdLst>
                  <a:gd name="T0" fmla="*/ 212 w 212"/>
                  <a:gd name="T1" fmla="*/ 22 h 24"/>
                  <a:gd name="T2" fmla="*/ 0 w 212"/>
                  <a:gd name="T3" fmla="*/ 24 h 24"/>
                  <a:gd name="T4" fmla="*/ 0 w 212"/>
                  <a:gd name="T5" fmla="*/ 11 h 24"/>
                  <a:gd name="T6" fmla="*/ 212 w 212"/>
                  <a:gd name="T7" fmla="*/ 9 h 24"/>
                  <a:gd name="T8" fmla="*/ 212 w 212"/>
                  <a:gd name="T9" fmla="*/ 22 h 24"/>
                </a:gdLst>
                <a:ahLst/>
                <a:cxnLst>
                  <a:cxn ang="0">
                    <a:pos x="T0" y="T1"/>
                  </a:cxn>
                  <a:cxn ang="0">
                    <a:pos x="T2" y="T3"/>
                  </a:cxn>
                  <a:cxn ang="0">
                    <a:pos x="T4" y="T5"/>
                  </a:cxn>
                  <a:cxn ang="0">
                    <a:pos x="T6" y="T7"/>
                  </a:cxn>
                  <a:cxn ang="0">
                    <a:pos x="T8" y="T9"/>
                  </a:cxn>
                </a:cxnLst>
                <a:rect l="0" t="0" r="r" b="b"/>
                <a:pathLst>
                  <a:path w="212" h="24">
                    <a:moveTo>
                      <a:pt x="212" y="22"/>
                    </a:moveTo>
                    <a:cubicBezTo>
                      <a:pt x="142" y="13"/>
                      <a:pt x="70" y="13"/>
                      <a:pt x="0" y="24"/>
                    </a:cubicBezTo>
                    <a:cubicBezTo>
                      <a:pt x="0" y="19"/>
                      <a:pt x="0" y="15"/>
                      <a:pt x="0" y="11"/>
                    </a:cubicBezTo>
                    <a:cubicBezTo>
                      <a:pt x="70" y="0"/>
                      <a:pt x="142" y="0"/>
                      <a:pt x="212" y="9"/>
                    </a:cubicBezTo>
                    <a:cubicBezTo>
                      <a:pt x="212" y="14"/>
                      <a:pt x="212" y="18"/>
                      <a:pt x="212" y="22"/>
                    </a:cubicBezTo>
                  </a:path>
                </a:pathLst>
              </a:custGeom>
              <a:solidFill>
                <a:srgbClr val="8A8A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sp>
            <p:nvSpPr>
              <p:cNvPr id="36" name="Freeform 42">
                <a:extLst>
                  <a:ext uri="{FF2B5EF4-FFF2-40B4-BE49-F238E27FC236}">
                    <a16:creationId xmlns:a16="http://schemas.microsoft.com/office/drawing/2014/main" id="{2ABFAD4F-27F4-C28B-AB4D-0A580F7908FC}"/>
                  </a:ext>
                </a:extLst>
              </p:cNvPr>
              <p:cNvSpPr>
                <a:spLocks/>
              </p:cNvSpPr>
              <p:nvPr/>
            </p:nvSpPr>
            <p:spPr bwMode="auto">
              <a:xfrm>
                <a:off x="2085236" y="4312135"/>
                <a:ext cx="1258870" cy="132645"/>
              </a:xfrm>
              <a:custGeom>
                <a:avLst/>
                <a:gdLst>
                  <a:gd name="T0" fmla="*/ 110 w 212"/>
                  <a:gd name="T1" fmla="*/ 0 h 22"/>
                  <a:gd name="T2" fmla="*/ 0 w 212"/>
                  <a:gd name="T3" fmla="*/ 9 h 22"/>
                  <a:gd name="T4" fmla="*/ 0 w 212"/>
                  <a:gd name="T5" fmla="*/ 22 h 22"/>
                  <a:gd name="T6" fmla="*/ 110 w 212"/>
                  <a:gd name="T7" fmla="*/ 13 h 22"/>
                  <a:gd name="T8" fmla="*/ 212 w 212"/>
                  <a:gd name="T9" fmla="*/ 20 h 22"/>
                  <a:gd name="T10" fmla="*/ 212 w 212"/>
                  <a:gd name="T11" fmla="*/ 7 h 22"/>
                  <a:gd name="T12" fmla="*/ 110 w 2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2" h="22">
                    <a:moveTo>
                      <a:pt x="110" y="0"/>
                    </a:moveTo>
                    <a:cubicBezTo>
                      <a:pt x="74" y="0"/>
                      <a:pt x="37" y="3"/>
                      <a:pt x="0" y="9"/>
                    </a:cubicBezTo>
                    <a:cubicBezTo>
                      <a:pt x="0" y="13"/>
                      <a:pt x="0" y="17"/>
                      <a:pt x="0" y="22"/>
                    </a:cubicBezTo>
                    <a:cubicBezTo>
                      <a:pt x="37" y="16"/>
                      <a:pt x="74" y="13"/>
                      <a:pt x="110" y="13"/>
                    </a:cubicBezTo>
                    <a:cubicBezTo>
                      <a:pt x="144" y="13"/>
                      <a:pt x="178" y="16"/>
                      <a:pt x="212" y="20"/>
                    </a:cubicBezTo>
                    <a:cubicBezTo>
                      <a:pt x="212" y="16"/>
                      <a:pt x="212" y="12"/>
                      <a:pt x="212" y="7"/>
                    </a:cubicBezTo>
                    <a:cubicBezTo>
                      <a:pt x="178" y="3"/>
                      <a:pt x="144" y="0"/>
                      <a:pt x="110" y="0"/>
                    </a:cubicBezTo>
                  </a:path>
                </a:pathLst>
              </a:custGeom>
              <a:solidFill>
                <a:srgbClr val="8181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grpSp>
        <p:grpSp>
          <p:nvGrpSpPr>
            <p:cNvPr id="15" name="Group 19">
              <a:extLst>
                <a:ext uri="{FF2B5EF4-FFF2-40B4-BE49-F238E27FC236}">
                  <a16:creationId xmlns:a16="http://schemas.microsoft.com/office/drawing/2014/main" id="{2F7D9A3F-2961-A5A5-D1C9-EB9ECFA05B7C}"/>
                </a:ext>
              </a:extLst>
            </p:cNvPr>
            <p:cNvGrpSpPr/>
            <p:nvPr/>
          </p:nvGrpSpPr>
          <p:grpSpPr>
            <a:xfrm>
              <a:off x="3385304" y="4205852"/>
              <a:ext cx="2258082" cy="106992"/>
              <a:chOff x="333330" y="4457293"/>
              <a:chExt cx="3010776" cy="142656"/>
            </a:xfrm>
          </p:grpSpPr>
          <p:sp>
            <p:nvSpPr>
              <p:cNvPr id="31" name="Freeform 19">
                <a:extLst>
                  <a:ext uri="{FF2B5EF4-FFF2-40B4-BE49-F238E27FC236}">
                    <a16:creationId xmlns:a16="http://schemas.microsoft.com/office/drawing/2014/main" id="{541744E4-4D73-EB2E-BAA3-AC1A317DB18F}"/>
                  </a:ext>
                </a:extLst>
              </p:cNvPr>
              <p:cNvSpPr>
                <a:spLocks/>
              </p:cNvSpPr>
              <p:nvPr/>
            </p:nvSpPr>
            <p:spPr bwMode="auto">
              <a:xfrm>
                <a:off x="333330" y="4457293"/>
                <a:ext cx="1253865" cy="142656"/>
              </a:xfrm>
              <a:custGeom>
                <a:avLst/>
                <a:gdLst>
                  <a:gd name="T0" fmla="*/ 211 w 211"/>
                  <a:gd name="T1" fmla="*/ 22 h 24"/>
                  <a:gd name="T2" fmla="*/ 0 w 211"/>
                  <a:gd name="T3" fmla="*/ 24 h 24"/>
                  <a:gd name="T4" fmla="*/ 0 w 211"/>
                  <a:gd name="T5" fmla="*/ 11 h 24"/>
                  <a:gd name="T6" fmla="*/ 211 w 211"/>
                  <a:gd name="T7" fmla="*/ 9 h 24"/>
                  <a:gd name="T8" fmla="*/ 211 w 211"/>
                  <a:gd name="T9" fmla="*/ 22 h 24"/>
                </a:gdLst>
                <a:ahLst/>
                <a:cxnLst>
                  <a:cxn ang="0">
                    <a:pos x="T0" y="T1"/>
                  </a:cxn>
                  <a:cxn ang="0">
                    <a:pos x="T2" y="T3"/>
                  </a:cxn>
                  <a:cxn ang="0">
                    <a:pos x="T4" y="T5"/>
                  </a:cxn>
                  <a:cxn ang="0">
                    <a:pos x="T6" y="T7"/>
                  </a:cxn>
                  <a:cxn ang="0">
                    <a:pos x="T8" y="T9"/>
                  </a:cxn>
                </a:cxnLst>
                <a:rect l="0" t="0" r="r" b="b"/>
                <a:pathLst>
                  <a:path w="211" h="24">
                    <a:moveTo>
                      <a:pt x="211" y="22"/>
                    </a:moveTo>
                    <a:cubicBezTo>
                      <a:pt x="141" y="13"/>
                      <a:pt x="70" y="13"/>
                      <a:pt x="0" y="24"/>
                    </a:cubicBezTo>
                    <a:cubicBezTo>
                      <a:pt x="0" y="19"/>
                      <a:pt x="0" y="15"/>
                      <a:pt x="0" y="11"/>
                    </a:cubicBezTo>
                    <a:cubicBezTo>
                      <a:pt x="70" y="0"/>
                      <a:pt x="141" y="0"/>
                      <a:pt x="211" y="9"/>
                    </a:cubicBezTo>
                    <a:cubicBezTo>
                      <a:pt x="211" y="14"/>
                      <a:pt x="211" y="18"/>
                      <a:pt x="211" y="22"/>
                    </a:cubicBezTo>
                    <a:close/>
                  </a:path>
                </a:pathLst>
              </a:custGeom>
              <a:solidFill>
                <a:srgbClr val="8A8A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sp>
            <p:nvSpPr>
              <p:cNvPr id="32" name="Freeform 31">
                <a:extLst>
                  <a:ext uri="{FF2B5EF4-FFF2-40B4-BE49-F238E27FC236}">
                    <a16:creationId xmlns:a16="http://schemas.microsoft.com/office/drawing/2014/main" id="{B760EB02-E635-1845-50E0-2AAA67403EDF}"/>
                  </a:ext>
                </a:extLst>
              </p:cNvPr>
              <p:cNvSpPr>
                <a:spLocks/>
              </p:cNvSpPr>
              <p:nvPr/>
            </p:nvSpPr>
            <p:spPr bwMode="auto">
              <a:xfrm>
                <a:off x="2085236" y="4457293"/>
                <a:ext cx="1258870" cy="142656"/>
              </a:xfrm>
              <a:custGeom>
                <a:avLst/>
                <a:gdLst>
                  <a:gd name="T0" fmla="*/ 212 w 212"/>
                  <a:gd name="T1" fmla="*/ 22 h 24"/>
                  <a:gd name="T2" fmla="*/ 0 w 212"/>
                  <a:gd name="T3" fmla="*/ 24 h 24"/>
                  <a:gd name="T4" fmla="*/ 0 w 212"/>
                  <a:gd name="T5" fmla="*/ 11 h 24"/>
                  <a:gd name="T6" fmla="*/ 212 w 212"/>
                  <a:gd name="T7" fmla="*/ 9 h 24"/>
                  <a:gd name="T8" fmla="*/ 212 w 212"/>
                  <a:gd name="T9" fmla="*/ 22 h 24"/>
                </a:gdLst>
                <a:ahLst/>
                <a:cxnLst>
                  <a:cxn ang="0">
                    <a:pos x="T0" y="T1"/>
                  </a:cxn>
                  <a:cxn ang="0">
                    <a:pos x="T2" y="T3"/>
                  </a:cxn>
                  <a:cxn ang="0">
                    <a:pos x="T4" y="T5"/>
                  </a:cxn>
                  <a:cxn ang="0">
                    <a:pos x="T6" y="T7"/>
                  </a:cxn>
                  <a:cxn ang="0">
                    <a:pos x="T8" y="T9"/>
                  </a:cxn>
                </a:cxnLst>
                <a:rect l="0" t="0" r="r" b="b"/>
                <a:pathLst>
                  <a:path w="212" h="24">
                    <a:moveTo>
                      <a:pt x="212" y="22"/>
                    </a:moveTo>
                    <a:cubicBezTo>
                      <a:pt x="142" y="13"/>
                      <a:pt x="70" y="13"/>
                      <a:pt x="0" y="24"/>
                    </a:cubicBezTo>
                    <a:cubicBezTo>
                      <a:pt x="0" y="19"/>
                      <a:pt x="0" y="15"/>
                      <a:pt x="0" y="11"/>
                    </a:cubicBezTo>
                    <a:cubicBezTo>
                      <a:pt x="70" y="0"/>
                      <a:pt x="142" y="0"/>
                      <a:pt x="212" y="9"/>
                    </a:cubicBezTo>
                    <a:cubicBezTo>
                      <a:pt x="212" y="14"/>
                      <a:pt x="212" y="18"/>
                      <a:pt x="212" y="22"/>
                    </a:cubicBezTo>
                  </a:path>
                </a:pathLst>
              </a:custGeom>
              <a:solidFill>
                <a:srgbClr val="8A8A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sp>
            <p:nvSpPr>
              <p:cNvPr id="33" name="Freeform 43">
                <a:extLst>
                  <a:ext uri="{FF2B5EF4-FFF2-40B4-BE49-F238E27FC236}">
                    <a16:creationId xmlns:a16="http://schemas.microsoft.com/office/drawing/2014/main" id="{955F245C-62C8-3337-D0A6-E917AE65747B}"/>
                  </a:ext>
                </a:extLst>
              </p:cNvPr>
              <p:cNvSpPr>
                <a:spLocks/>
              </p:cNvSpPr>
              <p:nvPr/>
            </p:nvSpPr>
            <p:spPr bwMode="auto">
              <a:xfrm>
                <a:off x="2085236" y="4467304"/>
                <a:ext cx="1258870" cy="132645"/>
              </a:xfrm>
              <a:custGeom>
                <a:avLst/>
                <a:gdLst>
                  <a:gd name="T0" fmla="*/ 110 w 212"/>
                  <a:gd name="T1" fmla="*/ 0 h 22"/>
                  <a:gd name="T2" fmla="*/ 0 w 212"/>
                  <a:gd name="T3" fmla="*/ 9 h 22"/>
                  <a:gd name="T4" fmla="*/ 0 w 212"/>
                  <a:gd name="T5" fmla="*/ 22 h 22"/>
                  <a:gd name="T6" fmla="*/ 110 w 212"/>
                  <a:gd name="T7" fmla="*/ 13 h 22"/>
                  <a:gd name="T8" fmla="*/ 212 w 212"/>
                  <a:gd name="T9" fmla="*/ 20 h 22"/>
                  <a:gd name="T10" fmla="*/ 212 w 212"/>
                  <a:gd name="T11" fmla="*/ 7 h 22"/>
                  <a:gd name="T12" fmla="*/ 110 w 2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2" h="22">
                    <a:moveTo>
                      <a:pt x="110" y="0"/>
                    </a:moveTo>
                    <a:cubicBezTo>
                      <a:pt x="74" y="0"/>
                      <a:pt x="37" y="3"/>
                      <a:pt x="0" y="9"/>
                    </a:cubicBezTo>
                    <a:cubicBezTo>
                      <a:pt x="0" y="13"/>
                      <a:pt x="0" y="17"/>
                      <a:pt x="0" y="22"/>
                    </a:cubicBezTo>
                    <a:cubicBezTo>
                      <a:pt x="37" y="16"/>
                      <a:pt x="74" y="13"/>
                      <a:pt x="110" y="13"/>
                    </a:cubicBezTo>
                    <a:cubicBezTo>
                      <a:pt x="144" y="13"/>
                      <a:pt x="178" y="16"/>
                      <a:pt x="212" y="20"/>
                    </a:cubicBezTo>
                    <a:cubicBezTo>
                      <a:pt x="212" y="16"/>
                      <a:pt x="212" y="12"/>
                      <a:pt x="212" y="7"/>
                    </a:cubicBezTo>
                    <a:cubicBezTo>
                      <a:pt x="178" y="3"/>
                      <a:pt x="144" y="0"/>
                      <a:pt x="110" y="0"/>
                    </a:cubicBezTo>
                  </a:path>
                </a:pathLst>
              </a:custGeom>
              <a:solidFill>
                <a:srgbClr val="8181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grpSp>
        <p:grpSp>
          <p:nvGrpSpPr>
            <p:cNvPr id="16" name="Group 20">
              <a:extLst>
                <a:ext uri="{FF2B5EF4-FFF2-40B4-BE49-F238E27FC236}">
                  <a16:creationId xmlns:a16="http://schemas.microsoft.com/office/drawing/2014/main" id="{C8FF5E34-5A71-8910-C3D0-3BC730F3EFC0}"/>
                </a:ext>
              </a:extLst>
            </p:cNvPr>
            <p:cNvGrpSpPr/>
            <p:nvPr/>
          </p:nvGrpSpPr>
          <p:grpSpPr>
            <a:xfrm>
              <a:off x="3385304" y="4320352"/>
              <a:ext cx="2258082" cy="106992"/>
              <a:chOff x="333330" y="4609960"/>
              <a:chExt cx="3010776" cy="142656"/>
            </a:xfrm>
          </p:grpSpPr>
          <p:sp>
            <p:nvSpPr>
              <p:cNvPr id="28" name="Freeform 20">
                <a:extLst>
                  <a:ext uri="{FF2B5EF4-FFF2-40B4-BE49-F238E27FC236}">
                    <a16:creationId xmlns:a16="http://schemas.microsoft.com/office/drawing/2014/main" id="{5C1C3C0B-378E-F071-8BC7-B39762C78CA4}"/>
                  </a:ext>
                </a:extLst>
              </p:cNvPr>
              <p:cNvSpPr>
                <a:spLocks/>
              </p:cNvSpPr>
              <p:nvPr/>
            </p:nvSpPr>
            <p:spPr bwMode="auto">
              <a:xfrm>
                <a:off x="333330" y="4609960"/>
                <a:ext cx="1253865" cy="142656"/>
              </a:xfrm>
              <a:custGeom>
                <a:avLst/>
                <a:gdLst>
                  <a:gd name="T0" fmla="*/ 211 w 211"/>
                  <a:gd name="T1" fmla="*/ 22 h 24"/>
                  <a:gd name="T2" fmla="*/ 0 w 211"/>
                  <a:gd name="T3" fmla="*/ 24 h 24"/>
                  <a:gd name="T4" fmla="*/ 0 w 211"/>
                  <a:gd name="T5" fmla="*/ 11 h 24"/>
                  <a:gd name="T6" fmla="*/ 211 w 211"/>
                  <a:gd name="T7" fmla="*/ 9 h 24"/>
                  <a:gd name="T8" fmla="*/ 211 w 211"/>
                  <a:gd name="T9" fmla="*/ 22 h 24"/>
                </a:gdLst>
                <a:ahLst/>
                <a:cxnLst>
                  <a:cxn ang="0">
                    <a:pos x="T0" y="T1"/>
                  </a:cxn>
                  <a:cxn ang="0">
                    <a:pos x="T2" y="T3"/>
                  </a:cxn>
                  <a:cxn ang="0">
                    <a:pos x="T4" y="T5"/>
                  </a:cxn>
                  <a:cxn ang="0">
                    <a:pos x="T6" y="T7"/>
                  </a:cxn>
                  <a:cxn ang="0">
                    <a:pos x="T8" y="T9"/>
                  </a:cxn>
                </a:cxnLst>
                <a:rect l="0" t="0" r="r" b="b"/>
                <a:pathLst>
                  <a:path w="211" h="24">
                    <a:moveTo>
                      <a:pt x="211" y="22"/>
                    </a:moveTo>
                    <a:cubicBezTo>
                      <a:pt x="141" y="13"/>
                      <a:pt x="70" y="13"/>
                      <a:pt x="0" y="24"/>
                    </a:cubicBezTo>
                    <a:cubicBezTo>
                      <a:pt x="0" y="19"/>
                      <a:pt x="0" y="15"/>
                      <a:pt x="0" y="11"/>
                    </a:cubicBezTo>
                    <a:cubicBezTo>
                      <a:pt x="70" y="0"/>
                      <a:pt x="141" y="0"/>
                      <a:pt x="211" y="9"/>
                    </a:cubicBezTo>
                    <a:cubicBezTo>
                      <a:pt x="211" y="14"/>
                      <a:pt x="211" y="18"/>
                      <a:pt x="211" y="22"/>
                    </a:cubicBezTo>
                    <a:close/>
                  </a:path>
                </a:pathLst>
              </a:custGeom>
              <a:solidFill>
                <a:srgbClr val="8A8A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sp>
            <p:nvSpPr>
              <p:cNvPr id="29" name="Freeform 32">
                <a:extLst>
                  <a:ext uri="{FF2B5EF4-FFF2-40B4-BE49-F238E27FC236}">
                    <a16:creationId xmlns:a16="http://schemas.microsoft.com/office/drawing/2014/main" id="{5C9865FC-6FDB-9160-C4F6-EE04646C1A6D}"/>
                  </a:ext>
                </a:extLst>
              </p:cNvPr>
              <p:cNvSpPr>
                <a:spLocks/>
              </p:cNvSpPr>
              <p:nvPr/>
            </p:nvSpPr>
            <p:spPr bwMode="auto">
              <a:xfrm>
                <a:off x="2085236" y="4609960"/>
                <a:ext cx="1258870" cy="142656"/>
              </a:xfrm>
              <a:custGeom>
                <a:avLst/>
                <a:gdLst>
                  <a:gd name="T0" fmla="*/ 212 w 212"/>
                  <a:gd name="T1" fmla="*/ 22 h 24"/>
                  <a:gd name="T2" fmla="*/ 0 w 212"/>
                  <a:gd name="T3" fmla="*/ 24 h 24"/>
                  <a:gd name="T4" fmla="*/ 0 w 212"/>
                  <a:gd name="T5" fmla="*/ 11 h 24"/>
                  <a:gd name="T6" fmla="*/ 212 w 212"/>
                  <a:gd name="T7" fmla="*/ 9 h 24"/>
                  <a:gd name="T8" fmla="*/ 212 w 212"/>
                  <a:gd name="T9" fmla="*/ 22 h 24"/>
                </a:gdLst>
                <a:ahLst/>
                <a:cxnLst>
                  <a:cxn ang="0">
                    <a:pos x="T0" y="T1"/>
                  </a:cxn>
                  <a:cxn ang="0">
                    <a:pos x="T2" y="T3"/>
                  </a:cxn>
                  <a:cxn ang="0">
                    <a:pos x="T4" y="T5"/>
                  </a:cxn>
                  <a:cxn ang="0">
                    <a:pos x="T6" y="T7"/>
                  </a:cxn>
                  <a:cxn ang="0">
                    <a:pos x="T8" y="T9"/>
                  </a:cxn>
                </a:cxnLst>
                <a:rect l="0" t="0" r="r" b="b"/>
                <a:pathLst>
                  <a:path w="212" h="24">
                    <a:moveTo>
                      <a:pt x="212" y="22"/>
                    </a:moveTo>
                    <a:cubicBezTo>
                      <a:pt x="142" y="13"/>
                      <a:pt x="70" y="13"/>
                      <a:pt x="0" y="24"/>
                    </a:cubicBezTo>
                    <a:cubicBezTo>
                      <a:pt x="0" y="19"/>
                      <a:pt x="0" y="15"/>
                      <a:pt x="0" y="11"/>
                    </a:cubicBezTo>
                    <a:cubicBezTo>
                      <a:pt x="70" y="0"/>
                      <a:pt x="142" y="0"/>
                      <a:pt x="212" y="9"/>
                    </a:cubicBezTo>
                    <a:cubicBezTo>
                      <a:pt x="212" y="14"/>
                      <a:pt x="212" y="18"/>
                      <a:pt x="212" y="22"/>
                    </a:cubicBezTo>
                  </a:path>
                </a:pathLst>
              </a:custGeom>
              <a:solidFill>
                <a:srgbClr val="8A8A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sp>
            <p:nvSpPr>
              <p:cNvPr id="30" name="Freeform 44">
                <a:extLst>
                  <a:ext uri="{FF2B5EF4-FFF2-40B4-BE49-F238E27FC236}">
                    <a16:creationId xmlns:a16="http://schemas.microsoft.com/office/drawing/2014/main" id="{5D20F2E7-7D41-38D8-3372-A89D853C883D}"/>
                  </a:ext>
                </a:extLst>
              </p:cNvPr>
              <p:cNvSpPr>
                <a:spLocks/>
              </p:cNvSpPr>
              <p:nvPr/>
            </p:nvSpPr>
            <p:spPr bwMode="auto">
              <a:xfrm>
                <a:off x="2085236" y="4622473"/>
                <a:ext cx="1258870" cy="130142"/>
              </a:xfrm>
              <a:custGeom>
                <a:avLst/>
                <a:gdLst>
                  <a:gd name="T0" fmla="*/ 110 w 212"/>
                  <a:gd name="T1" fmla="*/ 0 h 22"/>
                  <a:gd name="T2" fmla="*/ 0 w 212"/>
                  <a:gd name="T3" fmla="*/ 9 h 22"/>
                  <a:gd name="T4" fmla="*/ 0 w 212"/>
                  <a:gd name="T5" fmla="*/ 22 h 22"/>
                  <a:gd name="T6" fmla="*/ 110 w 212"/>
                  <a:gd name="T7" fmla="*/ 13 h 22"/>
                  <a:gd name="T8" fmla="*/ 212 w 212"/>
                  <a:gd name="T9" fmla="*/ 20 h 22"/>
                  <a:gd name="T10" fmla="*/ 212 w 212"/>
                  <a:gd name="T11" fmla="*/ 7 h 22"/>
                  <a:gd name="T12" fmla="*/ 110 w 2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2" h="22">
                    <a:moveTo>
                      <a:pt x="110" y="0"/>
                    </a:moveTo>
                    <a:cubicBezTo>
                      <a:pt x="74" y="0"/>
                      <a:pt x="37" y="3"/>
                      <a:pt x="0" y="9"/>
                    </a:cubicBezTo>
                    <a:cubicBezTo>
                      <a:pt x="0" y="13"/>
                      <a:pt x="0" y="17"/>
                      <a:pt x="0" y="22"/>
                    </a:cubicBezTo>
                    <a:cubicBezTo>
                      <a:pt x="37" y="16"/>
                      <a:pt x="74" y="13"/>
                      <a:pt x="110" y="13"/>
                    </a:cubicBezTo>
                    <a:cubicBezTo>
                      <a:pt x="144" y="13"/>
                      <a:pt x="178" y="16"/>
                      <a:pt x="212" y="20"/>
                    </a:cubicBezTo>
                    <a:cubicBezTo>
                      <a:pt x="212" y="16"/>
                      <a:pt x="212" y="12"/>
                      <a:pt x="212" y="7"/>
                    </a:cubicBezTo>
                    <a:cubicBezTo>
                      <a:pt x="178" y="3"/>
                      <a:pt x="144" y="0"/>
                      <a:pt x="110" y="0"/>
                    </a:cubicBezTo>
                  </a:path>
                </a:pathLst>
              </a:custGeom>
              <a:solidFill>
                <a:srgbClr val="8181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grpSp>
        <p:grpSp>
          <p:nvGrpSpPr>
            <p:cNvPr id="17" name="Group 21">
              <a:extLst>
                <a:ext uri="{FF2B5EF4-FFF2-40B4-BE49-F238E27FC236}">
                  <a16:creationId xmlns:a16="http://schemas.microsoft.com/office/drawing/2014/main" id="{B8A752E8-4C07-8873-2AAC-F5D6C6F24188}"/>
                </a:ext>
              </a:extLst>
            </p:cNvPr>
            <p:cNvGrpSpPr/>
            <p:nvPr/>
          </p:nvGrpSpPr>
          <p:grpSpPr>
            <a:xfrm>
              <a:off x="3777605" y="3276717"/>
              <a:ext cx="1865781" cy="106992"/>
              <a:chOff x="856398" y="3218447"/>
              <a:chExt cx="2487708" cy="142656"/>
            </a:xfrm>
          </p:grpSpPr>
          <p:sp>
            <p:nvSpPr>
              <p:cNvPr id="24" name="Freeform 11">
                <a:extLst>
                  <a:ext uri="{FF2B5EF4-FFF2-40B4-BE49-F238E27FC236}">
                    <a16:creationId xmlns:a16="http://schemas.microsoft.com/office/drawing/2014/main" id="{366FC393-7FD8-3DC9-F7E6-D2666BCE91E0}"/>
                  </a:ext>
                </a:extLst>
              </p:cNvPr>
              <p:cNvSpPr>
                <a:spLocks/>
              </p:cNvSpPr>
              <p:nvPr/>
            </p:nvSpPr>
            <p:spPr bwMode="auto">
              <a:xfrm>
                <a:off x="856398" y="3223452"/>
                <a:ext cx="730795" cy="125136"/>
              </a:xfrm>
              <a:custGeom>
                <a:avLst/>
                <a:gdLst>
                  <a:gd name="T0" fmla="*/ 123 w 123"/>
                  <a:gd name="T1" fmla="*/ 21 h 21"/>
                  <a:gd name="T2" fmla="*/ 0 w 123"/>
                  <a:gd name="T3" fmla="*/ 15 h 21"/>
                  <a:gd name="T4" fmla="*/ 0 w 123"/>
                  <a:gd name="T5" fmla="*/ 2 h 21"/>
                  <a:gd name="T6" fmla="*/ 123 w 123"/>
                  <a:gd name="T7" fmla="*/ 8 h 21"/>
                  <a:gd name="T8" fmla="*/ 123 w 123"/>
                  <a:gd name="T9" fmla="*/ 21 h 21"/>
                </a:gdLst>
                <a:ahLst/>
                <a:cxnLst>
                  <a:cxn ang="0">
                    <a:pos x="T0" y="T1"/>
                  </a:cxn>
                  <a:cxn ang="0">
                    <a:pos x="T2" y="T3"/>
                  </a:cxn>
                  <a:cxn ang="0">
                    <a:pos x="T4" y="T5"/>
                  </a:cxn>
                  <a:cxn ang="0">
                    <a:pos x="T6" y="T7"/>
                  </a:cxn>
                  <a:cxn ang="0">
                    <a:pos x="T8" y="T9"/>
                  </a:cxn>
                </a:cxnLst>
                <a:rect l="0" t="0" r="r" b="b"/>
                <a:pathLst>
                  <a:path w="123" h="21">
                    <a:moveTo>
                      <a:pt x="123" y="21"/>
                    </a:moveTo>
                    <a:cubicBezTo>
                      <a:pt x="82" y="16"/>
                      <a:pt x="41" y="13"/>
                      <a:pt x="0" y="15"/>
                    </a:cubicBezTo>
                    <a:cubicBezTo>
                      <a:pt x="0" y="10"/>
                      <a:pt x="0" y="6"/>
                      <a:pt x="0" y="2"/>
                    </a:cubicBezTo>
                    <a:cubicBezTo>
                      <a:pt x="41" y="0"/>
                      <a:pt x="82" y="3"/>
                      <a:pt x="123" y="8"/>
                    </a:cubicBezTo>
                    <a:cubicBezTo>
                      <a:pt x="123" y="13"/>
                      <a:pt x="123" y="17"/>
                      <a:pt x="123" y="21"/>
                    </a:cubicBezTo>
                    <a:close/>
                  </a:path>
                </a:pathLst>
              </a:custGeom>
              <a:solidFill>
                <a:srgbClr val="8A8A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sp>
            <p:nvSpPr>
              <p:cNvPr id="25" name="Freeform 23">
                <a:extLst>
                  <a:ext uri="{FF2B5EF4-FFF2-40B4-BE49-F238E27FC236}">
                    <a16:creationId xmlns:a16="http://schemas.microsoft.com/office/drawing/2014/main" id="{21D175EE-D4E0-ED4D-9EDE-B17C6AB433C2}"/>
                  </a:ext>
                </a:extLst>
              </p:cNvPr>
              <p:cNvSpPr>
                <a:spLocks/>
              </p:cNvSpPr>
              <p:nvPr/>
            </p:nvSpPr>
            <p:spPr bwMode="auto">
              <a:xfrm>
                <a:off x="2085236" y="3218447"/>
                <a:ext cx="1258870" cy="142656"/>
              </a:xfrm>
              <a:custGeom>
                <a:avLst/>
                <a:gdLst>
                  <a:gd name="T0" fmla="*/ 212 w 212"/>
                  <a:gd name="T1" fmla="*/ 22 h 24"/>
                  <a:gd name="T2" fmla="*/ 0 w 212"/>
                  <a:gd name="T3" fmla="*/ 24 h 24"/>
                  <a:gd name="T4" fmla="*/ 0 w 212"/>
                  <a:gd name="T5" fmla="*/ 11 h 24"/>
                  <a:gd name="T6" fmla="*/ 212 w 212"/>
                  <a:gd name="T7" fmla="*/ 9 h 24"/>
                  <a:gd name="T8" fmla="*/ 212 w 212"/>
                  <a:gd name="T9" fmla="*/ 22 h 24"/>
                </a:gdLst>
                <a:ahLst/>
                <a:cxnLst>
                  <a:cxn ang="0">
                    <a:pos x="T0" y="T1"/>
                  </a:cxn>
                  <a:cxn ang="0">
                    <a:pos x="T2" y="T3"/>
                  </a:cxn>
                  <a:cxn ang="0">
                    <a:pos x="T4" y="T5"/>
                  </a:cxn>
                  <a:cxn ang="0">
                    <a:pos x="T6" y="T7"/>
                  </a:cxn>
                  <a:cxn ang="0">
                    <a:pos x="T8" y="T9"/>
                  </a:cxn>
                </a:cxnLst>
                <a:rect l="0" t="0" r="r" b="b"/>
                <a:pathLst>
                  <a:path w="212" h="24">
                    <a:moveTo>
                      <a:pt x="212" y="22"/>
                    </a:moveTo>
                    <a:cubicBezTo>
                      <a:pt x="142" y="13"/>
                      <a:pt x="70" y="13"/>
                      <a:pt x="0" y="24"/>
                    </a:cubicBezTo>
                    <a:cubicBezTo>
                      <a:pt x="0" y="19"/>
                      <a:pt x="0" y="15"/>
                      <a:pt x="0" y="11"/>
                    </a:cubicBezTo>
                    <a:cubicBezTo>
                      <a:pt x="70" y="0"/>
                      <a:pt x="142" y="0"/>
                      <a:pt x="212" y="9"/>
                    </a:cubicBezTo>
                    <a:cubicBezTo>
                      <a:pt x="212" y="14"/>
                      <a:pt x="212" y="18"/>
                      <a:pt x="212" y="22"/>
                    </a:cubicBezTo>
                  </a:path>
                </a:pathLst>
              </a:custGeom>
              <a:solidFill>
                <a:srgbClr val="8A8A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sp>
            <p:nvSpPr>
              <p:cNvPr id="26" name="Freeform 35">
                <a:extLst>
                  <a:ext uri="{FF2B5EF4-FFF2-40B4-BE49-F238E27FC236}">
                    <a16:creationId xmlns:a16="http://schemas.microsoft.com/office/drawing/2014/main" id="{2CE11D82-A5FF-553F-C645-35368E3F97F3}"/>
                  </a:ext>
                </a:extLst>
              </p:cNvPr>
              <p:cNvSpPr>
                <a:spLocks/>
              </p:cNvSpPr>
              <p:nvPr/>
            </p:nvSpPr>
            <p:spPr bwMode="auto">
              <a:xfrm>
                <a:off x="2310481" y="3230959"/>
                <a:ext cx="1033625" cy="117629"/>
              </a:xfrm>
              <a:custGeom>
                <a:avLst/>
                <a:gdLst>
                  <a:gd name="T0" fmla="*/ 72 w 174"/>
                  <a:gd name="T1" fmla="*/ 0 h 20"/>
                  <a:gd name="T2" fmla="*/ 0 w 174"/>
                  <a:gd name="T3" fmla="*/ 4 h 20"/>
                  <a:gd name="T4" fmla="*/ 0 w 174"/>
                  <a:gd name="T5" fmla="*/ 17 h 20"/>
                  <a:gd name="T6" fmla="*/ 72 w 174"/>
                  <a:gd name="T7" fmla="*/ 13 h 20"/>
                  <a:gd name="T8" fmla="*/ 174 w 174"/>
                  <a:gd name="T9" fmla="*/ 20 h 20"/>
                  <a:gd name="T10" fmla="*/ 174 w 174"/>
                  <a:gd name="T11" fmla="*/ 7 h 20"/>
                  <a:gd name="T12" fmla="*/ 72 w 174"/>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74" h="20">
                    <a:moveTo>
                      <a:pt x="72" y="0"/>
                    </a:moveTo>
                    <a:cubicBezTo>
                      <a:pt x="48" y="0"/>
                      <a:pt x="24" y="1"/>
                      <a:pt x="0" y="4"/>
                    </a:cubicBezTo>
                    <a:cubicBezTo>
                      <a:pt x="0" y="17"/>
                      <a:pt x="0" y="17"/>
                      <a:pt x="0" y="17"/>
                    </a:cubicBezTo>
                    <a:cubicBezTo>
                      <a:pt x="24" y="14"/>
                      <a:pt x="48" y="13"/>
                      <a:pt x="72" y="13"/>
                    </a:cubicBezTo>
                    <a:cubicBezTo>
                      <a:pt x="106" y="13"/>
                      <a:pt x="140" y="16"/>
                      <a:pt x="174" y="20"/>
                    </a:cubicBezTo>
                    <a:cubicBezTo>
                      <a:pt x="174" y="16"/>
                      <a:pt x="174" y="12"/>
                      <a:pt x="174" y="7"/>
                    </a:cubicBezTo>
                    <a:cubicBezTo>
                      <a:pt x="140" y="3"/>
                      <a:pt x="106" y="0"/>
                      <a:pt x="72" y="0"/>
                    </a:cubicBezTo>
                  </a:path>
                </a:pathLst>
              </a:custGeom>
              <a:solidFill>
                <a:srgbClr val="8181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sp>
            <p:nvSpPr>
              <p:cNvPr id="27" name="Freeform 47">
                <a:extLst>
                  <a:ext uri="{FF2B5EF4-FFF2-40B4-BE49-F238E27FC236}">
                    <a16:creationId xmlns:a16="http://schemas.microsoft.com/office/drawing/2014/main" id="{CCD8B8AF-1E58-32D3-82DE-DACCAFEB9018}"/>
                  </a:ext>
                </a:extLst>
              </p:cNvPr>
              <p:cNvSpPr>
                <a:spLocks/>
              </p:cNvSpPr>
              <p:nvPr/>
            </p:nvSpPr>
            <p:spPr bwMode="auto">
              <a:xfrm>
                <a:off x="2085236" y="3253485"/>
                <a:ext cx="225245" cy="107618"/>
              </a:xfrm>
              <a:custGeom>
                <a:avLst/>
                <a:gdLst>
                  <a:gd name="T0" fmla="*/ 38 w 38"/>
                  <a:gd name="T1" fmla="*/ 0 h 18"/>
                  <a:gd name="T2" fmla="*/ 0 w 38"/>
                  <a:gd name="T3" fmla="*/ 5 h 18"/>
                  <a:gd name="T4" fmla="*/ 0 w 38"/>
                  <a:gd name="T5" fmla="*/ 18 h 18"/>
                  <a:gd name="T6" fmla="*/ 38 w 38"/>
                  <a:gd name="T7" fmla="*/ 13 h 18"/>
                  <a:gd name="T8" fmla="*/ 38 w 38"/>
                  <a:gd name="T9" fmla="*/ 0 h 18"/>
                </a:gdLst>
                <a:ahLst/>
                <a:cxnLst>
                  <a:cxn ang="0">
                    <a:pos x="T0" y="T1"/>
                  </a:cxn>
                  <a:cxn ang="0">
                    <a:pos x="T2" y="T3"/>
                  </a:cxn>
                  <a:cxn ang="0">
                    <a:pos x="T4" y="T5"/>
                  </a:cxn>
                  <a:cxn ang="0">
                    <a:pos x="T6" y="T7"/>
                  </a:cxn>
                  <a:cxn ang="0">
                    <a:pos x="T8" y="T9"/>
                  </a:cxn>
                </a:cxnLst>
                <a:rect l="0" t="0" r="r" b="b"/>
                <a:pathLst>
                  <a:path w="38" h="18">
                    <a:moveTo>
                      <a:pt x="38" y="0"/>
                    </a:moveTo>
                    <a:cubicBezTo>
                      <a:pt x="26" y="1"/>
                      <a:pt x="13" y="3"/>
                      <a:pt x="0" y="5"/>
                    </a:cubicBezTo>
                    <a:cubicBezTo>
                      <a:pt x="0" y="9"/>
                      <a:pt x="0" y="13"/>
                      <a:pt x="0" y="18"/>
                    </a:cubicBezTo>
                    <a:cubicBezTo>
                      <a:pt x="13" y="16"/>
                      <a:pt x="26" y="14"/>
                      <a:pt x="38" y="13"/>
                    </a:cubicBezTo>
                    <a:cubicBezTo>
                      <a:pt x="38" y="0"/>
                      <a:pt x="38" y="0"/>
                      <a:pt x="38" y="0"/>
                    </a:cubicBezTo>
                  </a:path>
                </a:pathLst>
              </a:custGeom>
              <a:solidFill>
                <a:srgbClr val="757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grpSp>
        <p:grpSp>
          <p:nvGrpSpPr>
            <p:cNvPr id="18" name="Group 22">
              <a:extLst>
                <a:ext uri="{FF2B5EF4-FFF2-40B4-BE49-F238E27FC236}">
                  <a16:creationId xmlns:a16="http://schemas.microsoft.com/office/drawing/2014/main" id="{E4A298C3-9BEA-FB0A-3091-84A1729AB58E}"/>
                </a:ext>
              </a:extLst>
            </p:cNvPr>
            <p:cNvGrpSpPr/>
            <p:nvPr/>
          </p:nvGrpSpPr>
          <p:grpSpPr>
            <a:xfrm>
              <a:off x="3777605" y="3393093"/>
              <a:ext cx="1865781" cy="106992"/>
              <a:chOff x="856398" y="3373615"/>
              <a:chExt cx="2487708" cy="142656"/>
            </a:xfrm>
          </p:grpSpPr>
          <p:sp>
            <p:nvSpPr>
              <p:cNvPr id="20" name="Freeform 12">
                <a:extLst>
                  <a:ext uri="{FF2B5EF4-FFF2-40B4-BE49-F238E27FC236}">
                    <a16:creationId xmlns:a16="http://schemas.microsoft.com/office/drawing/2014/main" id="{508951DA-C79B-80E7-4B52-235D6F5A535C}"/>
                  </a:ext>
                </a:extLst>
              </p:cNvPr>
              <p:cNvSpPr>
                <a:spLocks/>
              </p:cNvSpPr>
              <p:nvPr/>
            </p:nvSpPr>
            <p:spPr bwMode="auto">
              <a:xfrm>
                <a:off x="856398" y="3378621"/>
                <a:ext cx="730795" cy="125136"/>
              </a:xfrm>
              <a:custGeom>
                <a:avLst/>
                <a:gdLst>
                  <a:gd name="T0" fmla="*/ 123 w 123"/>
                  <a:gd name="T1" fmla="*/ 21 h 21"/>
                  <a:gd name="T2" fmla="*/ 0 w 123"/>
                  <a:gd name="T3" fmla="*/ 15 h 21"/>
                  <a:gd name="T4" fmla="*/ 0 w 123"/>
                  <a:gd name="T5" fmla="*/ 2 h 21"/>
                  <a:gd name="T6" fmla="*/ 123 w 123"/>
                  <a:gd name="T7" fmla="*/ 8 h 21"/>
                  <a:gd name="T8" fmla="*/ 123 w 123"/>
                  <a:gd name="T9" fmla="*/ 21 h 21"/>
                </a:gdLst>
                <a:ahLst/>
                <a:cxnLst>
                  <a:cxn ang="0">
                    <a:pos x="T0" y="T1"/>
                  </a:cxn>
                  <a:cxn ang="0">
                    <a:pos x="T2" y="T3"/>
                  </a:cxn>
                  <a:cxn ang="0">
                    <a:pos x="T4" y="T5"/>
                  </a:cxn>
                  <a:cxn ang="0">
                    <a:pos x="T6" y="T7"/>
                  </a:cxn>
                  <a:cxn ang="0">
                    <a:pos x="T8" y="T9"/>
                  </a:cxn>
                </a:cxnLst>
                <a:rect l="0" t="0" r="r" b="b"/>
                <a:pathLst>
                  <a:path w="123" h="21">
                    <a:moveTo>
                      <a:pt x="123" y="21"/>
                    </a:moveTo>
                    <a:cubicBezTo>
                      <a:pt x="82" y="16"/>
                      <a:pt x="41" y="13"/>
                      <a:pt x="0" y="15"/>
                    </a:cubicBezTo>
                    <a:cubicBezTo>
                      <a:pt x="0" y="10"/>
                      <a:pt x="0" y="6"/>
                      <a:pt x="0" y="2"/>
                    </a:cubicBezTo>
                    <a:cubicBezTo>
                      <a:pt x="41" y="0"/>
                      <a:pt x="82" y="3"/>
                      <a:pt x="123" y="8"/>
                    </a:cubicBezTo>
                    <a:cubicBezTo>
                      <a:pt x="123" y="13"/>
                      <a:pt x="123" y="17"/>
                      <a:pt x="123" y="21"/>
                    </a:cubicBezTo>
                    <a:close/>
                  </a:path>
                </a:pathLst>
              </a:custGeom>
              <a:solidFill>
                <a:srgbClr val="8A8A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sp>
            <p:nvSpPr>
              <p:cNvPr id="21" name="Freeform 24">
                <a:extLst>
                  <a:ext uri="{FF2B5EF4-FFF2-40B4-BE49-F238E27FC236}">
                    <a16:creationId xmlns:a16="http://schemas.microsoft.com/office/drawing/2014/main" id="{AA73867C-0208-6B51-32DE-DE3A47617942}"/>
                  </a:ext>
                </a:extLst>
              </p:cNvPr>
              <p:cNvSpPr>
                <a:spLocks/>
              </p:cNvSpPr>
              <p:nvPr/>
            </p:nvSpPr>
            <p:spPr bwMode="auto">
              <a:xfrm>
                <a:off x="2085236" y="3373615"/>
                <a:ext cx="1258870" cy="142656"/>
              </a:xfrm>
              <a:custGeom>
                <a:avLst/>
                <a:gdLst>
                  <a:gd name="T0" fmla="*/ 212 w 212"/>
                  <a:gd name="T1" fmla="*/ 22 h 24"/>
                  <a:gd name="T2" fmla="*/ 0 w 212"/>
                  <a:gd name="T3" fmla="*/ 24 h 24"/>
                  <a:gd name="T4" fmla="*/ 0 w 212"/>
                  <a:gd name="T5" fmla="*/ 11 h 24"/>
                  <a:gd name="T6" fmla="*/ 212 w 212"/>
                  <a:gd name="T7" fmla="*/ 9 h 24"/>
                  <a:gd name="T8" fmla="*/ 212 w 212"/>
                  <a:gd name="T9" fmla="*/ 22 h 24"/>
                </a:gdLst>
                <a:ahLst/>
                <a:cxnLst>
                  <a:cxn ang="0">
                    <a:pos x="T0" y="T1"/>
                  </a:cxn>
                  <a:cxn ang="0">
                    <a:pos x="T2" y="T3"/>
                  </a:cxn>
                  <a:cxn ang="0">
                    <a:pos x="T4" y="T5"/>
                  </a:cxn>
                  <a:cxn ang="0">
                    <a:pos x="T6" y="T7"/>
                  </a:cxn>
                  <a:cxn ang="0">
                    <a:pos x="T8" y="T9"/>
                  </a:cxn>
                </a:cxnLst>
                <a:rect l="0" t="0" r="r" b="b"/>
                <a:pathLst>
                  <a:path w="212" h="24">
                    <a:moveTo>
                      <a:pt x="212" y="22"/>
                    </a:moveTo>
                    <a:cubicBezTo>
                      <a:pt x="142" y="13"/>
                      <a:pt x="70" y="13"/>
                      <a:pt x="0" y="24"/>
                    </a:cubicBezTo>
                    <a:cubicBezTo>
                      <a:pt x="0" y="19"/>
                      <a:pt x="0" y="15"/>
                      <a:pt x="0" y="11"/>
                    </a:cubicBezTo>
                    <a:cubicBezTo>
                      <a:pt x="70" y="0"/>
                      <a:pt x="142" y="0"/>
                      <a:pt x="212" y="9"/>
                    </a:cubicBezTo>
                    <a:cubicBezTo>
                      <a:pt x="212" y="14"/>
                      <a:pt x="212" y="18"/>
                      <a:pt x="212" y="22"/>
                    </a:cubicBezTo>
                  </a:path>
                </a:pathLst>
              </a:custGeom>
              <a:solidFill>
                <a:srgbClr val="8A8A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sp>
            <p:nvSpPr>
              <p:cNvPr id="22" name="Freeform 36">
                <a:extLst>
                  <a:ext uri="{FF2B5EF4-FFF2-40B4-BE49-F238E27FC236}">
                    <a16:creationId xmlns:a16="http://schemas.microsoft.com/office/drawing/2014/main" id="{B3AC9190-19CF-6AA6-349B-E61B072CD9A4}"/>
                  </a:ext>
                </a:extLst>
              </p:cNvPr>
              <p:cNvSpPr>
                <a:spLocks noEditPoints="1"/>
              </p:cNvSpPr>
              <p:nvPr/>
            </p:nvSpPr>
            <p:spPr bwMode="auto">
              <a:xfrm>
                <a:off x="2085236" y="3383626"/>
                <a:ext cx="1258870" cy="132645"/>
              </a:xfrm>
              <a:custGeom>
                <a:avLst/>
                <a:gdLst>
                  <a:gd name="T0" fmla="*/ 26 w 212"/>
                  <a:gd name="T1" fmla="*/ 5 h 22"/>
                  <a:gd name="T2" fmla="*/ 7 w 212"/>
                  <a:gd name="T3" fmla="*/ 8 h 22"/>
                  <a:gd name="T4" fmla="*/ 0 w 212"/>
                  <a:gd name="T5" fmla="*/ 17 h 22"/>
                  <a:gd name="T6" fmla="*/ 0 w 212"/>
                  <a:gd name="T7" fmla="*/ 22 h 22"/>
                  <a:gd name="T8" fmla="*/ 35 w 212"/>
                  <a:gd name="T9" fmla="*/ 17 h 22"/>
                  <a:gd name="T10" fmla="*/ 26 w 212"/>
                  <a:gd name="T11" fmla="*/ 5 h 22"/>
                  <a:gd name="T12" fmla="*/ 110 w 212"/>
                  <a:gd name="T13" fmla="*/ 0 h 22"/>
                  <a:gd name="T14" fmla="*/ 38 w 212"/>
                  <a:gd name="T15" fmla="*/ 4 h 22"/>
                  <a:gd name="T16" fmla="*/ 38 w 212"/>
                  <a:gd name="T17" fmla="*/ 17 h 22"/>
                  <a:gd name="T18" fmla="*/ 110 w 212"/>
                  <a:gd name="T19" fmla="*/ 13 h 22"/>
                  <a:gd name="T20" fmla="*/ 212 w 212"/>
                  <a:gd name="T21" fmla="*/ 20 h 22"/>
                  <a:gd name="T22" fmla="*/ 212 w 212"/>
                  <a:gd name="T23" fmla="*/ 7 h 22"/>
                  <a:gd name="T24" fmla="*/ 110 w 212"/>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22">
                    <a:moveTo>
                      <a:pt x="26" y="5"/>
                    </a:moveTo>
                    <a:cubicBezTo>
                      <a:pt x="20" y="6"/>
                      <a:pt x="13" y="7"/>
                      <a:pt x="7" y="8"/>
                    </a:cubicBezTo>
                    <a:cubicBezTo>
                      <a:pt x="0" y="17"/>
                      <a:pt x="0" y="17"/>
                      <a:pt x="0" y="17"/>
                    </a:cubicBezTo>
                    <a:cubicBezTo>
                      <a:pt x="0" y="18"/>
                      <a:pt x="0" y="20"/>
                      <a:pt x="0" y="22"/>
                    </a:cubicBezTo>
                    <a:cubicBezTo>
                      <a:pt x="12" y="20"/>
                      <a:pt x="23" y="18"/>
                      <a:pt x="35" y="17"/>
                    </a:cubicBezTo>
                    <a:cubicBezTo>
                      <a:pt x="26" y="5"/>
                      <a:pt x="26" y="5"/>
                      <a:pt x="26" y="5"/>
                    </a:cubicBezTo>
                    <a:moveTo>
                      <a:pt x="110" y="0"/>
                    </a:moveTo>
                    <a:cubicBezTo>
                      <a:pt x="86" y="0"/>
                      <a:pt x="62" y="1"/>
                      <a:pt x="38" y="4"/>
                    </a:cubicBezTo>
                    <a:cubicBezTo>
                      <a:pt x="38" y="17"/>
                      <a:pt x="38" y="17"/>
                      <a:pt x="38" y="17"/>
                    </a:cubicBezTo>
                    <a:cubicBezTo>
                      <a:pt x="62" y="14"/>
                      <a:pt x="86" y="13"/>
                      <a:pt x="110" y="13"/>
                    </a:cubicBezTo>
                    <a:cubicBezTo>
                      <a:pt x="144" y="13"/>
                      <a:pt x="178" y="16"/>
                      <a:pt x="212" y="20"/>
                    </a:cubicBezTo>
                    <a:cubicBezTo>
                      <a:pt x="212" y="16"/>
                      <a:pt x="212" y="12"/>
                      <a:pt x="212" y="7"/>
                    </a:cubicBezTo>
                    <a:cubicBezTo>
                      <a:pt x="178" y="3"/>
                      <a:pt x="144" y="0"/>
                      <a:pt x="110" y="0"/>
                    </a:cubicBezTo>
                  </a:path>
                </a:pathLst>
              </a:custGeom>
              <a:solidFill>
                <a:srgbClr val="8181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sp>
            <p:nvSpPr>
              <p:cNvPr id="23" name="Freeform 48">
                <a:extLst>
                  <a:ext uri="{FF2B5EF4-FFF2-40B4-BE49-F238E27FC236}">
                    <a16:creationId xmlns:a16="http://schemas.microsoft.com/office/drawing/2014/main" id="{2353FF53-62D6-0D46-2896-F5F45491E8D5}"/>
                  </a:ext>
                </a:extLst>
              </p:cNvPr>
              <p:cNvSpPr>
                <a:spLocks noEditPoints="1"/>
              </p:cNvSpPr>
              <p:nvPr/>
            </p:nvSpPr>
            <p:spPr bwMode="auto">
              <a:xfrm>
                <a:off x="2085236" y="3408653"/>
                <a:ext cx="225245" cy="77585"/>
              </a:xfrm>
              <a:custGeom>
                <a:avLst/>
                <a:gdLst>
                  <a:gd name="T0" fmla="*/ 7 w 38"/>
                  <a:gd name="T1" fmla="*/ 4 h 13"/>
                  <a:gd name="T2" fmla="*/ 0 w 38"/>
                  <a:gd name="T3" fmla="*/ 5 h 13"/>
                  <a:gd name="T4" fmla="*/ 0 w 38"/>
                  <a:gd name="T5" fmla="*/ 13 h 13"/>
                  <a:gd name="T6" fmla="*/ 7 w 38"/>
                  <a:gd name="T7" fmla="*/ 4 h 13"/>
                  <a:gd name="T8" fmla="*/ 38 w 38"/>
                  <a:gd name="T9" fmla="*/ 0 h 13"/>
                  <a:gd name="T10" fmla="*/ 26 w 38"/>
                  <a:gd name="T11" fmla="*/ 1 h 13"/>
                  <a:gd name="T12" fmla="*/ 35 w 38"/>
                  <a:gd name="T13" fmla="*/ 13 h 13"/>
                  <a:gd name="T14" fmla="*/ 38 w 38"/>
                  <a:gd name="T15" fmla="*/ 13 h 13"/>
                  <a:gd name="T16" fmla="*/ 38 w 38"/>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3">
                    <a:moveTo>
                      <a:pt x="7" y="4"/>
                    </a:moveTo>
                    <a:cubicBezTo>
                      <a:pt x="5" y="4"/>
                      <a:pt x="3" y="4"/>
                      <a:pt x="0" y="5"/>
                    </a:cubicBezTo>
                    <a:cubicBezTo>
                      <a:pt x="0" y="7"/>
                      <a:pt x="0" y="10"/>
                      <a:pt x="0" y="13"/>
                    </a:cubicBezTo>
                    <a:cubicBezTo>
                      <a:pt x="7" y="4"/>
                      <a:pt x="7" y="4"/>
                      <a:pt x="7" y="4"/>
                    </a:cubicBezTo>
                    <a:moveTo>
                      <a:pt x="38" y="0"/>
                    </a:moveTo>
                    <a:cubicBezTo>
                      <a:pt x="34" y="0"/>
                      <a:pt x="30" y="1"/>
                      <a:pt x="26" y="1"/>
                    </a:cubicBezTo>
                    <a:cubicBezTo>
                      <a:pt x="35" y="13"/>
                      <a:pt x="35" y="13"/>
                      <a:pt x="35" y="13"/>
                    </a:cubicBezTo>
                    <a:cubicBezTo>
                      <a:pt x="36" y="13"/>
                      <a:pt x="37" y="13"/>
                      <a:pt x="38" y="13"/>
                    </a:cubicBezTo>
                    <a:cubicBezTo>
                      <a:pt x="38" y="0"/>
                      <a:pt x="38" y="0"/>
                      <a:pt x="38" y="0"/>
                    </a:cubicBezTo>
                  </a:path>
                </a:pathLst>
              </a:custGeom>
              <a:solidFill>
                <a:srgbClr val="757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grpSp>
        <p:sp>
          <p:nvSpPr>
            <p:cNvPr id="19" name="Freeform 49">
              <a:extLst>
                <a:ext uri="{FF2B5EF4-FFF2-40B4-BE49-F238E27FC236}">
                  <a16:creationId xmlns:a16="http://schemas.microsoft.com/office/drawing/2014/main" id="{4B38FACA-4139-19C5-C6D8-1A5C92AD8922}"/>
                </a:ext>
              </a:extLst>
            </p:cNvPr>
            <p:cNvSpPr>
              <a:spLocks/>
            </p:cNvSpPr>
            <p:nvPr/>
          </p:nvSpPr>
          <p:spPr bwMode="auto">
            <a:xfrm>
              <a:off x="4659814" y="2978267"/>
              <a:ext cx="191459" cy="512433"/>
            </a:xfrm>
            <a:custGeom>
              <a:avLst/>
              <a:gdLst>
                <a:gd name="T0" fmla="*/ 43 w 43"/>
                <a:gd name="T1" fmla="*/ 115 h 115"/>
                <a:gd name="T2" fmla="*/ 21 w 43"/>
                <a:gd name="T3" fmla="*/ 88 h 115"/>
                <a:gd name="T4" fmla="*/ 0 w 43"/>
                <a:gd name="T5" fmla="*/ 115 h 115"/>
                <a:gd name="T6" fmla="*/ 0 w 43"/>
                <a:gd name="T7" fmla="*/ 7 h 115"/>
                <a:gd name="T8" fmla="*/ 42 w 43"/>
                <a:gd name="T9" fmla="*/ 2 h 115"/>
                <a:gd name="T10" fmla="*/ 43 w 43"/>
                <a:gd name="T11" fmla="*/ 115 h 115"/>
              </a:gdLst>
              <a:ahLst/>
              <a:cxnLst>
                <a:cxn ang="0">
                  <a:pos x="T0" y="T1"/>
                </a:cxn>
                <a:cxn ang="0">
                  <a:pos x="T2" y="T3"/>
                </a:cxn>
                <a:cxn ang="0">
                  <a:pos x="T4" y="T5"/>
                </a:cxn>
                <a:cxn ang="0">
                  <a:pos x="T6" y="T7"/>
                </a:cxn>
                <a:cxn ang="0">
                  <a:pos x="T8" y="T9"/>
                </a:cxn>
                <a:cxn ang="0">
                  <a:pos x="T10" y="T11"/>
                </a:cxn>
              </a:cxnLst>
              <a:rect l="0" t="0" r="r" b="b"/>
              <a:pathLst>
                <a:path w="43" h="115">
                  <a:moveTo>
                    <a:pt x="43" y="115"/>
                  </a:moveTo>
                  <a:cubicBezTo>
                    <a:pt x="21" y="88"/>
                    <a:pt x="21" y="88"/>
                    <a:pt x="21" y="88"/>
                  </a:cubicBezTo>
                  <a:cubicBezTo>
                    <a:pt x="0" y="115"/>
                    <a:pt x="0" y="115"/>
                    <a:pt x="0" y="115"/>
                  </a:cubicBezTo>
                  <a:cubicBezTo>
                    <a:pt x="0" y="7"/>
                    <a:pt x="0" y="7"/>
                    <a:pt x="0" y="7"/>
                  </a:cubicBezTo>
                  <a:cubicBezTo>
                    <a:pt x="0" y="7"/>
                    <a:pt x="27" y="0"/>
                    <a:pt x="42" y="2"/>
                  </a:cubicBezTo>
                  <a:lnTo>
                    <a:pt x="43" y="11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a:p>
          </p:txBody>
        </p:sp>
      </p:grpSp>
      <p:sp>
        <p:nvSpPr>
          <p:cNvPr id="59" name="Rectangle 65">
            <a:extLst>
              <a:ext uri="{FF2B5EF4-FFF2-40B4-BE49-F238E27FC236}">
                <a16:creationId xmlns:a16="http://schemas.microsoft.com/office/drawing/2014/main" id="{C91CD2B2-9EE0-CEBC-7AB8-98C3B9CCA941}"/>
              </a:ext>
            </a:extLst>
          </p:cNvPr>
          <p:cNvSpPr/>
          <p:nvPr/>
        </p:nvSpPr>
        <p:spPr>
          <a:xfrm>
            <a:off x="757645" y="2979421"/>
            <a:ext cx="4070993" cy="1218850"/>
          </a:xfrm>
          <a:prstGeom prst="rect">
            <a:avLst/>
          </a:prstGeom>
          <a:solidFill>
            <a:sysClr val="window" lastClr="FFFFFF"/>
          </a:solidFill>
          <a:ln w="12700">
            <a:solidFill>
              <a:schemeClr val="bg2"/>
            </a:solidFill>
          </a:ln>
        </p:spPr>
        <p:txBody>
          <a:bodyPr rot="0" spcFirstLastPara="0" vertOverflow="overflow" horzOverflow="overflow" vert="horz" wrap="square" lIns="39000" tIns="39000" rIns="39000" bIns="39000" numCol="1" spcCol="0" rtlCol="0" fromWordArt="0" anchor="ctr" anchorCtr="0" forceAA="0" compatLnSpc="1">
            <a:prstTxWarp prst="textNoShape">
              <a:avLst/>
            </a:prstTxWarp>
            <a:noAutofit/>
          </a:bodyPr>
          <a:lstStyle/>
          <a:p>
            <a:pPr algn="ctr" defTabSz="990570">
              <a:spcAft>
                <a:spcPct val="0"/>
              </a:spcAft>
              <a:defRPr/>
            </a:pPr>
            <a:r>
              <a:rPr lang="it-IT" sz="1600" b="1" kern="0" dirty="0">
                <a:ea typeface="Geneva" pitchFamily="1" charset="-128"/>
              </a:rPr>
              <a:t>Finalità del trattamento</a:t>
            </a:r>
            <a:r>
              <a:rPr lang="it-IT" sz="1600" kern="0" dirty="0">
                <a:ea typeface="Geneva" pitchFamily="1" charset="-128"/>
              </a:rPr>
              <a:t>:</a:t>
            </a:r>
          </a:p>
          <a:p>
            <a:pPr algn="ctr" defTabSz="990570">
              <a:spcAft>
                <a:spcPct val="0"/>
              </a:spcAft>
              <a:defRPr/>
            </a:pPr>
            <a:r>
              <a:rPr lang="it-IT" sz="1600" kern="0" dirty="0">
                <a:ea typeface="Geneva" pitchFamily="1" charset="-128"/>
                <a:cs typeface="Arial"/>
              </a:rPr>
              <a:t>motivo per il quale  il Titolare raccoglie i dati personali delle persone fisiche (es. invio di materiale pubblicitario, ecc.)</a:t>
            </a:r>
          </a:p>
        </p:txBody>
      </p:sp>
      <p:sp>
        <p:nvSpPr>
          <p:cNvPr id="60" name="Rectangle 66">
            <a:extLst>
              <a:ext uri="{FF2B5EF4-FFF2-40B4-BE49-F238E27FC236}">
                <a16:creationId xmlns:a16="http://schemas.microsoft.com/office/drawing/2014/main" id="{D814168D-503C-76B0-10CC-F9BDCB6EB76A}"/>
              </a:ext>
            </a:extLst>
          </p:cNvPr>
          <p:cNvSpPr/>
          <p:nvPr/>
        </p:nvSpPr>
        <p:spPr>
          <a:xfrm>
            <a:off x="757645" y="4257825"/>
            <a:ext cx="4070993" cy="1218850"/>
          </a:xfrm>
          <a:prstGeom prst="rect">
            <a:avLst/>
          </a:prstGeom>
          <a:solidFill>
            <a:sysClr val="window" lastClr="FFFFFF"/>
          </a:solidFill>
          <a:ln w="12700">
            <a:solidFill>
              <a:schemeClr val="bg2"/>
            </a:solidFill>
          </a:ln>
        </p:spPr>
        <p:txBody>
          <a:bodyPr rot="0" spcFirstLastPara="0" vertOverflow="overflow" horzOverflow="overflow" vert="horz" wrap="square" lIns="39000" tIns="39000" rIns="39000" bIns="39000" numCol="1" spcCol="0" rtlCol="0" fromWordArt="0" anchor="ctr" anchorCtr="0" forceAA="0" compatLnSpc="1">
            <a:prstTxWarp prst="textNoShape">
              <a:avLst/>
            </a:prstTxWarp>
            <a:noAutofit/>
          </a:bodyPr>
          <a:lstStyle/>
          <a:p>
            <a:pPr algn="ctr" defTabSz="990570">
              <a:defRPr/>
            </a:pPr>
            <a:r>
              <a:rPr lang="it-IT" sz="1600" b="1" kern="0" dirty="0">
                <a:ea typeface="Geneva" pitchFamily="1" charset="-128"/>
              </a:rPr>
              <a:t>Categorie di dati trattati</a:t>
            </a:r>
            <a:r>
              <a:rPr lang="it-IT" sz="1600" kern="0" dirty="0">
                <a:ea typeface="Geneva" pitchFamily="1" charset="-128"/>
              </a:rPr>
              <a:t>:</a:t>
            </a:r>
          </a:p>
          <a:p>
            <a:pPr algn="ctr" defTabSz="990570">
              <a:spcAft>
                <a:spcPts val="1300"/>
              </a:spcAft>
              <a:defRPr/>
            </a:pPr>
            <a:r>
              <a:rPr lang="it-IT" sz="1600" kern="0" dirty="0">
                <a:ea typeface="Geneva" pitchFamily="1" charset="-128"/>
              </a:rPr>
              <a:t>dati personali comuni, particolari e/o giudiziari</a:t>
            </a:r>
          </a:p>
        </p:txBody>
      </p:sp>
      <p:sp>
        <p:nvSpPr>
          <p:cNvPr id="61" name="Rectangle 67">
            <a:extLst>
              <a:ext uri="{FF2B5EF4-FFF2-40B4-BE49-F238E27FC236}">
                <a16:creationId xmlns:a16="http://schemas.microsoft.com/office/drawing/2014/main" id="{BD590A51-560C-8E24-3C20-363757129F40}"/>
              </a:ext>
            </a:extLst>
          </p:cNvPr>
          <p:cNvSpPr/>
          <p:nvPr/>
        </p:nvSpPr>
        <p:spPr>
          <a:xfrm>
            <a:off x="757645" y="5544934"/>
            <a:ext cx="4070993" cy="1218850"/>
          </a:xfrm>
          <a:prstGeom prst="rect">
            <a:avLst/>
          </a:prstGeom>
          <a:solidFill>
            <a:sysClr val="window" lastClr="FFFFFF"/>
          </a:solidFill>
          <a:ln w="12700">
            <a:solidFill>
              <a:schemeClr val="bg2"/>
            </a:solidFill>
          </a:ln>
        </p:spPr>
        <p:txBody>
          <a:bodyPr rot="0" spcFirstLastPara="0" vertOverflow="overflow" horzOverflow="overflow" vert="horz" wrap="square" lIns="39000" tIns="39000" rIns="39000" bIns="39000" numCol="1" spcCol="0" rtlCol="0" fromWordArt="0" anchor="ctr" anchorCtr="0" forceAA="0" compatLnSpc="1">
            <a:prstTxWarp prst="textNoShape">
              <a:avLst/>
            </a:prstTxWarp>
            <a:noAutofit/>
          </a:bodyPr>
          <a:lstStyle/>
          <a:p>
            <a:pPr algn="ctr" defTabSz="990570">
              <a:defRPr/>
            </a:pPr>
            <a:r>
              <a:rPr lang="it-IT" sz="1600" b="1" kern="0">
                <a:ea typeface="Geneva" pitchFamily="1" charset="-128"/>
              </a:rPr>
              <a:t>Categorie di interessati</a:t>
            </a:r>
            <a:r>
              <a:rPr lang="it-IT" sz="1600" kern="0">
                <a:ea typeface="Geneva" pitchFamily="1" charset="-128"/>
              </a:rPr>
              <a:t>:</a:t>
            </a:r>
          </a:p>
          <a:p>
            <a:pPr algn="ctr" defTabSz="990570">
              <a:defRPr/>
            </a:pPr>
            <a:r>
              <a:rPr lang="it-IT" sz="1600" kern="0">
                <a:ea typeface="Geneva" pitchFamily="1" charset="-128"/>
              </a:rPr>
              <a:t>persona fisica a cui si riferiscono i dati (es. dipendenti, clienti, </a:t>
            </a:r>
            <a:r>
              <a:rPr lang="it-IT" sz="1600" kern="0" err="1">
                <a:ea typeface="Geneva" pitchFamily="1" charset="-128"/>
              </a:rPr>
              <a:t>prospect</a:t>
            </a:r>
            <a:r>
              <a:rPr lang="it-IT" sz="1600" kern="0">
                <a:ea typeface="Geneva" pitchFamily="1" charset="-128"/>
              </a:rPr>
              <a:t>, ecc.)</a:t>
            </a:r>
          </a:p>
        </p:txBody>
      </p:sp>
      <p:sp>
        <p:nvSpPr>
          <p:cNvPr id="62" name="Rectangle 69">
            <a:extLst>
              <a:ext uri="{FF2B5EF4-FFF2-40B4-BE49-F238E27FC236}">
                <a16:creationId xmlns:a16="http://schemas.microsoft.com/office/drawing/2014/main" id="{1B3DCC8B-CFF9-3B38-C229-52D4B60E49BE}"/>
              </a:ext>
            </a:extLst>
          </p:cNvPr>
          <p:cNvSpPr/>
          <p:nvPr/>
        </p:nvSpPr>
        <p:spPr>
          <a:xfrm>
            <a:off x="7353665" y="4170740"/>
            <a:ext cx="4080690" cy="1218848"/>
          </a:xfrm>
          <a:prstGeom prst="rect">
            <a:avLst/>
          </a:prstGeom>
          <a:solidFill>
            <a:sysClr val="window" lastClr="FFFFFF"/>
          </a:solidFill>
          <a:ln w="12700">
            <a:solidFill>
              <a:schemeClr val="bg2"/>
            </a:solidFill>
          </a:ln>
        </p:spPr>
        <p:txBody>
          <a:bodyPr rot="0" spcFirstLastPara="0" vertOverflow="overflow" horzOverflow="overflow" vert="horz" wrap="square" lIns="39000" tIns="39000" rIns="39000" bIns="39000" numCol="1" spcCol="0" rtlCol="0" fromWordArt="0" anchor="ctr" anchorCtr="0" forceAA="0" compatLnSpc="1">
            <a:prstTxWarp prst="textNoShape">
              <a:avLst/>
            </a:prstTxWarp>
            <a:noAutofit/>
          </a:bodyPr>
          <a:lstStyle/>
          <a:p>
            <a:pPr algn="ctr" defTabSz="990570">
              <a:spcAft>
                <a:spcPct val="0"/>
              </a:spcAft>
              <a:defRPr/>
            </a:pPr>
            <a:r>
              <a:rPr lang="it-IT" sz="1600" b="1" kern="0">
                <a:ea typeface="Geneva" pitchFamily="1" charset="-128"/>
              </a:rPr>
              <a:t>Misure di sicurezza</a:t>
            </a:r>
            <a:r>
              <a:rPr lang="it-IT" sz="1600" kern="0">
                <a:ea typeface="Geneva" pitchFamily="1" charset="-128"/>
              </a:rPr>
              <a:t>:</a:t>
            </a:r>
          </a:p>
          <a:p>
            <a:pPr algn="ctr" defTabSz="990570">
              <a:spcAft>
                <a:spcPct val="0"/>
              </a:spcAft>
              <a:defRPr/>
            </a:pPr>
            <a:r>
              <a:rPr lang="it-IT" sz="1600" kern="0">
                <a:ea typeface="Geneva" pitchFamily="1" charset="-128"/>
              </a:rPr>
              <a:t>le soluzioni fisiche tecnologiche e d organizzative </a:t>
            </a:r>
            <a:r>
              <a:rPr lang="it-IT" sz="1600" kern="0">
                <a:ea typeface="Geneva" pitchFamily="1" charset="-128"/>
                <a:cs typeface="Arial"/>
              </a:rPr>
              <a:t>per garantire la protezione dei dati </a:t>
            </a:r>
          </a:p>
          <a:p>
            <a:pPr algn="ctr" defTabSz="990570">
              <a:spcAft>
                <a:spcPct val="0"/>
              </a:spcAft>
              <a:defRPr/>
            </a:pPr>
            <a:r>
              <a:rPr lang="it-IT" sz="1600" kern="0">
                <a:ea typeface="Geneva" pitchFamily="1" charset="-128"/>
                <a:cs typeface="Arial"/>
              </a:rPr>
              <a:t>(es. crittografia,  controllo accessi, ecc.)</a:t>
            </a:r>
          </a:p>
        </p:txBody>
      </p:sp>
      <p:sp>
        <p:nvSpPr>
          <p:cNvPr id="63" name="Rectangle 70">
            <a:extLst>
              <a:ext uri="{FF2B5EF4-FFF2-40B4-BE49-F238E27FC236}">
                <a16:creationId xmlns:a16="http://schemas.microsoft.com/office/drawing/2014/main" id="{B3224947-1EAC-C648-FA3B-B3F6B92E6C92}"/>
              </a:ext>
            </a:extLst>
          </p:cNvPr>
          <p:cNvSpPr/>
          <p:nvPr/>
        </p:nvSpPr>
        <p:spPr>
          <a:xfrm>
            <a:off x="7353665" y="5457850"/>
            <a:ext cx="4080690" cy="1218848"/>
          </a:xfrm>
          <a:prstGeom prst="rect">
            <a:avLst/>
          </a:prstGeom>
          <a:solidFill>
            <a:sysClr val="window" lastClr="FFFFFF"/>
          </a:solidFill>
          <a:ln w="12700">
            <a:solidFill>
              <a:schemeClr val="bg2"/>
            </a:solidFill>
          </a:ln>
        </p:spPr>
        <p:txBody>
          <a:bodyPr rot="0" spcFirstLastPara="0" vertOverflow="overflow" horzOverflow="overflow" vert="horz" wrap="square" lIns="39000" tIns="39000" rIns="39000" bIns="39000" numCol="1" spcCol="0" rtlCol="0" fromWordArt="0" anchor="ctr" anchorCtr="0" forceAA="0" compatLnSpc="1">
            <a:prstTxWarp prst="textNoShape">
              <a:avLst/>
            </a:prstTxWarp>
            <a:noAutofit/>
          </a:bodyPr>
          <a:lstStyle/>
          <a:p>
            <a:pPr algn="ctr" defTabSz="990570">
              <a:defRPr/>
            </a:pPr>
            <a:r>
              <a:rPr lang="it-IT" sz="1600" b="1" kern="0">
                <a:ea typeface="Geneva" pitchFamily="1" charset="-128"/>
              </a:rPr>
              <a:t>Trasferimenti</a:t>
            </a:r>
            <a:r>
              <a:rPr lang="it-IT" sz="1600" kern="0">
                <a:ea typeface="Geneva" pitchFamily="1" charset="-128"/>
              </a:rPr>
              <a:t>:</a:t>
            </a:r>
          </a:p>
          <a:p>
            <a:pPr algn="ctr" defTabSz="990570">
              <a:spcAft>
                <a:spcPts val="1300"/>
              </a:spcAft>
              <a:defRPr/>
            </a:pPr>
            <a:r>
              <a:rPr lang="it-IT" sz="1600" kern="0">
                <a:ea typeface="Geneva" pitchFamily="1" charset="-128"/>
              </a:rPr>
              <a:t>destinatari (soggetti fisici o giuridici) ai quali sono / saranno comunicati i dati (ivi incluso il paese di destinazione)</a:t>
            </a:r>
          </a:p>
        </p:txBody>
      </p:sp>
      <p:sp>
        <p:nvSpPr>
          <p:cNvPr id="64" name="Rectangle 71">
            <a:extLst>
              <a:ext uri="{FF2B5EF4-FFF2-40B4-BE49-F238E27FC236}">
                <a16:creationId xmlns:a16="http://schemas.microsoft.com/office/drawing/2014/main" id="{4322BC1D-C3C1-6754-E494-DA215195CC9E}"/>
              </a:ext>
            </a:extLst>
          </p:cNvPr>
          <p:cNvSpPr/>
          <p:nvPr/>
        </p:nvSpPr>
        <p:spPr>
          <a:xfrm>
            <a:off x="7353664" y="2892336"/>
            <a:ext cx="4080690" cy="1218848"/>
          </a:xfrm>
          <a:prstGeom prst="rect">
            <a:avLst/>
          </a:prstGeom>
          <a:solidFill>
            <a:sysClr val="window" lastClr="FFFFFF"/>
          </a:solidFill>
          <a:ln w="12700">
            <a:solidFill>
              <a:schemeClr val="bg2"/>
            </a:solidFill>
          </a:ln>
        </p:spPr>
        <p:txBody>
          <a:bodyPr rot="0" spcFirstLastPara="0" vertOverflow="overflow" horzOverflow="overflow" vert="horz" wrap="square" lIns="39000" tIns="39000" rIns="39000" bIns="39000" numCol="1" spcCol="0" rtlCol="0" fromWordArt="0" anchor="ctr" anchorCtr="0" forceAA="0" compatLnSpc="1">
            <a:prstTxWarp prst="textNoShape">
              <a:avLst/>
            </a:prstTxWarp>
            <a:noAutofit/>
          </a:bodyPr>
          <a:lstStyle/>
          <a:p>
            <a:pPr algn="ctr" defTabSz="990570">
              <a:spcAft>
                <a:spcPct val="0"/>
              </a:spcAft>
              <a:defRPr/>
            </a:pPr>
            <a:r>
              <a:rPr lang="it-IT" sz="1600" b="1" kern="0" dirty="0">
                <a:ea typeface="Geneva" pitchFamily="1" charset="-128"/>
              </a:rPr>
              <a:t>Tempi di conservazione</a:t>
            </a:r>
            <a:r>
              <a:rPr lang="it-IT" sz="1600" kern="0" dirty="0">
                <a:ea typeface="Geneva" pitchFamily="1" charset="-128"/>
              </a:rPr>
              <a:t>:</a:t>
            </a:r>
          </a:p>
          <a:p>
            <a:pPr algn="ctr" defTabSz="990570">
              <a:spcAft>
                <a:spcPct val="0"/>
              </a:spcAft>
              <a:defRPr/>
            </a:pPr>
            <a:r>
              <a:rPr lang="it-IT" sz="1600" kern="0" dirty="0">
                <a:ea typeface="Geneva" pitchFamily="1" charset="-128"/>
                <a:cs typeface="Arial"/>
              </a:rPr>
              <a:t>arco temporale durante il quale il Titolare tratta i dati degli interessati (es. fino a 10 anni dopo la chiusura del contratto)</a:t>
            </a:r>
          </a:p>
        </p:txBody>
      </p:sp>
    </p:spTree>
    <p:extLst>
      <p:ext uri="{BB962C8B-B14F-4D97-AF65-F5344CB8AC3E}">
        <p14:creationId xmlns:p14="http://schemas.microsoft.com/office/powerpoint/2010/main" val="4096224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p:txBody>
          <a:bodyPr/>
          <a:lstStyle/>
          <a:p>
            <a:r>
              <a:rPr lang="it-IT" b="1" dirty="0">
                <a:latin typeface="+mn-lt"/>
              </a:rPr>
              <a:t>OBIETTIVO DEL CORSO</a:t>
            </a:r>
          </a:p>
        </p:txBody>
      </p:sp>
      <p:sp>
        <p:nvSpPr>
          <p:cNvPr id="3" name="Titolo 1">
            <a:extLst>
              <a:ext uri="{FF2B5EF4-FFF2-40B4-BE49-F238E27FC236}">
                <a16:creationId xmlns:a16="http://schemas.microsoft.com/office/drawing/2014/main" id="{FBF07CD7-2CBA-B894-53EB-CF6352D65782}"/>
              </a:ext>
            </a:extLst>
          </p:cNvPr>
          <p:cNvSpPr txBox="1">
            <a:spLocks/>
          </p:cNvSpPr>
          <p:nvPr/>
        </p:nvSpPr>
        <p:spPr>
          <a:xfrm>
            <a:off x="609600" y="2251164"/>
            <a:ext cx="10826495" cy="1143000"/>
          </a:xfrm>
          <a:prstGeom prst="rect">
            <a:avLst/>
          </a:prstGeom>
        </p:spPr>
        <p:txBody>
          <a:bodyPr vert="horz" lIns="91440" tIns="45720" rIns="91440" bIns="45720" rtlCol="0" anchor="ctr">
            <a:normAutofit/>
          </a:bodyPr>
          <a:lstStyle>
            <a:lvl1pPr>
              <a:lnSpc>
                <a:spcPct val="90000"/>
              </a:lnSpc>
              <a:spcBef>
                <a:spcPct val="0"/>
              </a:spcBef>
              <a:buNone/>
              <a:defRPr sz="4400" b="1">
                <a:ea typeface="+mj-ea"/>
                <a:cs typeface="+mj-cs"/>
              </a:defRPr>
            </a:lvl1pPr>
          </a:lstStyle>
          <a:p>
            <a:r>
              <a:rPr lang="it-IT" dirty="0"/>
              <a:t>PROGRAMMA</a:t>
            </a:r>
          </a:p>
        </p:txBody>
      </p:sp>
      <p:graphicFrame>
        <p:nvGraphicFramePr>
          <p:cNvPr id="5" name="Tabella 5">
            <a:extLst>
              <a:ext uri="{FF2B5EF4-FFF2-40B4-BE49-F238E27FC236}">
                <a16:creationId xmlns:a16="http://schemas.microsoft.com/office/drawing/2014/main" id="{97667971-6782-D115-786E-955C4530E7F0}"/>
              </a:ext>
            </a:extLst>
          </p:cNvPr>
          <p:cNvGraphicFramePr>
            <a:graphicFrameLocks noGrp="1"/>
          </p:cNvGraphicFramePr>
          <p:nvPr>
            <p:extLst>
              <p:ext uri="{D42A27DB-BD31-4B8C-83A1-F6EECF244321}">
                <p14:modId xmlns:p14="http://schemas.microsoft.com/office/powerpoint/2010/main" val="480221831"/>
              </p:ext>
            </p:extLst>
          </p:nvPr>
        </p:nvGraphicFramePr>
        <p:xfrm>
          <a:off x="609599" y="3227732"/>
          <a:ext cx="8743407" cy="2595880"/>
        </p:xfrm>
        <a:graphic>
          <a:graphicData uri="http://schemas.openxmlformats.org/drawingml/2006/table">
            <a:tbl>
              <a:tblPr firstRow="1" bandRow="1">
                <a:tableStyleId>{2D5ABB26-0587-4C30-8999-92F81FD0307C}</a:tableStyleId>
              </a:tblPr>
              <a:tblGrid>
                <a:gridCol w="7167155">
                  <a:extLst>
                    <a:ext uri="{9D8B030D-6E8A-4147-A177-3AD203B41FA5}">
                      <a16:colId xmlns:a16="http://schemas.microsoft.com/office/drawing/2014/main" val="932994892"/>
                    </a:ext>
                  </a:extLst>
                </a:gridCol>
                <a:gridCol w="1576252">
                  <a:extLst>
                    <a:ext uri="{9D8B030D-6E8A-4147-A177-3AD203B41FA5}">
                      <a16:colId xmlns:a16="http://schemas.microsoft.com/office/drawing/2014/main" val="3836502911"/>
                    </a:ext>
                  </a:extLst>
                </a:gridCol>
              </a:tblGrid>
              <a:tr h="370840">
                <a:tc>
                  <a:txBody>
                    <a:bodyPr/>
                    <a:lstStyle/>
                    <a:p>
                      <a:pPr marL="285750" indent="-285750">
                        <a:buFont typeface="Arial" panose="020B0604020202020204" pitchFamily="34" charset="0"/>
                        <a:buChar char="•"/>
                      </a:pPr>
                      <a:r>
                        <a:rPr lang="it-IT" b="1" dirty="0"/>
                        <a:t>Introduzione all’evoluzione normativa in materia di Data </a:t>
                      </a:r>
                      <a:r>
                        <a:rPr lang="it-IT" b="1" dirty="0" err="1"/>
                        <a:t>Protection</a:t>
                      </a:r>
                      <a:r>
                        <a:rPr lang="it-IT" b="1"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dirty="0"/>
                        <a:t>Slide 3 - 7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3982998"/>
                  </a:ext>
                </a:extLst>
              </a:tr>
              <a:tr h="370840">
                <a:tc>
                  <a:txBody>
                    <a:bodyPr/>
                    <a:lstStyle/>
                    <a:p>
                      <a:pPr marL="285750" indent="-285750">
                        <a:buFont typeface="Arial" panose="020B0604020202020204" pitchFamily="34" charset="0"/>
                        <a:buChar char="•"/>
                      </a:pPr>
                      <a:r>
                        <a:rPr lang="it-IT" b="1" dirty="0"/>
                        <a:t>Principi Generali;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dirty="0"/>
                        <a:t>Slide 8 - 16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8303689"/>
                  </a:ext>
                </a:extLst>
              </a:tr>
              <a:tr h="370840">
                <a:tc>
                  <a:txBody>
                    <a:bodyPr/>
                    <a:lstStyle/>
                    <a:p>
                      <a:pPr marL="285750" indent="-285750">
                        <a:buFont typeface="Arial" panose="020B0604020202020204" pitchFamily="34" charset="0"/>
                        <a:buChar char="•"/>
                      </a:pPr>
                      <a:r>
                        <a:rPr lang="it-IT" b="1" dirty="0"/>
                        <a:t>Principali adempimenti privacy;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dirty="0"/>
                        <a:t>Slide 17 - 30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365551"/>
                  </a:ext>
                </a:extLst>
              </a:tr>
              <a:tr h="370840">
                <a:tc>
                  <a:txBody>
                    <a:bodyPr/>
                    <a:lstStyle/>
                    <a:p>
                      <a:pPr marL="285750" indent="-285750">
                        <a:buFont typeface="Arial" panose="020B0604020202020204" pitchFamily="34" charset="0"/>
                        <a:buChar char="•"/>
                      </a:pPr>
                      <a:r>
                        <a:rPr lang="it-IT" b="1" dirty="0"/>
                        <a:t>Pausa Caffè;</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dirty="0"/>
                        <a:t>15 minuti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325471"/>
                  </a:ext>
                </a:extLst>
              </a:tr>
              <a:tr h="370840">
                <a:tc>
                  <a:txBody>
                    <a:bodyPr/>
                    <a:lstStyle/>
                    <a:p>
                      <a:pPr marL="285750" indent="-285750">
                        <a:buFont typeface="Arial" panose="020B0604020202020204" pitchFamily="34" charset="0"/>
                        <a:buChar char="•"/>
                      </a:pPr>
                      <a:r>
                        <a:rPr lang="it-IT" b="1" dirty="0"/>
                        <a:t>Privacy e trasparenza;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dirty="0"/>
                        <a:t>Slide 32 - 37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932662"/>
                  </a:ext>
                </a:extLst>
              </a:tr>
              <a:tr h="370840">
                <a:tc>
                  <a:txBody>
                    <a:bodyPr/>
                    <a:lstStyle/>
                    <a:p>
                      <a:pPr marL="285750" indent="-285750">
                        <a:buFont typeface="Arial" panose="020B0604020202020204" pitchFamily="34" charset="0"/>
                        <a:buChar char="•"/>
                      </a:pPr>
                      <a:r>
                        <a:rPr lang="it-IT" b="1" dirty="0"/>
                        <a:t>Sanzioni;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dirty="0"/>
                        <a:t>Slide 38 - 46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315411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b="1" dirty="0" err="1"/>
                        <a:t>Questions</a:t>
                      </a:r>
                      <a:r>
                        <a:rPr lang="it-IT" b="1" dirty="0"/>
                        <a:t> and </a:t>
                      </a:r>
                      <a:r>
                        <a:rPr lang="it-IT" b="1" dirty="0" err="1"/>
                        <a:t>answers</a:t>
                      </a:r>
                      <a:endParaRPr lang="it-IT"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dirty="0"/>
                        <a:t>Slide 47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6058757"/>
                  </a:ext>
                </a:extLst>
              </a:tr>
            </a:tbl>
          </a:graphicData>
        </a:graphic>
      </p:graphicFrame>
      <p:sp>
        <p:nvSpPr>
          <p:cNvPr id="6" name="CasellaDiTesto 5">
            <a:extLst>
              <a:ext uri="{FF2B5EF4-FFF2-40B4-BE49-F238E27FC236}">
                <a16:creationId xmlns:a16="http://schemas.microsoft.com/office/drawing/2014/main" id="{CD22CFF8-582A-92F7-42AC-1E58EE0CB783}"/>
              </a:ext>
            </a:extLst>
          </p:cNvPr>
          <p:cNvSpPr txBox="1"/>
          <p:nvPr/>
        </p:nvSpPr>
        <p:spPr>
          <a:xfrm>
            <a:off x="609600" y="935346"/>
            <a:ext cx="10826495" cy="923330"/>
          </a:xfrm>
          <a:prstGeom prst="rect">
            <a:avLst/>
          </a:prstGeom>
          <a:noFill/>
        </p:spPr>
        <p:txBody>
          <a:bodyPr wrap="square" rtlCol="0">
            <a:spAutoFit/>
          </a:bodyPr>
          <a:lstStyle/>
          <a:p>
            <a:pPr algn="just"/>
            <a:r>
              <a:rPr lang="it-IT" dirty="0"/>
              <a:t>Questo corso ha l’obiettivo di presentare il «vasto» </a:t>
            </a:r>
            <a:r>
              <a:rPr lang="it-IT" b="1" dirty="0"/>
              <a:t>mondo della Data </a:t>
            </a:r>
            <a:r>
              <a:rPr lang="it-IT" b="1" dirty="0" err="1"/>
              <a:t>Protection</a:t>
            </a:r>
            <a:r>
              <a:rPr lang="it-IT" dirty="0"/>
              <a:t>, la sua </a:t>
            </a:r>
            <a:r>
              <a:rPr lang="it-IT" b="1" dirty="0"/>
              <a:t>evoluzione</a:t>
            </a:r>
            <a:r>
              <a:rPr lang="it-IT" dirty="0"/>
              <a:t> nel tempo, i suoi </a:t>
            </a:r>
            <a:r>
              <a:rPr lang="it-IT" b="1" dirty="0"/>
              <a:t>principi</a:t>
            </a:r>
            <a:r>
              <a:rPr lang="it-IT" dirty="0"/>
              <a:t> e quali sono gli </a:t>
            </a:r>
            <a:r>
              <a:rPr lang="it-IT" b="1" dirty="0"/>
              <a:t>adempimenti</a:t>
            </a:r>
            <a:r>
              <a:rPr lang="it-IT" dirty="0"/>
              <a:t> che chi tratta dati personali deve tenere in considerazione per garantire il rispetto delle disposizioni della normativa vigente.</a:t>
            </a:r>
          </a:p>
        </p:txBody>
      </p:sp>
    </p:spTree>
    <p:extLst>
      <p:ext uri="{BB962C8B-B14F-4D97-AF65-F5344CB8AC3E}">
        <p14:creationId xmlns:p14="http://schemas.microsoft.com/office/powerpoint/2010/main" val="2192170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0000">
              <a:schemeClr val="bg1">
                <a:alpha val="35000"/>
              </a:schemeClr>
            </a:gs>
            <a:gs pos="18000">
              <a:schemeClr val="accent1">
                <a:lumMod val="28000"/>
                <a:lumOff val="72000"/>
              </a:schemeClr>
            </a:gs>
            <a:gs pos="82000">
              <a:schemeClr val="accent2">
                <a:lumMod val="56000"/>
                <a:lumOff val="44000"/>
              </a:schemeClr>
            </a:gs>
          </a:gsLst>
          <a:lin ang="5400000" scaled="0"/>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p:txBody>
          <a:bodyPr>
            <a:noAutofit/>
          </a:bodyPr>
          <a:lstStyle/>
          <a:p>
            <a:pPr>
              <a:lnSpc>
                <a:spcPct val="100000"/>
              </a:lnSpc>
            </a:pPr>
            <a:r>
              <a:rPr lang="it-IT" b="1" dirty="0">
                <a:solidFill>
                  <a:schemeClr val="tx1"/>
                </a:solidFill>
                <a:latin typeface="+mn-lt"/>
              </a:rPr>
              <a:t>IL DATA BREACH</a:t>
            </a:r>
          </a:p>
        </p:txBody>
      </p:sp>
      <p:sp>
        <p:nvSpPr>
          <p:cNvPr id="3" name="CasellaDiTesto 2">
            <a:extLst>
              <a:ext uri="{FF2B5EF4-FFF2-40B4-BE49-F238E27FC236}">
                <a16:creationId xmlns:a16="http://schemas.microsoft.com/office/drawing/2014/main" id="{F24476FD-2421-1570-7D72-EA44F5F4D62D}"/>
              </a:ext>
            </a:extLst>
          </p:cNvPr>
          <p:cNvSpPr txBox="1"/>
          <p:nvPr/>
        </p:nvSpPr>
        <p:spPr>
          <a:xfrm>
            <a:off x="682752" y="1143000"/>
            <a:ext cx="10826495" cy="646331"/>
          </a:xfrm>
          <a:prstGeom prst="rect">
            <a:avLst/>
          </a:prstGeom>
          <a:noFill/>
        </p:spPr>
        <p:txBody>
          <a:bodyPr wrap="square" rtlCol="0">
            <a:spAutoFit/>
          </a:bodyPr>
          <a:lstStyle/>
          <a:p>
            <a:pPr algn="just" defTabSz="743620" eaLnBrk="0" hangingPunct="0"/>
            <a:r>
              <a:rPr lang="it-IT" sz="1800" kern="0" dirty="0">
                <a:cs typeface="Calibri" pitchFamily="34" charset="0"/>
              </a:rPr>
              <a:t>Per «</a:t>
            </a:r>
            <a:r>
              <a:rPr lang="it-IT" sz="1400" b="1" dirty="0"/>
              <a:t>data </a:t>
            </a:r>
            <a:r>
              <a:rPr lang="it-IT" sz="1400" b="1" dirty="0" err="1"/>
              <a:t>breach</a:t>
            </a:r>
            <a:r>
              <a:rPr lang="it-IT" sz="1800" kern="0" dirty="0">
                <a:cs typeface="Calibri" pitchFamily="34" charset="0"/>
              </a:rPr>
              <a:t>» si intende qualunque violazione, accidentale o illecita, della </a:t>
            </a:r>
            <a:r>
              <a:rPr lang="it-IT" sz="1400" b="1" dirty="0"/>
              <a:t>Riservatezza</a:t>
            </a:r>
            <a:r>
              <a:rPr lang="it-IT" sz="1800" kern="0" dirty="0">
                <a:cs typeface="Calibri" pitchFamily="34" charset="0"/>
              </a:rPr>
              <a:t> e/o </a:t>
            </a:r>
            <a:r>
              <a:rPr lang="it-IT" sz="1400" dirty="0"/>
              <a:t>dell’</a:t>
            </a:r>
            <a:r>
              <a:rPr lang="it-IT" sz="1400" b="1" dirty="0"/>
              <a:t>Integrità</a:t>
            </a:r>
            <a:r>
              <a:rPr lang="it-IT" sz="1800" kern="0" dirty="0">
                <a:cs typeface="Calibri" pitchFamily="34" charset="0"/>
              </a:rPr>
              <a:t> e/o della </a:t>
            </a:r>
            <a:r>
              <a:rPr lang="it-IT" sz="1400" b="1" dirty="0"/>
              <a:t>Disponibilità</a:t>
            </a:r>
            <a:r>
              <a:rPr lang="it-IT" sz="1800" kern="0" dirty="0">
                <a:cs typeface="Calibri" pitchFamily="34" charset="0"/>
              </a:rPr>
              <a:t> dei </a:t>
            </a:r>
            <a:r>
              <a:rPr lang="it-IT" sz="1800" dirty="0"/>
              <a:t>dati personali trasmessi, conservati o comunque trattati. </a:t>
            </a:r>
            <a:endParaRPr lang="it-IT" sz="1800" kern="0" dirty="0">
              <a:cs typeface="Calibri" pitchFamily="34" charset="0"/>
            </a:endParaRPr>
          </a:p>
        </p:txBody>
      </p:sp>
      <p:grpSp>
        <p:nvGrpSpPr>
          <p:cNvPr id="4" name="Group 14">
            <a:extLst>
              <a:ext uri="{FF2B5EF4-FFF2-40B4-BE49-F238E27FC236}">
                <a16:creationId xmlns:a16="http://schemas.microsoft.com/office/drawing/2014/main" id="{6D4F57AA-817A-36D6-3276-6A599C0AE7D7}"/>
              </a:ext>
            </a:extLst>
          </p:cNvPr>
          <p:cNvGrpSpPr/>
          <p:nvPr/>
        </p:nvGrpSpPr>
        <p:grpSpPr>
          <a:xfrm>
            <a:off x="2141019" y="1873309"/>
            <a:ext cx="9668690" cy="1918238"/>
            <a:chOff x="5074878" y="1565688"/>
            <a:chExt cx="3600000" cy="1501591"/>
          </a:xfrm>
        </p:grpSpPr>
        <p:sp>
          <p:nvSpPr>
            <p:cNvPr id="5" name="Rectangle 8">
              <a:extLst>
                <a:ext uri="{FF2B5EF4-FFF2-40B4-BE49-F238E27FC236}">
                  <a16:creationId xmlns:a16="http://schemas.microsoft.com/office/drawing/2014/main" id="{185F1191-5F66-F460-B7A4-4453A30A0763}"/>
                </a:ext>
              </a:extLst>
            </p:cNvPr>
            <p:cNvSpPr/>
            <p:nvPr/>
          </p:nvSpPr>
          <p:spPr>
            <a:xfrm>
              <a:off x="5074878" y="1837314"/>
              <a:ext cx="3600000" cy="1229965"/>
            </a:xfrm>
            <a:prstGeom prst="rect">
              <a:avLst/>
            </a:prstGeom>
            <a:ln w="12700">
              <a:solidFill>
                <a:schemeClr val="bg2"/>
              </a:solidFill>
            </a:ln>
          </p:spPr>
          <p:txBody>
            <a:bodyPr wrap="square">
              <a:noAutofit/>
            </a:bodyPr>
            <a:lstStyle/>
            <a:p>
              <a:pPr algn="just"/>
              <a:r>
                <a:rPr lang="it-IT" sz="1400" dirty="0"/>
                <a:t>In caso di violazione dei dati personali, il </a:t>
              </a:r>
              <a:r>
                <a:rPr lang="it-IT" sz="1400" b="1" dirty="0"/>
                <a:t>titolare del trattamento notifica la violazione all’Autorità di controllo competente senza ingiustificato ritardo e</a:t>
              </a:r>
              <a:r>
                <a:rPr lang="it-IT" sz="1400" dirty="0"/>
                <a:t>, ove possibile, </a:t>
              </a:r>
              <a:r>
                <a:rPr lang="it-IT" sz="1400" b="1" dirty="0"/>
                <a:t>entro 72 ore dal momento in cui ne è venuto a conoscenza</a:t>
              </a:r>
              <a:r>
                <a:rPr lang="it-IT" sz="1400" dirty="0"/>
                <a:t>, a meno che sia improbabile che la violazione dei dati personali presenti un rischio per i diritti e le libertà delle persone fisiche. Qualora la notifica all'autorità di controllo non sia effettuata entro 72 ore, è corredata dei motivi del ritardo.</a:t>
              </a:r>
            </a:p>
            <a:p>
              <a:pPr algn="just"/>
              <a:endParaRPr lang="it-IT" sz="1400" dirty="0"/>
            </a:p>
            <a:p>
              <a:pPr algn="just"/>
              <a:r>
                <a:rPr lang="it-IT" sz="1400" dirty="0"/>
                <a:t>Il responsabile del trattamento deve informare il titolare del trattamento senza ingiustificato ritardo dopo essere venuto a conoscenza della violazione.</a:t>
              </a:r>
            </a:p>
          </p:txBody>
        </p:sp>
        <p:sp>
          <p:nvSpPr>
            <p:cNvPr id="6" name="CasellaDiTesto 37">
              <a:extLst>
                <a:ext uri="{FF2B5EF4-FFF2-40B4-BE49-F238E27FC236}">
                  <a16:creationId xmlns:a16="http://schemas.microsoft.com/office/drawing/2014/main" id="{1C1C812D-6AD7-6B35-CEC5-16299A1A8BBD}"/>
                </a:ext>
              </a:extLst>
            </p:cNvPr>
            <p:cNvSpPr txBox="1"/>
            <p:nvPr/>
          </p:nvSpPr>
          <p:spPr>
            <a:xfrm>
              <a:off x="5074878" y="1565688"/>
              <a:ext cx="3287993" cy="240927"/>
            </a:xfrm>
            <a:prstGeom prst="rect">
              <a:avLst/>
            </a:prstGeom>
            <a:noFill/>
            <a:ln>
              <a:noFill/>
            </a:ln>
          </p:spPr>
          <p:txBody>
            <a:bodyPr wrap="square" rtlCol="0">
              <a:spAutoFit/>
            </a:bodyPr>
            <a:lstStyle/>
            <a:p>
              <a:r>
                <a:rPr lang="it-IT" sz="1400" b="1" dirty="0"/>
                <a:t>NOTIFICA DELLA VIOLAZIONE (art 33 del GDPR)</a:t>
              </a:r>
            </a:p>
          </p:txBody>
        </p:sp>
      </p:grpSp>
      <p:grpSp>
        <p:nvGrpSpPr>
          <p:cNvPr id="7" name="Group 14">
            <a:extLst>
              <a:ext uri="{FF2B5EF4-FFF2-40B4-BE49-F238E27FC236}">
                <a16:creationId xmlns:a16="http://schemas.microsoft.com/office/drawing/2014/main" id="{1894ADEA-5925-1777-9C7A-A4DCBBD9BF7B}"/>
              </a:ext>
            </a:extLst>
          </p:cNvPr>
          <p:cNvGrpSpPr/>
          <p:nvPr/>
        </p:nvGrpSpPr>
        <p:grpSpPr>
          <a:xfrm>
            <a:off x="2141019" y="4222288"/>
            <a:ext cx="9668690" cy="2134970"/>
            <a:chOff x="4975173" y="1565687"/>
            <a:chExt cx="9163151" cy="1678051"/>
          </a:xfrm>
        </p:grpSpPr>
        <p:sp>
          <p:nvSpPr>
            <p:cNvPr id="8" name="Rectangle 8">
              <a:extLst>
                <a:ext uri="{FF2B5EF4-FFF2-40B4-BE49-F238E27FC236}">
                  <a16:creationId xmlns:a16="http://schemas.microsoft.com/office/drawing/2014/main" id="{993E0D85-8811-2066-6306-86A036C6DD7B}"/>
                </a:ext>
              </a:extLst>
            </p:cNvPr>
            <p:cNvSpPr/>
            <p:nvPr/>
          </p:nvSpPr>
          <p:spPr>
            <a:xfrm>
              <a:off x="4975173" y="1837313"/>
              <a:ext cx="9163151" cy="1406425"/>
            </a:xfrm>
            <a:prstGeom prst="rect">
              <a:avLst/>
            </a:prstGeom>
            <a:ln w="12700">
              <a:solidFill>
                <a:schemeClr val="bg2"/>
              </a:solidFill>
            </a:ln>
          </p:spPr>
          <p:txBody>
            <a:bodyPr wrap="square">
              <a:noAutofit/>
            </a:bodyPr>
            <a:lstStyle/>
            <a:p>
              <a:pPr algn="just"/>
              <a:r>
                <a:rPr lang="it-IT" sz="1400" dirty="0"/>
                <a:t>Quando la violazione dei dati personali è </a:t>
              </a:r>
              <a:r>
                <a:rPr lang="it-IT" sz="1400" b="1" dirty="0"/>
                <a:t>suscettibile di presentare un rischio elevato per i diritti e le libertà delle persone fisiche, il titolare del trattamento comunica la violazione all'interessato</a:t>
              </a:r>
              <a:r>
                <a:rPr lang="it-IT" sz="1400" dirty="0"/>
                <a:t> senza ingiustificato ritardo.</a:t>
              </a:r>
            </a:p>
            <a:p>
              <a:pPr algn="just"/>
              <a:endParaRPr lang="it-IT" sz="1400" dirty="0"/>
            </a:p>
            <a:p>
              <a:pPr algn="just"/>
              <a:r>
                <a:rPr lang="it-IT" sz="1400" dirty="0"/>
                <a:t>La comunicazione </a:t>
              </a:r>
              <a:r>
                <a:rPr lang="it-IT" sz="1400" b="1" dirty="0"/>
                <a:t>non è necessaria se</a:t>
              </a:r>
              <a:r>
                <a:rPr lang="it-IT" sz="1400" dirty="0"/>
                <a:t>:</a:t>
              </a:r>
            </a:p>
            <a:p>
              <a:pPr marL="171450" indent="-171450" algn="just">
                <a:buFont typeface="Arial" panose="020B0604020202020204" pitchFamily="34" charset="0"/>
                <a:buChar char="•"/>
              </a:pPr>
              <a:r>
                <a:rPr lang="it-IT" sz="1400" dirty="0"/>
                <a:t>il titolare del trattamento ha messo in atto </a:t>
              </a:r>
              <a:r>
                <a:rPr lang="it-IT" sz="1400" b="1" dirty="0"/>
                <a:t>misure tecniche e organizzative di protezione adeguate</a:t>
              </a:r>
              <a:r>
                <a:rPr lang="it-IT" sz="1400" dirty="0"/>
                <a:t>;</a:t>
              </a:r>
            </a:p>
            <a:p>
              <a:pPr marL="171450" indent="-171450" algn="just">
                <a:buFont typeface="Arial" panose="020B0604020202020204" pitchFamily="34" charset="0"/>
                <a:buChar char="•"/>
              </a:pPr>
              <a:r>
                <a:rPr lang="it-IT" sz="1400" dirty="0"/>
                <a:t>l titolare del trattamento ha </a:t>
              </a:r>
              <a:r>
                <a:rPr lang="it-IT" sz="1400" b="1" dirty="0"/>
                <a:t>successivamente adottato misure atte a scongiurare il sopraggiungere di un rischio elevato</a:t>
              </a:r>
              <a:r>
                <a:rPr lang="it-IT" sz="1400" dirty="0"/>
                <a:t> per i diritti e le libertà degli interessati;</a:t>
              </a:r>
            </a:p>
            <a:p>
              <a:pPr marL="171450" indent="-171450" algn="just">
                <a:buFont typeface="Arial" panose="020B0604020202020204" pitchFamily="34" charset="0"/>
                <a:buChar char="•"/>
              </a:pPr>
              <a:r>
                <a:rPr lang="it-IT" sz="1400" dirty="0"/>
                <a:t>detta comunicazione </a:t>
              </a:r>
              <a:r>
                <a:rPr lang="it-IT" sz="1400" b="1" dirty="0"/>
                <a:t>richiederebbe sforzi sproporzionati</a:t>
              </a:r>
              <a:r>
                <a:rPr lang="it-IT" sz="1400" dirty="0"/>
                <a:t>.</a:t>
              </a:r>
            </a:p>
          </p:txBody>
        </p:sp>
        <p:sp>
          <p:nvSpPr>
            <p:cNvPr id="9" name="CasellaDiTesto 37">
              <a:extLst>
                <a:ext uri="{FF2B5EF4-FFF2-40B4-BE49-F238E27FC236}">
                  <a16:creationId xmlns:a16="http://schemas.microsoft.com/office/drawing/2014/main" id="{5122275E-BF43-ECD1-8467-1CC3CC879777}"/>
                </a:ext>
              </a:extLst>
            </p:cNvPr>
            <p:cNvSpPr txBox="1"/>
            <p:nvPr/>
          </p:nvSpPr>
          <p:spPr>
            <a:xfrm>
              <a:off x="4975173" y="1565687"/>
              <a:ext cx="4367183" cy="241908"/>
            </a:xfrm>
            <a:prstGeom prst="rect">
              <a:avLst/>
            </a:prstGeom>
            <a:noFill/>
            <a:ln>
              <a:noFill/>
            </a:ln>
          </p:spPr>
          <p:txBody>
            <a:bodyPr wrap="square" rtlCol="0">
              <a:spAutoFit/>
            </a:bodyPr>
            <a:lstStyle/>
            <a:p>
              <a:r>
                <a:rPr lang="it-IT" sz="1400" b="1" dirty="0"/>
                <a:t>COMUNICAZIONE DELLA VIOLAZIONE (art 34 del GDPR)</a:t>
              </a:r>
            </a:p>
          </p:txBody>
        </p:sp>
      </p:grpSp>
      <p:pic>
        <p:nvPicPr>
          <p:cNvPr id="10" name="Picture 22">
            <a:extLst>
              <a:ext uri="{FF2B5EF4-FFF2-40B4-BE49-F238E27FC236}">
                <a16:creationId xmlns:a16="http://schemas.microsoft.com/office/drawing/2014/main" id="{6A57A0C2-9758-593D-4109-4E8271ED93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879" y="4740000"/>
            <a:ext cx="975000" cy="975000"/>
          </a:xfrm>
          <a:prstGeom prst="rect">
            <a:avLst/>
          </a:prstGeom>
        </p:spPr>
      </p:pic>
      <p:pic>
        <p:nvPicPr>
          <p:cNvPr id="11" name="Picture 2">
            <a:extLst>
              <a:ext uri="{FF2B5EF4-FFF2-40B4-BE49-F238E27FC236}">
                <a16:creationId xmlns:a16="http://schemas.microsoft.com/office/drawing/2014/main" id="{F3012212-B760-4CA7-8E25-7E4385DAEF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508" y="2319826"/>
            <a:ext cx="975600" cy="97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21553"/>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0000">
              <a:schemeClr val="bg1">
                <a:alpha val="35000"/>
              </a:schemeClr>
            </a:gs>
            <a:gs pos="18000">
              <a:schemeClr val="accent1">
                <a:lumMod val="28000"/>
                <a:lumOff val="72000"/>
              </a:schemeClr>
            </a:gs>
            <a:gs pos="82000">
              <a:schemeClr val="accent2">
                <a:lumMod val="56000"/>
                <a:lumOff val="44000"/>
              </a:schemeClr>
            </a:gs>
          </a:gsLst>
          <a:lin ang="0" scaled="0"/>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p:txBody>
          <a:bodyPr>
            <a:noAutofit/>
          </a:bodyPr>
          <a:lstStyle/>
          <a:p>
            <a:pPr>
              <a:lnSpc>
                <a:spcPct val="100000"/>
              </a:lnSpc>
            </a:pPr>
            <a:r>
              <a:rPr lang="it-IT" b="1" dirty="0">
                <a:solidFill>
                  <a:schemeClr val="tx1"/>
                </a:solidFill>
                <a:latin typeface="+mn-lt"/>
              </a:rPr>
              <a:t>PRINCIPI DI DATA PROTECTION BY DESIGN E BY DEFAULT - Art. 25 del GDPR</a:t>
            </a:r>
          </a:p>
        </p:txBody>
      </p:sp>
      <p:pic>
        <p:nvPicPr>
          <p:cNvPr id="13" name="Immagine 5">
            <a:extLst>
              <a:ext uri="{FF2B5EF4-FFF2-40B4-BE49-F238E27FC236}">
                <a16:creationId xmlns:a16="http://schemas.microsoft.com/office/drawing/2014/main" id="{BAFDEB37-E180-C17C-F71C-971F30397D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8220" y="1621557"/>
            <a:ext cx="633750" cy="633750"/>
          </a:xfrm>
          <a:prstGeom prst="rect">
            <a:avLst/>
          </a:prstGeom>
        </p:spPr>
      </p:pic>
      <p:grpSp>
        <p:nvGrpSpPr>
          <p:cNvPr id="14" name="Group 3">
            <a:extLst>
              <a:ext uri="{FF2B5EF4-FFF2-40B4-BE49-F238E27FC236}">
                <a16:creationId xmlns:a16="http://schemas.microsoft.com/office/drawing/2014/main" id="{58F76E6C-B777-B3CE-AF9A-97E5124BA91C}"/>
              </a:ext>
            </a:extLst>
          </p:cNvPr>
          <p:cNvGrpSpPr/>
          <p:nvPr/>
        </p:nvGrpSpPr>
        <p:grpSpPr>
          <a:xfrm>
            <a:off x="792481" y="2387957"/>
            <a:ext cx="5037550" cy="1683958"/>
            <a:chOff x="242972" y="1587806"/>
            <a:chExt cx="4083516" cy="1240063"/>
          </a:xfrm>
        </p:grpSpPr>
        <p:sp>
          <p:nvSpPr>
            <p:cNvPr id="15" name="CasellaDiTesto 33">
              <a:extLst>
                <a:ext uri="{FF2B5EF4-FFF2-40B4-BE49-F238E27FC236}">
                  <a16:creationId xmlns:a16="http://schemas.microsoft.com/office/drawing/2014/main" id="{20557ABE-D167-5A8B-D0DC-DE0C920984A9}"/>
                </a:ext>
              </a:extLst>
            </p:cNvPr>
            <p:cNvSpPr txBox="1"/>
            <p:nvPr/>
          </p:nvSpPr>
          <p:spPr>
            <a:xfrm>
              <a:off x="1107825" y="1587806"/>
              <a:ext cx="2353810" cy="249310"/>
            </a:xfrm>
            <a:prstGeom prst="rect">
              <a:avLst/>
            </a:prstGeom>
            <a:noFill/>
            <a:ln>
              <a:noFill/>
            </a:ln>
          </p:spPr>
          <p:txBody>
            <a:bodyPr wrap="square" rtlCol="0" anchor="ctr">
              <a:spAutoFit/>
            </a:bodyPr>
            <a:lstStyle/>
            <a:p>
              <a:r>
                <a:rPr lang="it-IT" sz="1600" b="1"/>
                <a:t>DATA PROTECTION BY DESIGN</a:t>
              </a:r>
            </a:p>
          </p:txBody>
        </p:sp>
        <p:sp>
          <p:nvSpPr>
            <p:cNvPr id="16" name="Rettangolo 16">
              <a:extLst>
                <a:ext uri="{FF2B5EF4-FFF2-40B4-BE49-F238E27FC236}">
                  <a16:creationId xmlns:a16="http://schemas.microsoft.com/office/drawing/2014/main" id="{BAD80910-2690-4694-549C-B98DD5223C2C}"/>
                </a:ext>
              </a:extLst>
            </p:cNvPr>
            <p:cNvSpPr/>
            <p:nvPr/>
          </p:nvSpPr>
          <p:spPr>
            <a:xfrm>
              <a:off x="242972" y="1824961"/>
              <a:ext cx="4083516" cy="1002908"/>
            </a:xfrm>
            <a:prstGeom prst="rect">
              <a:avLst/>
            </a:prstGeom>
            <a:ln w="12700">
              <a:solidFill>
                <a:schemeClr val="bg2"/>
              </a:solidFill>
            </a:ln>
          </p:spPr>
          <p:txBody>
            <a:bodyPr wrap="square" anchor="ctr">
              <a:spAutoFit/>
            </a:bodyPr>
            <a:lstStyle/>
            <a:p>
              <a:pPr algn="just"/>
              <a:r>
                <a:rPr lang="it-IT" dirty="0"/>
                <a:t>Prima di iniziare un nuovo trattamento, il Titolare è chiamato a </a:t>
              </a:r>
              <a:r>
                <a:rPr lang="it-IT" b="1" dirty="0"/>
                <a:t>definire i requisiti di riservatezza e protezione</a:t>
              </a:r>
              <a:r>
                <a:rPr lang="it-IT" dirty="0"/>
                <a:t> dei dati personali (misure tecniche e organizzative)</a:t>
              </a:r>
            </a:p>
            <a:p>
              <a:pPr algn="just"/>
              <a:endParaRPr lang="it-IT" sz="1050" dirty="0"/>
            </a:p>
          </p:txBody>
        </p:sp>
      </p:grpSp>
      <p:grpSp>
        <p:nvGrpSpPr>
          <p:cNvPr id="17" name="Group 4">
            <a:extLst>
              <a:ext uri="{FF2B5EF4-FFF2-40B4-BE49-F238E27FC236}">
                <a16:creationId xmlns:a16="http://schemas.microsoft.com/office/drawing/2014/main" id="{5A93A53B-6BAB-F375-628B-DA0B1DC12D3C}"/>
              </a:ext>
            </a:extLst>
          </p:cNvPr>
          <p:cNvGrpSpPr/>
          <p:nvPr/>
        </p:nvGrpSpPr>
        <p:grpSpPr>
          <a:xfrm>
            <a:off x="6361975" y="2387957"/>
            <a:ext cx="5037544" cy="1700466"/>
            <a:chOff x="4817514" y="1611918"/>
            <a:chExt cx="4082400" cy="1536406"/>
          </a:xfrm>
        </p:grpSpPr>
        <p:sp>
          <p:nvSpPr>
            <p:cNvPr id="18" name="CasellaDiTesto 37">
              <a:extLst>
                <a:ext uri="{FF2B5EF4-FFF2-40B4-BE49-F238E27FC236}">
                  <a16:creationId xmlns:a16="http://schemas.microsoft.com/office/drawing/2014/main" id="{3D83B7BA-6471-46E7-8698-E259458FF329}"/>
                </a:ext>
              </a:extLst>
            </p:cNvPr>
            <p:cNvSpPr txBox="1"/>
            <p:nvPr/>
          </p:nvSpPr>
          <p:spPr>
            <a:xfrm>
              <a:off x="5682366" y="1611918"/>
              <a:ext cx="2481644" cy="305890"/>
            </a:xfrm>
            <a:prstGeom prst="rect">
              <a:avLst/>
            </a:prstGeom>
            <a:noFill/>
            <a:ln>
              <a:noFill/>
            </a:ln>
          </p:spPr>
          <p:txBody>
            <a:bodyPr wrap="square" rtlCol="0" anchor="ctr">
              <a:spAutoFit/>
            </a:bodyPr>
            <a:lstStyle/>
            <a:p>
              <a:r>
                <a:rPr lang="it-IT" sz="1600" b="1" dirty="0"/>
                <a:t>DATA PROTECTION BY DEFAULT</a:t>
              </a:r>
            </a:p>
          </p:txBody>
        </p:sp>
        <p:sp>
          <p:nvSpPr>
            <p:cNvPr id="19" name="Rettangolo 17">
              <a:extLst>
                <a:ext uri="{FF2B5EF4-FFF2-40B4-BE49-F238E27FC236}">
                  <a16:creationId xmlns:a16="http://schemas.microsoft.com/office/drawing/2014/main" id="{450F6A74-8757-F3F1-B7F2-2072B95B868B}"/>
                </a:ext>
              </a:extLst>
            </p:cNvPr>
            <p:cNvSpPr/>
            <p:nvPr/>
          </p:nvSpPr>
          <p:spPr>
            <a:xfrm>
              <a:off x="4817514" y="1917808"/>
              <a:ext cx="4082400" cy="1230516"/>
            </a:xfrm>
            <a:prstGeom prst="rect">
              <a:avLst/>
            </a:prstGeom>
            <a:ln w="12700">
              <a:solidFill>
                <a:schemeClr val="bg2"/>
              </a:solidFill>
            </a:ln>
          </p:spPr>
          <p:txBody>
            <a:bodyPr wrap="square" anchor="ctr">
              <a:noAutofit/>
            </a:bodyPr>
            <a:lstStyle/>
            <a:p>
              <a:pPr algn="just"/>
              <a:r>
                <a:rPr lang="it-IT" dirty="0"/>
                <a:t>Il Titolare deve trattare </a:t>
              </a:r>
              <a:r>
                <a:rPr lang="it-IT" b="1" dirty="0"/>
                <a:t>solamente i dati necessari all’esecuzione</a:t>
              </a:r>
              <a:r>
                <a:rPr lang="it-IT" dirty="0"/>
                <a:t> delle attività comunicate all’Interessato</a:t>
              </a:r>
            </a:p>
            <a:p>
              <a:pPr algn="just"/>
              <a:endParaRPr lang="it-IT" dirty="0"/>
            </a:p>
          </p:txBody>
        </p:sp>
      </p:grpSp>
      <p:grpSp>
        <p:nvGrpSpPr>
          <p:cNvPr id="20" name="Group 7">
            <a:extLst>
              <a:ext uri="{FF2B5EF4-FFF2-40B4-BE49-F238E27FC236}">
                <a16:creationId xmlns:a16="http://schemas.microsoft.com/office/drawing/2014/main" id="{DA74F356-1581-2E38-18BD-192A174757B1}"/>
              </a:ext>
            </a:extLst>
          </p:cNvPr>
          <p:cNvGrpSpPr/>
          <p:nvPr/>
        </p:nvGrpSpPr>
        <p:grpSpPr>
          <a:xfrm>
            <a:off x="1311639" y="4905674"/>
            <a:ext cx="3642608" cy="941520"/>
            <a:chOff x="572836" y="2815962"/>
            <a:chExt cx="3362407" cy="869091"/>
          </a:xfrm>
        </p:grpSpPr>
        <p:sp>
          <p:nvSpPr>
            <p:cNvPr id="21" name="CasellaDiTesto 19">
              <a:extLst>
                <a:ext uri="{FF2B5EF4-FFF2-40B4-BE49-F238E27FC236}">
                  <a16:creationId xmlns:a16="http://schemas.microsoft.com/office/drawing/2014/main" id="{BFA2B1E2-7E81-237D-CF50-91F13025B3E0}"/>
                </a:ext>
              </a:extLst>
            </p:cNvPr>
            <p:cNvSpPr txBox="1"/>
            <p:nvPr/>
          </p:nvSpPr>
          <p:spPr>
            <a:xfrm>
              <a:off x="1219216" y="2832753"/>
              <a:ext cx="2716027" cy="852300"/>
            </a:xfrm>
            <a:prstGeom prst="rect">
              <a:avLst/>
            </a:prstGeom>
            <a:solidFill>
              <a:schemeClr val="bg2"/>
            </a:solidFill>
            <a:ln>
              <a:noFill/>
            </a:ln>
          </p:spPr>
          <p:txBody>
            <a:bodyPr wrap="square" rtlCol="0">
              <a:spAutoFit/>
            </a:bodyPr>
            <a:lstStyle/>
            <a:p>
              <a:r>
                <a:rPr lang="it-IT" b="1" dirty="0"/>
                <a:t>Valutazione dei rischi associati al trattamento dei dati personali</a:t>
              </a:r>
            </a:p>
          </p:txBody>
        </p:sp>
        <p:pic>
          <p:nvPicPr>
            <p:cNvPr id="22" name="Immagine 21">
              <a:extLst>
                <a:ext uri="{FF2B5EF4-FFF2-40B4-BE49-F238E27FC236}">
                  <a16:creationId xmlns:a16="http://schemas.microsoft.com/office/drawing/2014/main" id="{A4DA6C47-8AEF-F1DC-9DF5-483247A3F1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836" y="2815962"/>
              <a:ext cx="438750" cy="438750"/>
            </a:xfrm>
            <a:prstGeom prst="rect">
              <a:avLst/>
            </a:prstGeom>
            <a:ln>
              <a:noFill/>
            </a:ln>
          </p:spPr>
        </p:pic>
      </p:grpSp>
      <p:grpSp>
        <p:nvGrpSpPr>
          <p:cNvPr id="23" name="Group 8">
            <a:extLst>
              <a:ext uri="{FF2B5EF4-FFF2-40B4-BE49-F238E27FC236}">
                <a16:creationId xmlns:a16="http://schemas.microsoft.com/office/drawing/2014/main" id="{6970A22D-1D1E-A826-A78A-527A85324A7B}"/>
              </a:ext>
            </a:extLst>
          </p:cNvPr>
          <p:cNvGrpSpPr/>
          <p:nvPr/>
        </p:nvGrpSpPr>
        <p:grpSpPr>
          <a:xfrm>
            <a:off x="6840652" y="4718878"/>
            <a:ext cx="3650786" cy="1146682"/>
            <a:chOff x="5184339" y="2676691"/>
            <a:chExt cx="3369956" cy="1058476"/>
          </a:xfrm>
        </p:grpSpPr>
        <p:sp>
          <p:nvSpPr>
            <p:cNvPr id="24" name="CasellaDiTesto 22">
              <a:extLst>
                <a:ext uri="{FF2B5EF4-FFF2-40B4-BE49-F238E27FC236}">
                  <a16:creationId xmlns:a16="http://schemas.microsoft.com/office/drawing/2014/main" id="{C0FAA8A9-8AB0-AC69-D65A-84C7F90DFD8C}"/>
                </a:ext>
              </a:extLst>
            </p:cNvPr>
            <p:cNvSpPr txBox="1"/>
            <p:nvPr/>
          </p:nvSpPr>
          <p:spPr>
            <a:xfrm>
              <a:off x="5909065" y="2751456"/>
              <a:ext cx="2645230" cy="340922"/>
            </a:xfrm>
            <a:prstGeom prst="rect">
              <a:avLst/>
            </a:prstGeom>
            <a:solidFill>
              <a:schemeClr val="bg2"/>
            </a:solidFill>
            <a:ln>
              <a:noFill/>
            </a:ln>
          </p:spPr>
          <p:txBody>
            <a:bodyPr wrap="square" rtlCol="0">
              <a:spAutoFit/>
            </a:bodyPr>
            <a:lstStyle/>
            <a:p>
              <a:r>
                <a:rPr lang="it-IT" b="1"/>
                <a:t>Misure tecniche</a:t>
              </a:r>
            </a:p>
          </p:txBody>
        </p:sp>
        <p:sp>
          <p:nvSpPr>
            <p:cNvPr id="25" name="CasellaDiTesto 23">
              <a:extLst>
                <a:ext uri="{FF2B5EF4-FFF2-40B4-BE49-F238E27FC236}">
                  <a16:creationId xmlns:a16="http://schemas.microsoft.com/office/drawing/2014/main" id="{D9F2197A-54C4-4015-0DCB-EA919545DFEA}"/>
                </a:ext>
              </a:extLst>
            </p:cNvPr>
            <p:cNvSpPr txBox="1"/>
            <p:nvPr/>
          </p:nvSpPr>
          <p:spPr>
            <a:xfrm>
              <a:off x="5909065" y="3377292"/>
              <a:ext cx="2645230" cy="340922"/>
            </a:xfrm>
            <a:prstGeom prst="rect">
              <a:avLst/>
            </a:prstGeom>
            <a:solidFill>
              <a:schemeClr val="bg2"/>
            </a:solidFill>
            <a:ln>
              <a:noFill/>
            </a:ln>
          </p:spPr>
          <p:txBody>
            <a:bodyPr wrap="square" rtlCol="0">
              <a:spAutoFit/>
            </a:bodyPr>
            <a:lstStyle/>
            <a:p>
              <a:r>
                <a:rPr lang="it-IT" b="1"/>
                <a:t>Misure organizzative</a:t>
              </a:r>
            </a:p>
          </p:txBody>
        </p:sp>
        <p:pic>
          <p:nvPicPr>
            <p:cNvPr id="26" name="Immagine 24">
              <a:extLst>
                <a:ext uri="{FF2B5EF4-FFF2-40B4-BE49-F238E27FC236}">
                  <a16:creationId xmlns:a16="http://schemas.microsoft.com/office/drawing/2014/main" id="{E387146B-18D9-1847-53C5-0C745ECC20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0006" y="3296417"/>
              <a:ext cx="438750" cy="438750"/>
            </a:xfrm>
            <a:prstGeom prst="rect">
              <a:avLst/>
            </a:prstGeom>
          </p:spPr>
        </p:pic>
        <p:pic>
          <p:nvPicPr>
            <p:cNvPr id="27" name="Immagine 25">
              <a:extLst>
                <a:ext uri="{FF2B5EF4-FFF2-40B4-BE49-F238E27FC236}">
                  <a16:creationId xmlns:a16="http://schemas.microsoft.com/office/drawing/2014/main" id="{1EA5690D-963C-2952-F74C-FC8121C5B9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4339" y="2676691"/>
              <a:ext cx="438750" cy="438750"/>
            </a:xfrm>
            <a:prstGeom prst="rect">
              <a:avLst/>
            </a:prstGeom>
          </p:spPr>
        </p:pic>
      </p:grpSp>
      <p:pic>
        <p:nvPicPr>
          <p:cNvPr id="28" name="Immagine 27">
            <a:extLst>
              <a:ext uri="{FF2B5EF4-FFF2-40B4-BE49-F238E27FC236}">
                <a16:creationId xmlns:a16="http://schemas.microsoft.com/office/drawing/2014/main" id="{AAA19902-B45D-B255-8513-2F7502181BA0}"/>
              </a:ext>
            </a:extLst>
          </p:cNvPr>
          <p:cNvPicPr>
            <a:picLocks noChangeAspect="1"/>
          </p:cNvPicPr>
          <p:nvPr/>
        </p:nvPicPr>
        <p:blipFill>
          <a:blip r:embed="rId7"/>
          <a:stretch>
            <a:fillRect/>
          </a:stretch>
        </p:blipFill>
        <p:spPr>
          <a:xfrm>
            <a:off x="2994236" y="1597147"/>
            <a:ext cx="634039" cy="634039"/>
          </a:xfrm>
          <a:prstGeom prst="rect">
            <a:avLst/>
          </a:prstGeom>
        </p:spPr>
      </p:pic>
    </p:spTree>
    <p:extLst>
      <p:ext uri="{BB962C8B-B14F-4D97-AF65-F5344CB8AC3E}">
        <p14:creationId xmlns:p14="http://schemas.microsoft.com/office/powerpoint/2010/main" val="227782722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a:xfrm>
            <a:off x="609601" y="-104506"/>
            <a:ext cx="11434353" cy="1143000"/>
          </a:xfrm>
        </p:spPr>
        <p:txBody>
          <a:bodyPr>
            <a:noAutofit/>
          </a:bodyPr>
          <a:lstStyle/>
          <a:p>
            <a:pPr>
              <a:lnSpc>
                <a:spcPct val="100000"/>
              </a:lnSpc>
            </a:pPr>
            <a:r>
              <a:rPr lang="it-IT" b="1" dirty="0">
                <a:solidFill>
                  <a:schemeClr val="tx1"/>
                </a:solidFill>
                <a:latin typeface="+mn-lt"/>
              </a:rPr>
              <a:t>DATA PROTECTION IMPACT ASSESSMENT (DPIA)</a:t>
            </a:r>
          </a:p>
        </p:txBody>
      </p:sp>
      <p:sp>
        <p:nvSpPr>
          <p:cNvPr id="5" name="CasellaDiTesto 37">
            <a:extLst>
              <a:ext uri="{FF2B5EF4-FFF2-40B4-BE49-F238E27FC236}">
                <a16:creationId xmlns:a16="http://schemas.microsoft.com/office/drawing/2014/main" id="{1E026B4B-8F07-434A-3BA5-B511A7219C6F}"/>
              </a:ext>
            </a:extLst>
          </p:cNvPr>
          <p:cNvSpPr txBox="1"/>
          <p:nvPr/>
        </p:nvSpPr>
        <p:spPr>
          <a:xfrm>
            <a:off x="4469177" y="821140"/>
            <a:ext cx="7024633" cy="1995589"/>
          </a:xfrm>
          <a:prstGeom prst="rect">
            <a:avLst/>
          </a:prstGeom>
          <a:noFill/>
          <a:ln>
            <a:noFill/>
          </a:ln>
        </p:spPr>
        <p:txBody>
          <a:bodyPr wrap="square" numCol="2" spcCol="108000" rtlCol="0">
            <a:noAutofit/>
          </a:bodyPr>
          <a:lstStyle/>
          <a:p>
            <a:pPr algn="just"/>
            <a:r>
              <a:rPr lang="it-IT" sz="1600" dirty="0"/>
              <a:t>La valutazione d’impatto (DPIA) contiene almeno:</a:t>
            </a:r>
          </a:p>
          <a:p>
            <a:pPr marL="185732" indent="-185732" algn="just">
              <a:buClr>
                <a:schemeClr val="bg2"/>
              </a:buClr>
              <a:buFont typeface="Arial" panose="020B0604020202020204" pitchFamily="34" charset="0"/>
              <a:buChar char="•"/>
            </a:pPr>
            <a:r>
              <a:rPr lang="it-IT" sz="1600" dirty="0"/>
              <a:t>una descrizione sistematica dei </a:t>
            </a:r>
            <a:r>
              <a:rPr lang="it-IT" sz="1600" b="1" dirty="0"/>
              <a:t>trattamenti</a:t>
            </a:r>
            <a:r>
              <a:rPr lang="it-IT" sz="1600" dirty="0"/>
              <a:t> previsti e delle </a:t>
            </a:r>
            <a:r>
              <a:rPr lang="it-IT" sz="1600" b="1" dirty="0"/>
              <a:t>finalità</a:t>
            </a:r>
            <a:r>
              <a:rPr lang="it-IT" sz="1600" dirty="0"/>
              <a:t> del trattamento;</a:t>
            </a:r>
          </a:p>
          <a:p>
            <a:pPr marL="185732" indent="-185732" algn="just">
              <a:buClr>
                <a:schemeClr val="bg2"/>
              </a:buClr>
              <a:buFont typeface="Arial" panose="020B0604020202020204" pitchFamily="34" charset="0"/>
              <a:buChar char="•"/>
            </a:pPr>
            <a:r>
              <a:rPr lang="it-IT" sz="1600" dirty="0"/>
              <a:t>una valutazione della </a:t>
            </a:r>
            <a:r>
              <a:rPr lang="it-IT" sz="1600" b="1" dirty="0"/>
              <a:t>necessità</a:t>
            </a:r>
            <a:r>
              <a:rPr lang="it-IT" sz="1600" dirty="0"/>
              <a:t> e </a:t>
            </a:r>
            <a:r>
              <a:rPr lang="it-IT" sz="1600" b="1" dirty="0"/>
              <a:t>proporzionalità</a:t>
            </a:r>
            <a:r>
              <a:rPr lang="it-IT" sz="1600" dirty="0"/>
              <a:t> dei trattamenti in relazione alle finalità;</a:t>
            </a:r>
          </a:p>
          <a:p>
            <a:pPr marL="185732" indent="-185732" algn="just">
              <a:buFont typeface="Arial" panose="020B0604020202020204" pitchFamily="34" charset="0"/>
              <a:buChar char="•"/>
            </a:pPr>
            <a:endParaRPr lang="it-IT" dirty="0"/>
          </a:p>
          <a:p>
            <a:pPr marL="185732" indent="-185732" algn="just">
              <a:buFont typeface="Arial" panose="020B0604020202020204" pitchFamily="34" charset="0"/>
              <a:buChar char="•"/>
            </a:pPr>
            <a:endParaRPr lang="it-IT" sz="1600" dirty="0"/>
          </a:p>
          <a:p>
            <a:pPr marL="185732" indent="-185732" algn="just">
              <a:buClr>
                <a:schemeClr val="bg2"/>
              </a:buClr>
              <a:buFont typeface="Arial" panose="020B0604020202020204" pitchFamily="34" charset="0"/>
              <a:buChar char="•"/>
            </a:pPr>
            <a:r>
              <a:rPr lang="it-IT" sz="1600" dirty="0"/>
              <a:t>una valutazione dei </a:t>
            </a:r>
            <a:r>
              <a:rPr lang="it-IT" sz="1600" b="1" dirty="0"/>
              <a:t>rischi</a:t>
            </a:r>
            <a:r>
              <a:rPr lang="it-IT" sz="1600" dirty="0"/>
              <a:t> per i </a:t>
            </a:r>
            <a:r>
              <a:rPr lang="it-IT" sz="1600" b="1" dirty="0"/>
              <a:t>diritti</a:t>
            </a:r>
            <a:r>
              <a:rPr lang="it-IT" sz="1600" dirty="0"/>
              <a:t> e le </a:t>
            </a:r>
            <a:r>
              <a:rPr lang="it-IT" sz="1600" b="1" dirty="0"/>
              <a:t>libertà</a:t>
            </a:r>
            <a:r>
              <a:rPr lang="it-IT" sz="1600" dirty="0"/>
              <a:t> degli interessati;</a:t>
            </a:r>
          </a:p>
          <a:p>
            <a:pPr marL="185732" indent="-185732" algn="just">
              <a:buClr>
                <a:schemeClr val="bg2"/>
              </a:buClr>
              <a:buFont typeface="Arial" panose="020B0604020202020204" pitchFamily="34" charset="0"/>
              <a:buChar char="•"/>
            </a:pPr>
            <a:r>
              <a:rPr lang="it-IT" sz="1600" dirty="0"/>
              <a:t>le </a:t>
            </a:r>
            <a:r>
              <a:rPr lang="it-IT" sz="1600" b="1" dirty="0"/>
              <a:t>misure previste </a:t>
            </a:r>
            <a:r>
              <a:rPr lang="it-IT" sz="1600" dirty="0"/>
              <a:t>per affrontare tali rischi.</a:t>
            </a:r>
          </a:p>
          <a:p>
            <a:pPr marL="185732" indent="-185732" algn="just">
              <a:buFont typeface="Arial" panose="020B0604020202020204" pitchFamily="34" charset="0"/>
              <a:buChar char="•"/>
            </a:pPr>
            <a:endParaRPr lang="it-IT" dirty="0"/>
          </a:p>
          <a:p>
            <a:pPr marL="185732" indent="-185732" algn="just">
              <a:buFont typeface="Arial" panose="020B0604020202020204" pitchFamily="34" charset="0"/>
              <a:buChar char="•"/>
            </a:pPr>
            <a:endParaRPr lang="it-IT" dirty="0"/>
          </a:p>
        </p:txBody>
      </p:sp>
      <p:grpSp>
        <p:nvGrpSpPr>
          <p:cNvPr id="6" name="Group 11">
            <a:extLst>
              <a:ext uri="{FF2B5EF4-FFF2-40B4-BE49-F238E27FC236}">
                <a16:creationId xmlns:a16="http://schemas.microsoft.com/office/drawing/2014/main" id="{4A39AB84-C91F-A63E-E6C4-71EB1012B3E9}"/>
              </a:ext>
            </a:extLst>
          </p:cNvPr>
          <p:cNvGrpSpPr/>
          <p:nvPr/>
        </p:nvGrpSpPr>
        <p:grpSpPr>
          <a:xfrm>
            <a:off x="4434840" y="2968573"/>
            <a:ext cx="7027281" cy="1615492"/>
            <a:chOff x="179513" y="2361079"/>
            <a:chExt cx="8379890" cy="1491223"/>
          </a:xfrm>
        </p:grpSpPr>
        <p:sp>
          <p:nvSpPr>
            <p:cNvPr id="11" name="Rectangle 8">
              <a:extLst>
                <a:ext uri="{FF2B5EF4-FFF2-40B4-BE49-F238E27FC236}">
                  <a16:creationId xmlns:a16="http://schemas.microsoft.com/office/drawing/2014/main" id="{C8DC30E9-4217-E890-7D66-454425F528F9}"/>
                </a:ext>
              </a:extLst>
            </p:cNvPr>
            <p:cNvSpPr/>
            <p:nvPr/>
          </p:nvSpPr>
          <p:spPr>
            <a:xfrm>
              <a:off x="179513" y="2361079"/>
              <a:ext cx="8379890" cy="1491223"/>
            </a:xfrm>
            <a:prstGeom prst="rect">
              <a:avLst/>
            </a:prstGeom>
            <a:solidFill>
              <a:schemeClr val="accent5">
                <a:lumMod val="20000"/>
                <a:lumOff val="80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200">
                <a:solidFill>
                  <a:schemeClr val="tx1"/>
                </a:solidFill>
              </a:endParaRPr>
            </a:p>
          </p:txBody>
        </p:sp>
        <p:sp>
          <p:nvSpPr>
            <p:cNvPr id="7" name="CasellaDiTesto 32">
              <a:extLst>
                <a:ext uri="{FF2B5EF4-FFF2-40B4-BE49-F238E27FC236}">
                  <a16:creationId xmlns:a16="http://schemas.microsoft.com/office/drawing/2014/main" id="{1CDC8CE4-7D4A-C164-AC71-0C67390FAD1C}"/>
                </a:ext>
              </a:extLst>
            </p:cNvPr>
            <p:cNvSpPr txBox="1"/>
            <p:nvPr/>
          </p:nvSpPr>
          <p:spPr>
            <a:xfrm>
              <a:off x="242971" y="2561836"/>
              <a:ext cx="1520865" cy="1107996"/>
            </a:xfrm>
            <a:prstGeom prst="rect">
              <a:avLst/>
            </a:prstGeom>
            <a:noFill/>
            <a:ln>
              <a:noFill/>
            </a:ln>
          </p:spPr>
          <p:txBody>
            <a:bodyPr wrap="square" rtlCol="0">
              <a:spAutoFit/>
            </a:bodyPr>
            <a:lstStyle/>
            <a:p>
              <a:pPr algn="ctr"/>
              <a:r>
                <a:rPr lang="it-IT" b="1" dirty="0"/>
                <a:t>Rischio residuo non elevato</a:t>
              </a:r>
            </a:p>
          </p:txBody>
        </p:sp>
        <p:sp>
          <p:nvSpPr>
            <p:cNvPr id="8" name="CasellaDiTesto 30">
              <a:extLst>
                <a:ext uri="{FF2B5EF4-FFF2-40B4-BE49-F238E27FC236}">
                  <a16:creationId xmlns:a16="http://schemas.microsoft.com/office/drawing/2014/main" id="{9B8D19CF-D87F-C014-8761-3BC80CAD3034}"/>
                </a:ext>
              </a:extLst>
            </p:cNvPr>
            <p:cNvSpPr txBox="1"/>
            <p:nvPr/>
          </p:nvSpPr>
          <p:spPr>
            <a:xfrm>
              <a:off x="1798646" y="2403385"/>
              <a:ext cx="3810702" cy="1448917"/>
            </a:xfrm>
            <a:prstGeom prst="rect">
              <a:avLst/>
            </a:prstGeom>
            <a:noFill/>
            <a:ln>
              <a:noFill/>
            </a:ln>
          </p:spPr>
          <p:txBody>
            <a:bodyPr wrap="square" rtlCol="0">
              <a:spAutoFit/>
            </a:bodyPr>
            <a:lstStyle/>
            <a:p>
              <a:r>
                <a:rPr lang="it-IT" sz="1600"/>
                <a:t>Le misure tecniche e organizzative previste dal Titolare risultano </a:t>
              </a:r>
              <a:r>
                <a:rPr lang="it-IT" sz="1600" b="1"/>
                <a:t>idonee ad attenuare i rischi </a:t>
              </a:r>
              <a:r>
                <a:rPr lang="it-IT" sz="1600"/>
                <a:t>connessi al trattamento di dati personali oggetto della valutazione d’impatto </a:t>
              </a:r>
            </a:p>
          </p:txBody>
        </p:sp>
        <p:sp>
          <p:nvSpPr>
            <p:cNvPr id="9" name="CasellaDiTesto 31">
              <a:extLst>
                <a:ext uri="{FF2B5EF4-FFF2-40B4-BE49-F238E27FC236}">
                  <a16:creationId xmlns:a16="http://schemas.microsoft.com/office/drawing/2014/main" id="{D22437AF-4FF2-C2E5-74AE-01BECA3533D2}"/>
                </a:ext>
              </a:extLst>
            </p:cNvPr>
            <p:cNvSpPr txBox="1"/>
            <p:nvPr/>
          </p:nvSpPr>
          <p:spPr>
            <a:xfrm>
              <a:off x="6614212" y="2561836"/>
              <a:ext cx="1873970" cy="1107996"/>
            </a:xfrm>
            <a:prstGeom prst="rect">
              <a:avLst/>
            </a:prstGeom>
            <a:noFill/>
            <a:ln>
              <a:noFill/>
            </a:ln>
          </p:spPr>
          <p:txBody>
            <a:bodyPr wrap="square" rtlCol="0">
              <a:spAutoFit/>
            </a:bodyPr>
            <a:lstStyle/>
            <a:p>
              <a:r>
                <a:rPr lang="it-IT" dirty="0"/>
                <a:t>Il Titolare avvia l’attività di trattamento di dati</a:t>
              </a:r>
            </a:p>
          </p:txBody>
        </p:sp>
        <p:sp>
          <p:nvSpPr>
            <p:cNvPr id="10" name="Arrow: Right 21">
              <a:extLst>
                <a:ext uri="{FF2B5EF4-FFF2-40B4-BE49-F238E27FC236}">
                  <a16:creationId xmlns:a16="http://schemas.microsoft.com/office/drawing/2014/main" id="{B92AF235-121B-3997-8BEC-CF4A6B0D76C4}"/>
                </a:ext>
              </a:extLst>
            </p:cNvPr>
            <p:cNvSpPr/>
            <p:nvPr/>
          </p:nvSpPr>
          <p:spPr>
            <a:xfrm>
              <a:off x="5823157" y="2979936"/>
              <a:ext cx="565093" cy="25350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grpSp>
      <p:grpSp>
        <p:nvGrpSpPr>
          <p:cNvPr id="12" name="Group 9">
            <a:extLst>
              <a:ext uri="{FF2B5EF4-FFF2-40B4-BE49-F238E27FC236}">
                <a16:creationId xmlns:a16="http://schemas.microsoft.com/office/drawing/2014/main" id="{5EE43FF9-AFE8-CC94-B427-9DD897D53EF8}"/>
              </a:ext>
            </a:extLst>
          </p:cNvPr>
          <p:cNvGrpSpPr/>
          <p:nvPr/>
        </p:nvGrpSpPr>
        <p:grpSpPr>
          <a:xfrm>
            <a:off x="4424628" y="4746470"/>
            <a:ext cx="7069183" cy="1614590"/>
            <a:chOff x="179513" y="3228551"/>
            <a:chExt cx="8429857" cy="1490390"/>
          </a:xfrm>
        </p:grpSpPr>
        <p:sp>
          <p:nvSpPr>
            <p:cNvPr id="33" name="Rectangle 30">
              <a:extLst>
                <a:ext uri="{FF2B5EF4-FFF2-40B4-BE49-F238E27FC236}">
                  <a16:creationId xmlns:a16="http://schemas.microsoft.com/office/drawing/2014/main" id="{29E2DD2F-AFC1-502F-BDB9-F91684DA2351}"/>
                </a:ext>
              </a:extLst>
            </p:cNvPr>
            <p:cNvSpPr/>
            <p:nvPr/>
          </p:nvSpPr>
          <p:spPr>
            <a:xfrm>
              <a:off x="179513" y="3228551"/>
              <a:ext cx="8384303" cy="1448915"/>
            </a:xfrm>
            <a:prstGeom prst="rect">
              <a:avLst/>
            </a:prstGeom>
            <a:solidFill>
              <a:schemeClr val="accent5">
                <a:lumMod val="20000"/>
                <a:lumOff val="80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200">
                <a:solidFill>
                  <a:schemeClr val="tx1"/>
                </a:solidFill>
              </a:endParaRPr>
            </a:p>
          </p:txBody>
        </p:sp>
        <p:sp>
          <p:nvSpPr>
            <p:cNvPr id="29" name="CasellaDiTesto 22">
              <a:extLst>
                <a:ext uri="{FF2B5EF4-FFF2-40B4-BE49-F238E27FC236}">
                  <a16:creationId xmlns:a16="http://schemas.microsoft.com/office/drawing/2014/main" id="{04C41630-513C-248D-1029-8344A4338D0A}"/>
                </a:ext>
              </a:extLst>
            </p:cNvPr>
            <p:cNvSpPr txBox="1"/>
            <p:nvPr/>
          </p:nvSpPr>
          <p:spPr>
            <a:xfrm>
              <a:off x="232638" y="3526856"/>
              <a:ext cx="1520864" cy="852304"/>
            </a:xfrm>
            <a:prstGeom prst="rect">
              <a:avLst/>
            </a:prstGeom>
            <a:noFill/>
            <a:ln>
              <a:noFill/>
            </a:ln>
          </p:spPr>
          <p:txBody>
            <a:bodyPr wrap="square" rtlCol="0">
              <a:spAutoFit/>
            </a:bodyPr>
            <a:lstStyle/>
            <a:p>
              <a:pPr algn="ctr"/>
              <a:r>
                <a:rPr lang="it-IT" b="1" dirty="0"/>
                <a:t>Rischio residuo elevato</a:t>
              </a:r>
            </a:p>
          </p:txBody>
        </p:sp>
        <p:sp>
          <p:nvSpPr>
            <p:cNvPr id="30" name="CasellaDiTesto 31">
              <a:extLst>
                <a:ext uri="{FF2B5EF4-FFF2-40B4-BE49-F238E27FC236}">
                  <a16:creationId xmlns:a16="http://schemas.microsoft.com/office/drawing/2014/main" id="{02295E6B-7FAB-E521-B544-09E112B93CCC}"/>
                </a:ext>
              </a:extLst>
            </p:cNvPr>
            <p:cNvSpPr txBox="1"/>
            <p:nvPr/>
          </p:nvSpPr>
          <p:spPr>
            <a:xfrm>
              <a:off x="1799055" y="3270025"/>
              <a:ext cx="3810293" cy="1448916"/>
            </a:xfrm>
            <a:prstGeom prst="rect">
              <a:avLst/>
            </a:prstGeom>
            <a:noFill/>
            <a:ln>
              <a:noFill/>
            </a:ln>
          </p:spPr>
          <p:txBody>
            <a:bodyPr wrap="square" rtlCol="0">
              <a:spAutoFit/>
            </a:bodyPr>
            <a:lstStyle/>
            <a:p>
              <a:r>
                <a:rPr lang="it-IT" sz="1600" dirty="0"/>
                <a:t>Le misure tecniche e organizzative previste dal Titolare </a:t>
              </a:r>
              <a:r>
                <a:rPr lang="it-IT" sz="1600" b="1" dirty="0"/>
                <a:t>non risultano idonee ad attenuare i rischi</a:t>
              </a:r>
              <a:r>
                <a:rPr lang="it-IT" sz="1600" dirty="0"/>
                <a:t> connessi al trattamento di dati personali oggetto della valutazione d’impatto </a:t>
              </a:r>
            </a:p>
          </p:txBody>
        </p:sp>
        <p:sp>
          <p:nvSpPr>
            <p:cNvPr id="31" name="CasellaDiTesto 31">
              <a:extLst>
                <a:ext uri="{FF2B5EF4-FFF2-40B4-BE49-F238E27FC236}">
                  <a16:creationId xmlns:a16="http://schemas.microsoft.com/office/drawing/2014/main" id="{757625FF-17CF-C5B8-FF83-A617D640A075}"/>
                </a:ext>
              </a:extLst>
            </p:cNvPr>
            <p:cNvSpPr txBox="1"/>
            <p:nvPr/>
          </p:nvSpPr>
          <p:spPr>
            <a:xfrm>
              <a:off x="6626390" y="3312638"/>
              <a:ext cx="1982980" cy="1107995"/>
            </a:xfrm>
            <a:prstGeom prst="rect">
              <a:avLst/>
            </a:prstGeom>
            <a:noFill/>
            <a:ln>
              <a:noFill/>
            </a:ln>
          </p:spPr>
          <p:txBody>
            <a:bodyPr wrap="square" rtlCol="0">
              <a:spAutoFit/>
            </a:bodyPr>
            <a:lstStyle/>
            <a:p>
              <a:r>
                <a:rPr lang="it-IT" dirty="0"/>
                <a:t>Consultazione preventiva con l’Autorità di controllo</a:t>
              </a:r>
            </a:p>
          </p:txBody>
        </p:sp>
        <p:sp>
          <p:nvSpPr>
            <p:cNvPr id="32" name="Arrow: Right 22">
              <a:extLst>
                <a:ext uri="{FF2B5EF4-FFF2-40B4-BE49-F238E27FC236}">
                  <a16:creationId xmlns:a16="http://schemas.microsoft.com/office/drawing/2014/main" id="{45E06B3D-132B-759E-A01D-488102DAFA82}"/>
                </a:ext>
              </a:extLst>
            </p:cNvPr>
            <p:cNvSpPr/>
            <p:nvPr/>
          </p:nvSpPr>
          <p:spPr>
            <a:xfrm>
              <a:off x="5835336" y="3826254"/>
              <a:ext cx="565093" cy="25350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grpSp>
      <p:pic>
        <p:nvPicPr>
          <p:cNvPr id="34" name="Immagine 33">
            <a:extLst>
              <a:ext uri="{FF2B5EF4-FFF2-40B4-BE49-F238E27FC236}">
                <a16:creationId xmlns:a16="http://schemas.microsoft.com/office/drawing/2014/main" id="{D5EE541C-E34A-B8AA-9C51-C439AD512937}"/>
              </a:ext>
            </a:extLst>
          </p:cNvPr>
          <p:cNvPicPr>
            <a:picLocks noChangeAspect="1"/>
          </p:cNvPicPr>
          <p:nvPr/>
        </p:nvPicPr>
        <p:blipFill>
          <a:blip r:embed="rId2"/>
          <a:stretch>
            <a:fillRect/>
          </a:stretch>
        </p:blipFill>
        <p:spPr>
          <a:xfrm>
            <a:off x="321465" y="2509933"/>
            <a:ext cx="3487214" cy="2383743"/>
          </a:xfrm>
          <a:prstGeom prst="rect">
            <a:avLst/>
          </a:prstGeom>
        </p:spPr>
      </p:pic>
      <p:sp>
        <p:nvSpPr>
          <p:cNvPr id="35" name="Parentesi graffa aperta 34">
            <a:extLst>
              <a:ext uri="{FF2B5EF4-FFF2-40B4-BE49-F238E27FC236}">
                <a16:creationId xmlns:a16="http://schemas.microsoft.com/office/drawing/2014/main" id="{95251B1B-E951-D0E0-E1C3-E5C69C8B5554}"/>
              </a:ext>
            </a:extLst>
          </p:cNvPr>
          <p:cNvSpPr/>
          <p:nvPr/>
        </p:nvSpPr>
        <p:spPr>
          <a:xfrm>
            <a:off x="3922546" y="782189"/>
            <a:ext cx="574765" cy="583923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3818248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50000">
              <a:schemeClr val="bg1">
                <a:alpha val="35000"/>
              </a:schemeClr>
            </a:gs>
            <a:gs pos="18000">
              <a:schemeClr val="accent1">
                <a:lumMod val="28000"/>
                <a:lumOff val="72000"/>
              </a:schemeClr>
            </a:gs>
            <a:gs pos="82000">
              <a:schemeClr val="accent2">
                <a:lumMod val="56000"/>
                <a:lumOff val="44000"/>
              </a:schemeClr>
            </a:gs>
          </a:gsLst>
          <a:lin ang="0" scaled="0"/>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p:txBody>
          <a:bodyPr>
            <a:noAutofit/>
          </a:bodyPr>
          <a:lstStyle/>
          <a:p>
            <a:pPr>
              <a:lnSpc>
                <a:spcPct val="100000"/>
              </a:lnSpc>
            </a:pPr>
            <a:r>
              <a:rPr lang="it-IT" b="1" dirty="0">
                <a:solidFill>
                  <a:schemeClr val="tx1"/>
                </a:solidFill>
                <a:latin typeface="+mn-lt"/>
              </a:rPr>
              <a:t>INFORMATIVA</a:t>
            </a:r>
          </a:p>
        </p:txBody>
      </p:sp>
      <p:sp>
        <p:nvSpPr>
          <p:cNvPr id="3" name="CasellaDiTesto 2">
            <a:extLst>
              <a:ext uri="{FF2B5EF4-FFF2-40B4-BE49-F238E27FC236}">
                <a16:creationId xmlns:a16="http://schemas.microsoft.com/office/drawing/2014/main" id="{2DF07271-5AB3-8CED-7FEA-025473470A78}"/>
              </a:ext>
            </a:extLst>
          </p:cNvPr>
          <p:cNvSpPr txBox="1"/>
          <p:nvPr/>
        </p:nvSpPr>
        <p:spPr>
          <a:xfrm>
            <a:off x="682752" y="1143000"/>
            <a:ext cx="10826495" cy="646331"/>
          </a:xfrm>
          <a:prstGeom prst="rect">
            <a:avLst/>
          </a:prstGeom>
          <a:noFill/>
        </p:spPr>
        <p:txBody>
          <a:bodyPr wrap="square" rtlCol="0">
            <a:spAutoFit/>
          </a:bodyPr>
          <a:lstStyle/>
          <a:p>
            <a:r>
              <a:rPr lang="it-IT" sz="1800" dirty="0"/>
              <a:t>Nel momento in cui un Titolare raccoglie dati personali di un Interessato, deve fornirgli una serie di informazioni sul trattamento:</a:t>
            </a:r>
            <a:endParaRPr lang="en-US" sz="1800" dirty="0"/>
          </a:p>
        </p:txBody>
      </p:sp>
      <p:pic>
        <p:nvPicPr>
          <p:cNvPr id="4" name="Immagine 13">
            <a:extLst>
              <a:ext uri="{FF2B5EF4-FFF2-40B4-BE49-F238E27FC236}">
                <a16:creationId xmlns:a16="http://schemas.microsoft.com/office/drawing/2014/main" id="{FD9269BF-305D-9D7A-4DED-1031BCE3B5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175" y="2967127"/>
            <a:ext cx="561820" cy="475312"/>
          </a:xfrm>
          <a:prstGeom prst="rect">
            <a:avLst/>
          </a:prstGeom>
        </p:spPr>
      </p:pic>
      <p:sp>
        <p:nvSpPr>
          <p:cNvPr id="13" name="CasellaDiTesto 36">
            <a:extLst>
              <a:ext uri="{FF2B5EF4-FFF2-40B4-BE49-F238E27FC236}">
                <a16:creationId xmlns:a16="http://schemas.microsoft.com/office/drawing/2014/main" id="{A8DBDE5B-65A8-19A8-58D7-52D24583D195}"/>
              </a:ext>
            </a:extLst>
          </p:cNvPr>
          <p:cNvSpPr txBox="1"/>
          <p:nvPr/>
        </p:nvSpPr>
        <p:spPr>
          <a:xfrm>
            <a:off x="1116777" y="2820633"/>
            <a:ext cx="4815669" cy="768300"/>
          </a:xfrm>
          <a:prstGeom prst="rect">
            <a:avLst/>
          </a:prstGeom>
          <a:noFill/>
          <a:ln>
            <a:solidFill>
              <a:schemeClr val="bg2"/>
            </a:solidFill>
          </a:ln>
        </p:spPr>
        <p:txBody>
          <a:bodyPr wrap="square" rtlCol="0" anchor="ctr">
            <a:noAutofit/>
          </a:bodyPr>
          <a:lstStyle/>
          <a:p>
            <a:r>
              <a:rPr lang="it-IT" sz="1600" b="1" dirty="0"/>
              <a:t>finalità</a:t>
            </a:r>
            <a:r>
              <a:rPr lang="it-IT" sz="1600" dirty="0"/>
              <a:t> e </a:t>
            </a:r>
            <a:r>
              <a:rPr lang="it-IT" sz="1600" b="1" dirty="0"/>
              <a:t>base giuridica </a:t>
            </a:r>
            <a:r>
              <a:rPr lang="it-IT" sz="1600" dirty="0"/>
              <a:t>del trattamento</a:t>
            </a:r>
          </a:p>
        </p:txBody>
      </p:sp>
      <p:sp>
        <p:nvSpPr>
          <p:cNvPr id="14" name="CasellaDiTesto 35">
            <a:extLst>
              <a:ext uri="{FF2B5EF4-FFF2-40B4-BE49-F238E27FC236}">
                <a16:creationId xmlns:a16="http://schemas.microsoft.com/office/drawing/2014/main" id="{275D3EAA-ED62-EF15-BD85-EF4C072BE05E}"/>
              </a:ext>
            </a:extLst>
          </p:cNvPr>
          <p:cNvSpPr txBox="1"/>
          <p:nvPr/>
        </p:nvSpPr>
        <p:spPr>
          <a:xfrm>
            <a:off x="6836398" y="1983896"/>
            <a:ext cx="4815669" cy="768300"/>
          </a:xfrm>
          <a:prstGeom prst="rect">
            <a:avLst/>
          </a:prstGeom>
          <a:noFill/>
          <a:ln>
            <a:solidFill>
              <a:schemeClr val="bg2"/>
            </a:solidFill>
          </a:ln>
        </p:spPr>
        <p:txBody>
          <a:bodyPr wrap="square" rtlCol="0" anchor="ctr">
            <a:noAutofit/>
          </a:bodyPr>
          <a:lstStyle/>
          <a:p>
            <a:pPr algn="just"/>
            <a:r>
              <a:rPr lang="it-IT" sz="1600" b="1" dirty="0"/>
              <a:t>dati di contatto </a:t>
            </a:r>
            <a:r>
              <a:rPr lang="it-IT" sz="1600" dirty="0"/>
              <a:t>a cui gli Interessati possono rivolgersi per </a:t>
            </a:r>
            <a:r>
              <a:rPr lang="it-IT" sz="1600" b="1" dirty="0"/>
              <a:t>esercitare i propri diritti</a:t>
            </a:r>
          </a:p>
        </p:txBody>
      </p:sp>
      <p:pic>
        <p:nvPicPr>
          <p:cNvPr id="15" name="Immagine 5">
            <a:extLst>
              <a:ext uri="{FF2B5EF4-FFF2-40B4-BE49-F238E27FC236}">
                <a16:creationId xmlns:a16="http://schemas.microsoft.com/office/drawing/2014/main" id="{1EECAB28-CA2E-9FBC-FA2A-7F6A9871B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5537" y="2129777"/>
            <a:ext cx="561820" cy="475312"/>
          </a:xfrm>
          <a:prstGeom prst="rect">
            <a:avLst/>
          </a:prstGeom>
        </p:spPr>
      </p:pic>
      <p:pic>
        <p:nvPicPr>
          <p:cNvPr id="16" name="Immagine 11">
            <a:extLst>
              <a:ext uri="{FF2B5EF4-FFF2-40B4-BE49-F238E27FC236}">
                <a16:creationId xmlns:a16="http://schemas.microsoft.com/office/drawing/2014/main" id="{27535376-EA28-53CC-A793-4F42E795F4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175" y="3806938"/>
            <a:ext cx="561820" cy="475312"/>
          </a:xfrm>
          <a:prstGeom prst="rect">
            <a:avLst/>
          </a:prstGeom>
        </p:spPr>
      </p:pic>
      <p:sp>
        <p:nvSpPr>
          <p:cNvPr id="17" name="CasellaDiTesto 34">
            <a:extLst>
              <a:ext uri="{FF2B5EF4-FFF2-40B4-BE49-F238E27FC236}">
                <a16:creationId xmlns:a16="http://schemas.microsoft.com/office/drawing/2014/main" id="{92642632-A18C-9C08-7AFE-3FAB0C2BF01C}"/>
              </a:ext>
            </a:extLst>
          </p:cNvPr>
          <p:cNvSpPr txBox="1"/>
          <p:nvPr/>
        </p:nvSpPr>
        <p:spPr>
          <a:xfrm>
            <a:off x="1116777" y="3660444"/>
            <a:ext cx="4815669" cy="768300"/>
          </a:xfrm>
          <a:prstGeom prst="rect">
            <a:avLst/>
          </a:prstGeom>
          <a:noFill/>
          <a:ln>
            <a:solidFill>
              <a:schemeClr val="bg2"/>
            </a:solidFill>
          </a:ln>
        </p:spPr>
        <p:txBody>
          <a:bodyPr wrap="square" rtlCol="0" anchor="ctr">
            <a:noAutofit/>
          </a:bodyPr>
          <a:lstStyle/>
          <a:p>
            <a:r>
              <a:rPr lang="it-IT" sz="1600" b="1" dirty="0"/>
              <a:t>destinatari</a:t>
            </a:r>
            <a:r>
              <a:rPr lang="it-IT" sz="1600" dirty="0"/>
              <a:t> o categorie di destinatari dei dati personali</a:t>
            </a:r>
          </a:p>
        </p:txBody>
      </p:sp>
      <p:pic>
        <p:nvPicPr>
          <p:cNvPr id="18" name="Immagine 18">
            <a:extLst>
              <a:ext uri="{FF2B5EF4-FFF2-40B4-BE49-F238E27FC236}">
                <a16:creationId xmlns:a16="http://schemas.microsoft.com/office/drawing/2014/main" id="{A7815DD8-FDBB-31E3-8A7F-EFE3E67C2D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397" y="5486558"/>
            <a:ext cx="561820" cy="475312"/>
          </a:xfrm>
          <a:prstGeom prst="rect">
            <a:avLst/>
          </a:prstGeom>
        </p:spPr>
      </p:pic>
      <p:sp>
        <p:nvSpPr>
          <p:cNvPr id="19" name="CasellaDiTesto 37">
            <a:extLst>
              <a:ext uri="{FF2B5EF4-FFF2-40B4-BE49-F238E27FC236}">
                <a16:creationId xmlns:a16="http://schemas.microsoft.com/office/drawing/2014/main" id="{D108B043-B31F-48EC-3FF0-D62EA6E9616E}"/>
              </a:ext>
            </a:extLst>
          </p:cNvPr>
          <p:cNvSpPr txBox="1"/>
          <p:nvPr/>
        </p:nvSpPr>
        <p:spPr>
          <a:xfrm>
            <a:off x="1116775" y="5340064"/>
            <a:ext cx="4815669" cy="768300"/>
          </a:xfrm>
          <a:prstGeom prst="rect">
            <a:avLst/>
          </a:prstGeom>
          <a:noFill/>
          <a:ln>
            <a:solidFill>
              <a:schemeClr val="bg2"/>
            </a:solidFill>
          </a:ln>
        </p:spPr>
        <p:txBody>
          <a:bodyPr wrap="square" rtlCol="0" anchor="ctr">
            <a:noAutofit/>
          </a:bodyPr>
          <a:lstStyle/>
          <a:p>
            <a:r>
              <a:rPr lang="it-IT" sz="1600" b="1" dirty="0"/>
              <a:t>diritti</a:t>
            </a:r>
            <a:r>
              <a:rPr lang="it-IT" sz="1600" dirty="0"/>
              <a:t> di accesso, rettifica, cancellazione, limitazione, opposizione e portabilità, oltre al diritto di </a:t>
            </a:r>
            <a:r>
              <a:rPr lang="it-IT" sz="1600" b="1" dirty="0"/>
              <a:t>revocare il consenso </a:t>
            </a:r>
            <a:r>
              <a:rPr lang="it-IT" sz="1600" dirty="0"/>
              <a:t>in qualsiasi momento</a:t>
            </a:r>
          </a:p>
        </p:txBody>
      </p:sp>
      <p:pic>
        <p:nvPicPr>
          <p:cNvPr id="20" name="Immagine 26">
            <a:extLst>
              <a:ext uri="{FF2B5EF4-FFF2-40B4-BE49-F238E27FC236}">
                <a16:creationId xmlns:a16="http://schemas.microsoft.com/office/drawing/2014/main" id="{834C964A-D692-8165-CF90-F83EB6A964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5537" y="3806881"/>
            <a:ext cx="561820" cy="475312"/>
          </a:xfrm>
          <a:prstGeom prst="rect">
            <a:avLst/>
          </a:prstGeom>
        </p:spPr>
      </p:pic>
      <p:sp>
        <p:nvSpPr>
          <p:cNvPr id="21" name="CasellaDiTesto 40">
            <a:extLst>
              <a:ext uri="{FF2B5EF4-FFF2-40B4-BE49-F238E27FC236}">
                <a16:creationId xmlns:a16="http://schemas.microsoft.com/office/drawing/2014/main" id="{15C84DA9-03E7-78D7-0DF2-783796F6912C}"/>
              </a:ext>
            </a:extLst>
          </p:cNvPr>
          <p:cNvSpPr txBox="1"/>
          <p:nvPr/>
        </p:nvSpPr>
        <p:spPr>
          <a:xfrm>
            <a:off x="6841432" y="3657373"/>
            <a:ext cx="4815669" cy="768300"/>
          </a:xfrm>
          <a:prstGeom prst="rect">
            <a:avLst/>
          </a:prstGeom>
          <a:noFill/>
          <a:ln>
            <a:solidFill>
              <a:schemeClr val="bg2"/>
            </a:solidFill>
          </a:ln>
        </p:spPr>
        <p:txBody>
          <a:bodyPr wrap="square" rtlCol="0" anchor="ctr">
            <a:noAutofit/>
          </a:bodyPr>
          <a:lstStyle/>
          <a:p>
            <a:r>
              <a:rPr lang="it-IT" sz="1600" dirty="0"/>
              <a:t>diritto di proporre </a:t>
            </a:r>
            <a:r>
              <a:rPr lang="it-IT" sz="1600" b="1" dirty="0"/>
              <a:t>reclamo al Garante</a:t>
            </a:r>
          </a:p>
        </p:txBody>
      </p:sp>
      <p:pic>
        <p:nvPicPr>
          <p:cNvPr id="22" name="Immagine 22">
            <a:extLst>
              <a:ext uri="{FF2B5EF4-FFF2-40B4-BE49-F238E27FC236}">
                <a16:creationId xmlns:a16="http://schemas.microsoft.com/office/drawing/2014/main" id="{9F0D5DBB-47A4-24ED-DA10-51F2444FA0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5538" y="2968329"/>
            <a:ext cx="561821" cy="475312"/>
          </a:xfrm>
          <a:prstGeom prst="rect">
            <a:avLst/>
          </a:prstGeom>
        </p:spPr>
      </p:pic>
      <p:sp>
        <p:nvSpPr>
          <p:cNvPr id="23" name="CasellaDiTesto 41">
            <a:extLst>
              <a:ext uri="{FF2B5EF4-FFF2-40B4-BE49-F238E27FC236}">
                <a16:creationId xmlns:a16="http://schemas.microsoft.com/office/drawing/2014/main" id="{A9BAD9D7-4121-46D6-E1F1-A4AB9F637E71}"/>
              </a:ext>
            </a:extLst>
          </p:cNvPr>
          <p:cNvSpPr txBox="1"/>
          <p:nvPr/>
        </p:nvSpPr>
        <p:spPr>
          <a:xfrm>
            <a:off x="6839373" y="2820635"/>
            <a:ext cx="4815669" cy="768300"/>
          </a:xfrm>
          <a:prstGeom prst="rect">
            <a:avLst/>
          </a:prstGeom>
          <a:noFill/>
          <a:ln>
            <a:solidFill>
              <a:schemeClr val="bg2"/>
            </a:solidFill>
          </a:ln>
        </p:spPr>
        <p:txBody>
          <a:bodyPr wrap="square" rtlCol="0" anchor="ctr">
            <a:noAutofit/>
          </a:bodyPr>
          <a:lstStyle/>
          <a:p>
            <a:r>
              <a:rPr lang="it-IT" sz="1600" b="1" dirty="0"/>
              <a:t>periodo di conservazione </a:t>
            </a:r>
            <a:r>
              <a:rPr lang="it-IT" sz="1600" dirty="0"/>
              <a:t>dei dati personali</a:t>
            </a:r>
          </a:p>
        </p:txBody>
      </p:sp>
      <p:pic>
        <p:nvPicPr>
          <p:cNvPr id="24" name="Immagine 28">
            <a:extLst>
              <a:ext uri="{FF2B5EF4-FFF2-40B4-BE49-F238E27FC236}">
                <a16:creationId xmlns:a16="http://schemas.microsoft.com/office/drawing/2014/main" id="{D05FF2E0-8E8C-C71C-2402-28DC6D756CE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5537" y="4642113"/>
            <a:ext cx="561820" cy="475312"/>
          </a:xfrm>
          <a:prstGeom prst="rect">
            <a:avLst/>
          </a:prstGeom>
        </p:spPr>
      </p:pic>
      <p:sp>
        <p:nvSpPr>
          <p:cNvPr id="25" name="CasellaDiTesto 45">
            <a:extLst>
              <a:ext uri="{FF2B5EF4-FFF2-40B4-BE49-F238E27FC236}">
                <a16:creationId xmlns:a16="http://schemas.microsoft.com/office/drawing/2014/main" id="{B395736A-8238-5A2C-12DB-3AFCDFEB126E}"/>
              </a:ext>
            </a:extLst>
          </p:cNvPr>
          <p:cNvSpPr txBox="1"/>
          <p:nvPr/>
        </p:nvSpPr>
        <p:spPr>
          <a:xfrm>
            <a:off x="6836398" y="4494112"/>
            <a:ext cx="4815669" cy="768300"/>
          </a:xfrm>
          <a:prstGeom prst="rect">
            <a:avLst/>
          </a:prstGeom>
          <a:noFill/>
          <a:ln>
            <a:solidFill>
              <a:schemeClr val="bg2"/>
            </a:solidFill>
          </a:ln>
        </p:spPr>
        <p:txBody>
          <a:bodyPr wrap="square" rtlCol="0" anchor="ctr">
            <a:noAutofit/>
          </a:bodyPr>
          <a:lstStyle/>
          <a:p>
            <a:r>
              <a:rPr lang="it-IT" sz="1600" b="1" dirty="0"/>
              <a:t>natura della comunicazione dei dati </a:t>
            </a:r>
            <a:r>
              <a:rPr lang="it-IT" sz="1600" dirty="0"/>
              <a:t>e </a:t>
            </a:r>
            <a:r>
              <a:rPr lang="it-IT" sz="1600" b="1" dirty="0"/>
              <a:t>conseguenze</a:t>
            </a:r>
            <a:r>
              <a:rPr lang="it-IT" sz="1600" dirty="0"/>
              <a:t> in caso di </a:t>
            </a:r>
            <a:r>
              <a:rPr lang="it-IT" sz="1600" b="1" dirty="0"/>
              <a:t>mancata</a:t>
            </a:r>
            <a:r>
              <a:rPr lang="it-IT" sz="1600" dirty="0"/>
              <a:t> </a:t>
            </a:r>
            <a:r>
              <a:rPr lang="it-IT" sz="1600" b="1" dirty="0"/>
              <a:t>comunicazione</a:t>
            </a:r>
            <a:r>
              <a:rPr lang="it-IT" sz="1600" dirty="0"/>
              <a:t> degli stessi</a:t>
            </a:r>
          </a:p>
        </p:txBody>
      </p:sp>
      <p:pic>
        <p:nvPicPr>
          <p:cNvPr id="26" name="Immagine 30">
            <a:extLst>
              <a:ext uri="{FF2B5EF4-FFF2-40B4-BE49-F238E27FC236}">
                <a16:creationId xmlns:a16="http://schemas.microsoft.com/office/drawing/2014/main" id="{9E7E737E-B314-AC41-759F-E7651A433E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5537" y="5477344"/>
            <a:ext cx="561820" cy="475312"/>
          </a:xfrm>
          <a:prstGeom prst="rect">
            <a:avLst/>
          </a:prstGeom>
        </p:spPr>
      </p:pic>
      <p:sp>
        <p:nvSpPr>
          <p:cNvPr id="27" name="CasellaDiTesto 46">
            <a:extLst>
              <a:ext uri="{FF2B5EF4-FFF2-40B4-BE49-F238E27FC236}">
                <a16:creationId xmlns:a16="http://schemas.microsoft.com/office/drawing/2014/main" id="{E5397DCC-6A14-0C7A-BE84-E8F5041875B2}"/>
              </a:ext>
            </a:extLst>
          </p:cNvPr>
          <p:cNvSpPr txBox="1"/>
          <p:nvPr/>
        </p:nvSpPr>
        <p:spPr>
          <a:xfrm>
            <a:off x="6836398" y="5330850"/>
            <a:ext cx="4815669" cy="768300"/>
          </a:xfrm>
          <a:prstGeom prst="rect">
            <a:avLst/>
          </a:prstGeom>
          <a:noFill/>
          <a:ln>
            <a:solidFill>
              <a:schemeClr val="bg2"/>
            </a:solidFill>
          </a:ln>
        </p:spPr>
        <p:txBody>
          <a:bodyPr wrap="square" rtlCol="0" anchor="ctr">
            <a:noAutofit/>
          </a:bodyPr>
          <a:lstStyle/>
          <a:p>
            <a:r>
              <a:rPr lang="it-IT" sz="1600" dirty="0"/>
              <a:t>esistenza di un </a:t>
            </a:r>
            <a:r>
              <a:rPr lang="it-IT" sz="1600" b="1" dirty="0"/>
              <a:t>procedimento decisionale automatizzato, </a:t>
            </a:r>
            <a:r>
              <a:rPr lang="it-IT" sz="1600" dirty="0"/>
              <a:t>compresa la </a:t>
            </a:r>
            <a:r>
              <a:rPr lang="it-IT" sz="1600" b="1" dirty="0"/>
              <a:t>profilazione</a:t>
            </a:r>
          </a:p>
        </p:txBody>
      </p:sp>
      <p:sp>
        <p:nvSpPr>
          <p:cNvPr id="28" name="CasellaDiTesto 33">
            <a:extLst>
              <a:ext uri="{FF2B5EF4-FFF2-40B4-BE49-F238E27FC236}">
                <a16:creationId xmlns:a16="http://schemas.microsoft.com/office/drawing/2014/main" id="{A2C9D7C7-B887-D537-28C6-2E990C51BF2B}"/>
              </a:ext>
            </a:extLst>
          </p:cNvPr>
          <p:cNvSpPr txBox="1"/>
          <p:nvPr/>
        </p:nvSpPr>
        <p:spPr>
          <a:xfrm>
            <a:off x="1111227" y="1980822"/>
            <a:ext cx="4815669" cy="768300"/>
          </a:xfrm>
          <a:prstGeom prst="rect">
            <a:avLst/>
          </a:prstGeom>
          <a:noFill/>
          <a:ln>
            <a:solidFill>
              <a:schemeClr val="bg2"/>
            </a:solidFill>
          </a:ln>
        </p:spPr>
        <p:txBody>
          <a:bodyPr wrap="square" rtlCol="0" anchor="ctr">
            <a:noAutofit/>
          </a:bodyPr>
          <a:lstStyle/>
          <a:p>
            <a:r>
              <a:rPr lang="it-IT" sz="1600" b="1" dirty="0"/>
              <a:t>identità e dati di contatto </a:t>
            </a:r>
            <a:r>
              <a:rPr lang="it-IT" sz="1600" dirty="0"/>
              <a:t>del Titolare del trattamento ed, eventualmente,  del suo rappresentante</a:t>
            </a:r>
          </a:p>
        </p:txBody>
      </p:sp>
      <p:sp>
        <p:nvSpPr>
          <p:cNvPr id="36" name="CasellaDiTesto 38">
            <a:extLst>
              <a:ext uri="{FF2B5EF4-FFF2-40B4-BE49-F238E27FC236}">
                <a16:creationId xmlns:a16="http://schemas.microsoft.com/office/drawing/2014/main" id="{66AEA704-1AE4-8D31-6D06-31E8C53E7EA4}"/>
              </a:ext>
            </a:extLst>
          </p:cNvPr>
          <p:cNvSpPr txBox="1"/>
          <p:nvPr/>
        </p:nvSpPr>
        <p:spPr>
          <a:xfrm>
            <a:off x="1117459" y="4500254"/>
            <a:ext cx="4815669" cy="768300"/>
          </a:xfrm>
          <a:prstGeom prst="rect">
            <a:avLst/>
          </a:prstGeom>
          <a:noFill/>
          <a:ln>
            <a:solidFill>
              <a:schemeClr val="bg2"/>
            </a:solidFill>
          </a:ln>
        </p:spPr>
        <p:txBody>
          <a:bodyPr wrap="square" rtlCol="0" anchor="ctr">
            <a:noAutofit/>
          </a:bodyPr>
          <a:lstStyle/>
          <a:p>
            <a:r>
              <a:rPr lang="it-IT" sz="1600" b="1" dirty="0"/>
              <a:t>eventuali trasferimenti dei dati personali verso paesi terzi o organizzazioni internazionali </a:t>
            </a:r>
            <a:r>
              <a:rPr lang="it-IT" sz="1600" dirty="0"/>
              <a:t>(con indicazione del paese e della base giuridica del trasferimento)</a:t>
            </a:r>
            <a:endParaRPr lang="it-IT" sz="1600" b="1" dirty="0"/>
          </a:p>
        </p:txBody>
      </p:sp>
      <p:pic>
        <p:nvPicPr>
          <p:cNvPr id="37" name="Immagine 18">
            <a:extLst>
              <a:ext uri="{FF2B5EF4-FFF2-40B4-BE49-F238E27FC236}">
                <a16:creationId xmlns:a16="http://schemas.microsoft.com/office/drawing/2014/main" id="{DA481D2F-F75D-BBFC-4DE1-6CF16803F14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9396" y="4646748"/>
            <a:ext cx="561821" cy="475312"/>
          </a:xfrm>
          <a:prstGeom prst="rect">
            <a:avLst/>
          </a:prstGeom>
        </p:spPr>
      </p:pic>
      <p:pic>
        <p:nvPicPr>
          <p:cNvPr id="38" name="Picture 2" descr="Id card  premium icon">
            <a:extLst>
              <a:ext uri="{FF2B5EF4-FFF2-40B4-BE49-F238E27FC236}">
                <a16:creationId xmlns:a16="http://schemas.microsoft.com/office/drawing/2014/main" id="{E3915CB6-B404-BCDC-C669-41AFDF18D3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6160" y="2124472"/>
            <a:ext cx="506546" cy="42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950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p:txBody>
          <a:bodyPr>
            <a:noAutofit/>
          </a:bodyPr>
          <a:lstStyle/>
          <a:p>
            <a:pPr>
              <a:lnSpc>
                <a:spcPct val="100000"/>
              </a:lnSpc>
            </a:pPr>
            <a:r>
              <a:rPr lang="it-IT" b="1" dirty="0">
                <a:solidFill>
                  <a:schemeClr val="tx1"/>
                </a:solidFill>
                <a:latin typeface="+mn-lt"/>
              </a:rPr>
              <a:t>LE BASI GIURIDICHE DEL TRATTAMENTO 1/3</a:t>
            </a:r>
          </a:p>
        </p:txBody>
      </p:sp>
      <p:sp>
        <p:nvSpPr>
          <p:cNvPr id="3" name="CasellaDiTesto 2">
            <a:extLst>
              <a:ext uri="{FF2B5EF4-FFF2-40B4-BE49-F238E27FC236}">
                <a16:creationId xmlns:a16="http://schemas.microsoft.com/office/drawing/2014/main" id="{2DF07271-5AB3-8CED-7FEA-025473470A78}"/>
              </a:ext>
            </a:extLst>
          </p:cNvPr>
          <p:cNvSpPr txBox="1"/>
          <p:nvPr/>
        </p:nvSpPr>
        <p:spPr>
          <a:xfrm>
            <a:off x="682752" y="1143000"/>
            <a:ext cx="10826495" cy="923330"/>
          </a:xfrm>
          <a:prstGeom prst="rect">
            <a:avLst/>
          </a:prstGeom>
          <a:noFill/>
        </p:spPr>
        <p:txBody>
          <a:bodyPr wrap="square" rtlCol="0">
            <a:spAutoFit/>
          </a:bodyPr>
          <a:lstStyle/>
          <a:p>
            <a:pPr algn="just"/>
            <a:r>
              <a:rPr lang="it-IT" sz="1800" dirty="0"/>
              <a:t>L’</a:t>
            </a:r>
            <a:r>
              <a:rPr lang="it-IT" sz="1800" b="1" dirty="0"/>
              <a:t>art. 6 del GDPR</a:t>
            </a:r>
            <a:r>
              <a:rPr lang="it-IT" sz="1800" dirty="0"/>
              <a:t> elenca le cosiddette «</a:t>
            </a:r>
            <a:r>
              <a:rPr lang="it-IT" sz="1800" b="1" dirty="0"/>
              <a:t>Basi giuridiche del trattamento</a:t>
            </a:r>
            <a:r>
              <a:rPr lang="it-IT" sz="1800" dirty="0"/>
              <a:t>». Per ogni trattamento deve essere individuata la </a:t>
            </a:r>
            <a:r>
              <a:rPr lang="it-IT" sz="1800" b="1" dirty="0"/>
              <a:t>corretta base giuridica</a:t>
            </a:r>
            <a:r>
              <a:rPr lang="it-IT" sz="1800" dirty="0"/>
              <a:t>. Queste sono </a:t>
            </a:r>
            <a:r>
              <a:rPr lang="it-IT" sz="1800" b="1" dirty="0"/>
              <a:t>6</a:t>
            </a:r>
            <a:r>
              <a:rPr lang="it-IT" sz="1800" dirty="0"/>
              <a:t> e rappresentano le condizioni che rendono </a:t>
            </a:r>
            <a:r>
              <a:rPr lang="it-IT" sz="1800" b="1" dirty="0"/>
              <a:t>lecito</a:t>
            </a:r>
            <a:r>
              <a:rPr lang="it-IT" sz="1800" dirty="0"/>
              <a:t> un trattamento dei dati personali:</a:t>
            </a:r>
          </a:p>
        </p:txBody>
      </p:sp>
      <p:sp>
        <p:nvSpPr>
          <p:cNvPr id="5" name="CasellaDiTesto 4">
            <a:extLst>
              <a:ext uri="{FF2B5EF4-FFF2-40B4-BE49-F238E27FC236}">
                <a16:creationId xmlns:a16="http://schemas.microsoft.com/office/drawing/2014/main" id="{D366203D-20D3-3833-4CAC-19358370D6DE}"/>
              </a:ext>
            </a:extLst>
          </p:cNvPr>
          <p:cNvSpPr txBox="1">
            <a:spLocks/>
          </p:cNvSpPr>
          <p:nvPr/>
        </p:nvSpPr>
        <p:spPr>
          <a:xfrm>
            <a:off x="5120640" y="4446270"/>
            <a:ext cx="5137077" cy="1632636"/>
          </a:xfrm>
          <a:prstGeom prst="rect">
            <a:avLst/>
          </a:prstGeom>
          <a:solidFill>
            <a:schemeClr val="accent5">
              <a:lumMod val="20000"/>
              <a:lumOff val="80000"/>
            </a:schemeClr>
          </a:solidFill>
          <a:ln w="28575">
            <a:solidFill>
              <a:schemeClr val="accent1"/>
            </a:solidFill>
          </a:ln>
        </p:spPr>
        <p:txBody>
          <a:bodyPr wrap="square" rtlCol="0" anchor="t">
            <a:noAutofit/>
          </a:bodyPr>
          <a:lstStyle>
            <a:defPPr>
              <a:defRPr lang="en-US"/>
            </a:defPPr>
            <a:lvl1pPr>
              <a:defRPr sz="1400"/>
            </a:lvl1pPr>
          </a:lstStyle>
          <a:p>
            <a:pPr marL="87313"/>
            <a:r>
              <a:rPr lang="it-IT" b="1" dirty="0"/>
              <a:t>Esempi:</a:t>
            </a:r>
          </a:p>
          <a:p>
            <a:pPr marL="373063" indent="-285750" algn="just">
              <a:buFont typeface="Arial" panose="020B0604020202020204" pitchFamily="34" charset="0"/>
              <a:buChar char="•"/>
            </a:pPr>
            <a:r>
              <a:rPr lang="it-IT" dirty="0"/>
              <a:t>Il titolare tratta i dati acquisiti tramite cookie tecnici per verificare il corretto funzionamento per sito internet;</a:t>
            </a:r>
          </a:p>
          <a:p>
            <a:pPr marL="373063" indent="-285750" algn="just">
              <a:buFont typeface="Arial" panose="020B0604020202020204" pitchFamily="34" charset="0"/>
              <a:buChar char="•"/>
            </a:pPr>
            <a:r>
              <a:rPr lang="it-IT" dirty="0"/>
              <a:t>Il titolare tratta le immagini riprese dall’impianto di videosorveglianza all’ingresso della sede per garantire la sicurezza del patrimonio.</a:t>
            </a:r>
          </a:p>
        </p:txBody>
      </p:sp>
      <p:sp>
        <p:nvSpPr>
          <p:cNvPr id="6" name="CasellaDiTesto 5">
            <a:extLst>
              <a:ext uri="{FF2B5EF4-FFF2-40B4-BE49-F238E27FC236}">
                <a16:creationId xmlns:a16="http://schemas.microsoft.com/office/drawing/2014/main" id="{EB45AC54-56A6-73FD-4FE6-C5D98662E066}"/>
              </a:ext>
            </a:extLst>
          </p:cNvPr>
          <p:cNvSpPr txBox="1">
            <a:spLocks/>
          </p:cNvSpPr>
          <p:nvPr/>
        </p:nvSpPr>
        <p:spPr>
          <a:xfrm>
            <a:off x="809361" y="4776574"/>
            <a:ext cx="4392000" cy="720000"/>
          </a:xfrm>
          <a:prstGeom prst="rect">
            <a:avLst/>
          </a:prstGeom>
          <a:solidFill>
            <a:schemeClr val="bg1"/>
          </a:solidFill>
          <a:ln w="28575">
            <a:solidFill>
              <a:schemeClr val="accent1"/>
            </a:solidFill>
          </a:ln>
        </p:spPr>
        <p:txBody>
          <a:bodyPr wrap="square" rtlCol="0" anchor="b">
            <a:noAutofit/>
          </a:bodyPr>
          <a:lstStyle/>
          <a:p>
            <a:r>
              <a:rPr lang="it-IT" sz="1400" dirty="0"/>
              <a:t>Il trattamento è necessario per il perseguimento dei legittimi interessi del titolare del trattamento o di terzi</a:t>
            </a:r>
          </a:p>
        </p:txBody>
      </p:sp>
      <p:sp>
        <p:nvSpPr>
          <p:cNvPr id="7" name="CasellaDiTesto 6">
            <a:extLst>
              <a:ext uri="{FF2B5EF4-FFF2-40B4-BE49-F238E27FC236}">
                <a16:creationId xmlns:a16="http://schemas.microsoft.com/office/drawing/2014/main" id="{80ADED74-1E76-C1C3-6715-E43382F648C5}"/>
              </a:ext>
            </a:extLst>
          </p:cNvPr>
          <p:cNvSpPr txBox="1">
            <a:spLocks/>
          </p:cNvSpPr>
          <p:nvPr/>
        </p:nvSpPr>
        <p:spPr>
          <a:xfrm>
            <a:off x="879385" y="4450413"/>
            <a:ext cx="2520000" cy="540000"/>
          </a:xfrm>
          <a:prstGeom prst="rect">
            <a:avLst/>
          </a:prstGeom>
          <a:solidFill>
            <a:schemeClr val="accent1">
              <a:lumMod val="40000"/>
              <a:lumOff val="60000"/>
            </a:schemeClr>
          </a:solidFill>
          <a:ln w="28575">
            <a:solidFill>
              <a:schemeClr val="accent1"/>
            </a:solidFill>
          </a:ln>
        </p:spPr>
        <p:txBody>
          <a:bodyPr wrap="square" rtlCol="0" anchor="ctr">
            <a:noAutofit/>
          </a:bodyPr>
          <a:lstStyle/>
          <a:p>
            <a:pPr algn="ctr"/>
            <a:r>
              <a:rPr lang="it-IT" sz="1600" b="1" dirty="0"/>
              <a:t>LEGITTIMO INTERESSE</a:t>
            </a:r>
          </a:p>
        </p:txBody>
      </p:sp>
      <p:sp>
        <p:nvSpPr>
          <p:cNvPr id="8" name="CasellaDiTesto 7">
            <a:extLst>
              <a:ext uri="{FF2B5EF4-FFF2-40B4-BE49-F238E27FC236}">
                <a16:creationId xmlns:a16="http://schemas.microsoft.com/office/drawing/2014/main" id="{DA7AB788-649C-CB82-F0D0-FF017087601F}"/>
              </a:ext>
            </a:extLst>
          </p:cNvPr>
          <p:cNvSpPr txBox="1">
            <a:spLocks/>
          </p:cNvSpPr>
          <p:nvPr/>
        </p:nvSpPr>
        <p:spPr>
          <a:xfrm>
            <a:off x="5120640" y="2286225"/>
            <a:ext cx="5137077" cy="1632635"/>
          </a:xfrm>
          <a:prstGeom prst="rect">
            <a:avLst/>
          </a:prstGeom>
          <a:solidFill>
            <a:schemeClr val="accent5">
              <a:lumMod val="20000"/>
              <a:lumOff val="80000"/>
            </a:schemeClr>
          </a:solidFill>
          <a:ln w="28575">
            <a:solidFill>
              <a:schemeClr val="accent1"/>
            </a:solidFill>
          </a:ln>
        </p:spPr>
        <p:txBody>
          <a:bodyPr wrap="square" rtlCol="0" anchor="t">
            <a:noAutofit/>
          </a:bodyPr>
          <a:lstStyle>
            <a:defPPr>
              <a:defRPr lang="en-US"/>
            </a:defPPr>
            <a:lvl1pPr>
              <a:defRPr sz="1400"/>
            </a:lvl1pPr>
          </a:lstStyle>
          <a:p>
            <a:pPr marL="87313"/>
            <a:r>
              <a:rPr lang="it-IT" b="1" dirty="0"/>
              <a:t>Esempi:</a:t>
            </a:r>
          </a:p>
          <a:p>
            <a:pPr marL="373063" indent="-285750" algn="just">
              <a:buFont typeface="Arial" panose="020B0604020202020204" pitchFamily="34" charset="0"/>
              <a:buChar char="•"/>
            </a:pPr>
            <a:r>
              <a:rPr lang="it-IT" dirty="0"/>
              <a:t>Il titolare deve trattare i dati di contatto del dipendente per l’iscrizione a un concorso organizzato dall’azienda che prevede il trasferimento dei dati a una società di marketing;</a:t>
            </a:r>
          </a:p>
          <a:p>
            <a:pPr marL="373063" indent="-285750" algn="just">
              <a:buFont typeface="Arial" panose="020B0604020202020204" pitchFamily="34" charset="0"/>
              <a:buChar char="•"/>
            </a:pPr>
            <a:r>
              <a:rPr lang="it-IT" dirty="0"/>
              <a:t>Il titolare chiede di poter pubblicare sul portale aziendale e sui canali social le immagini del dipendente.</a:t>
            </a:r>
          </a:p>
          <a:p>
            <a:pPr marL="373063" indent="-285750">
              <a:buFont typeface="Arial" panose="020B0604020202020204" pitchFamily="34" charset="0"/>
              <a:buChar char="•"/>
            </a:pPr>
            <a:endParaRPr lang="it-IT" dirty="0"/>
          </a:p>
        </p:txBody>
      </p:sp>
      <p:sp>
        <p:nvSpPr>
          <p:cNvPr id="9" name="CasellaDiTesto 8">
            <a:extLst>
              <a:ext uri="{FF2B5EF4-FFF2-40B4-BE49-F238E27FC236}">
                <a16:creationId xmlns:a16="http://schemas.microsoft.com/office/drawing/2014/main" id="{44E3E958-866F-A40E-8328-46EACD1FFCF0}"/>
              </a:ext>
            </a:extLst>
          </p:cNvPr>
          <p:cNvSpPr txBox="1">
            <a:spLocks/>
          </p:cNvSpPr>
          <p:nvPr/>
        </p:nvSpPr>
        <p:spPr>
          <a:xfrm>
            <a:off x="809361" y="2612384"/>
            <a:ext cx="4392000" cy="720000"/>
          </a:xfrm>
          <a:prstGeom prst="rect">
            <a:avLst/>
          </a:prstGeom>
          <a:solidFill>
            <a:schemeClr val="bg1"/>
          </a:solidFill>
          <a:ln w="28575">
            <a:solidFill>
              <a:schemeClr val="accent1"/>
            </a:solidFill>
          </a:ln>
        </p:spPr>
        <p:txBody>
          <a:bodyPr wrap="square" rtlCol="0" anchor="b">
            <a:noAutofit/>
          </a:bodyPr>
          <a:lstStyle/>
          <a:p>
            <a:r>
              <a:rPr lang="it-IT" sz="1400" dirty="0"/>
              <a:t>Il soggetto interessato ho espressamente fornito il suo consenso</a:t>
            </a:r>
          </a:p>
        </p:txBody>
      </p:sp>
      <p:sp>
        <p:nvSpPr>
          <p:cNvPr id="10" name="CasellaDiTesto 9">
            <a:extLst>
              <a:ext uri="{FF2B5EF4-FFF2-40B4-BE49-F238E27FC236}">
                <a16:creationId xmlns:a16="http://schemas.microsoft.com/office/drawing/2014/main" id="{3CDE70A1-8B6C-2CEE-ABD4-C396AE8567A5}"/>
              </a:ext>
            </a:extLst>
          </p:cNvPr>
          <p:cNvSpPr txBox="1">
            <a:spLocks/>
          </p:cNvSpPr>
          <p:nvPr/>
        </p:nvSpPr>
        <p:spPr>
          <a:xfrm>
            <a:off x="879385" y="2286225"/>
            <a:ext cx="2520000" cy="540000"/>
          </a:xfrm>
          <a:prstGeom prst="rect">
            <a:avLst/>
          </a:prstGeom>
          <a:solidFill>
            <a:schemeClr val="accent1">
              <a:lumMod val="40000"/>
              <a:lumOff val="60000"/>
            </a:schemeClr>
          </a:solidFill>
          <a:ln w="28575">
            <a:solidFill>
              <a:schemeClr val="accent1"/>
            </a:solidFill>
          </a:ln>
        </p:spPr>
        <p:txBody>
          <a:bodyPr wrap="square" rtlCol="0" anchor="ctr">
            <a:noAutofit/>
          </a:bodyPr>
          <a:lstStyle/>
          <a:p>
            <a:pPr algn="ctr"/>
            <a:r>
              <a:rPr lang="it-IT" sz="1600" b="1" dirty="0"/>
              <a:t>CONSENSO</a:t>
            </a:r>
          </a:p>
        </p:txBody>
      </p:sp>
    </p:spTree>
    <p:extLst>
      <p:ext uri="{BB962C8B-B14F-4D97-AF65-F5344CB8AC3E}">
        <p14:creationId xmlns:p14="http://schemas.microsoft.com/office/powerpoint/2010/main" val="2655982440"/>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p:txBody>
          <a:bodyPr>
            <a:noAutofit/>
          </a:bodyPr>
          <a:lstStyle/>
          <a:p>
            <a:pPr>
              <a:lnSpc>
                <a:spcPct val="100000"/>
              </a:lnSpc>
            </a:pPr>
            <a:r>
              <a:rPr lang="it-IT" b="1" dirty="0">
                <a:solidFill>
                  <a:schemeClr val="tx1"/>
                </a:solidFill>
                <a:latin typeface="+mn-lt"/>
              </a:rPr>
              <a:t>LE BASI GIURIDICHE DEL TRATTAMENTO 2/3</a:t>
            </a:r>
          </a:p>
        </p:txBody>
      </p:sp>
      <p:sp>
        <p:nvSpPr>
          <p:cNvPr id="16" name="CasellaDiTesto 15">
            <a:extLst>
              <a:ext uri="{FF2B5EF4-FFF2-40B4-BE49-F238E27FC236}">
                <a16:creationId xmlns:a16="http://schemas.microsoft.com/office/drawing/2014/main" id="{DB68A0E2-6C47-510C-C2A5-625A94B6E900}"/>
              </a:ext>
            </a:extLst>
          </p:cNvPr>
          <p:cNvSpPr txBox="1">
            <a:spLocks/>
          </p:cNvSpPr>
          <p:nvPr/>
        </p:nvSpPr>
        <p:spPr>
          <a:xfrm>
            <a:off x="5085806" y="1619633"/>
            <a:ext cx="5349022" cy="2037969"/>
          </a:xfrm>
          <a:prstGeom prst="rect">
            <a:avLst/>
          </a:prstGeom>
          <a:solidFill>
            <a:schemeClr val="accent5">
              <a:lumMod val="20000"/>
              <a:lumOff val="80000"/>
            </a:schemeClr>
          </a:solidFill>
          <a:ln w="28575">
            <a:solidFill>
              <a:schemeClr val="accent1"/>
            </a:solidFill>
          </a:ln>
        </p:spPr>
        <p:txBody>
          <a:bodyPr wrap="square" rtlCol="0" anchor="t">
            <a:noAutofit/>
          </a:bodyPr>
          <a:lstStyle>
            <a:defPPr>
              <a:defRPr lang="en-US"/>
            </a:defPPr>
            <a:lvl1pPr>
              <a:defRPr sz="1400"/>
            </a:lvl1pPr>
          </a:lstStyle>
          <a:p>
            <a:pPr marL="87313"/>
            <a:r>
              <a:rPr lang="it-IT" b="1" dirty="0"/>
              <a:t>Esempi:</a:t>
            </a:r>
          </a:p>
          <a:p>
            <a:pPr marL="373063" indent="-285750" algn="just">
              <a:buFont typeface="Arial" panose="020B0604020202020204" pitchFamily="34" charset="0"/>
              <a:buChar char="•"/>
            </a:pPr>
            <a:r>
              <a:rPr lang="it-IT" dirty="0"/>
              <a:t>Il titolare tratta i dati personali dell’interessato (es. nome, cognome, data di nascita) poiché necessari per la gestione del contratto di lavoro;</a:t>
            </a:r>
          </a:p>
          <a:p>
            <a:pPr marL="373063" indent="-285750" algn="just">
              <a:buFont typeface="Arial" panose="020B0604020202020204" pitchFamily="34" charset="0"/>
              <a:buChar char="•"/>
            </a:pPr>
            <a:r>
              <a:rPr lang="it-IT" dirty="0"/>
              <a:t>Il titolare tratta i dati di performance dei dipendenti per stabilire se erogare o meno i benefit;</a:t>
            </a:r>
          </a:p>
          <a:p>
            <a:pPr marL="373063" indent="-285750" algn="just">
              <a:buFont typeface="Arial" panose="020B0604020202020204" pitchFamily="34" charset="0"/>
              <a:buChar char="•"/>
            </a:pPr>
            <a:r>
              <a:rPr lang="it-IT" dirty="0"/>
              <a:t>Il titolare tratta i dati relativi alle note spese dei dipendenti andati in trasferta per poter verificarne la congruità e procedere al rimborso.</a:t>
            </a:r>
          </a:p>
        </p:txBody>
      </p:sp>
      <p:sp>
        <p:nvSpPr>
          <p:cNvPr id="17" name="CasellaDiTesto 16">
            <a:extLst>
              <a:ext uri="{FF2B5EF4-FFF2-40B4-BE49-F238E27FC236}">
                <a16:creationId xmlns:a16="http://schemas.microsoft.com/office/drawing/2014/main" id="{BBA8232A-E304-2857-971E-6F66C752C02A}"/>
              </a:ext>
            </a:extLst>
          </p:cNvPr>
          <p:cNvSpPr txBox="1">
            <a:spLocks/>
          </p:cNvSpPr>
          <p:nvPr/>
        </p:nvSpPr>
        <p:spPr>
          <a:xfrm>
            <a:off x="776057" y="1945794"/>
            <a:ext cx="4392000" cy="720000"/>
          </a:xfrm>
          <a:prstGeom prst="rect">
            <a:avLst/>
          </a:prstGeom>
          <a:solidFill>
            <a:schemeClr val="bg1"/>
          </a:solidFill>
          <a:ln w="28575">
            <a:solidFill>
              <a:schemeClr val="accent1"/>
            </a:solidFill>
          </a:ln>
        </p:spPr>
        <p:txBody>
          <a:bodyPr wrap="square" rtlCol="0" anchor="b">
            <a:noAutofit/>
          </a:bodyPr>
          <a:lstStyle/>
          <a:p>
            <a:r>
              <a:rPr lang="it-IT" sz="1400" dirty="0"/>
              <a:t>Il trattamento è necessario per adempiere ad obblighi contrattuali e/o precontrattuali</a:t>
            </a:r>
          </a:p>
        </p:txBody>
      </p:sp>
      <p:sp>
        <p:nvSpPr>
          <p:cNvPr id="18" name="CasellaDiTesto 17">
            <a:extLst>
              <a:ext uri="{FF2B5EF4-FFF2-40B4-BE49-F238E27FC236}">
                <a16:creationId xmlns:a16="http://schemas.microsoft.com/office/drawing/2014/main" id="{623E27C7-74DB-35FB-A221-F39463F6BB9D}"/>
              </a:ext>
            </a:extLst>
          </p:cNvPr>
          <p:cNvSpPr txBox="1">
            <a:spLocks/>
          </p:cNvSpPr>
          <p:nvPr/>
        </p:nvSpPr>
        <p:spPr>
          <a:xfrm>
            <a:off x="846081" y="1619633"/>
            <a:ext cx="2520000" cy="540000"/>
          </a:xfrm>
          <a:prstGeom prst="rect">
            <a:avLst/>
          </a:prstGeom>
          <a:solidFill>
            <a:schemeClr val="accent1">
              <a:lumMod val="40000"/>
              <a:lumOff val="60000"/>
            </a:schemeClr>
          </a:solidFill>
          <a:ln w="28575">
            <a:solidFill>
              <a:schemeClr val="accent1"/>
            </a:solidFill>
          </a:ln>
        </p:spPr>
        <p:txBody>
          <a:bodyPr wrap="square" rtlCol="0" anchor="ctr">
            <a:noAutofit/>
          </a:bodyPr>
          <a:lstStyle/>
          <a:p>
            <a:pPr algn="ctr"/>
            <a:r>
              <a:rPr lang="it-IT" sz="1600" b="1" dirty="0"/>
              <a:t>ESECUZIONE DI UN CONTRATTO</a:t>
            </a:r>
          </a:p>
        </p:txBody>
      </p:sp>
      <p:sp>
        <p:nvSpPr>
          <p:cNvPr id="19" name="CasellaDiTesto 18">
            <a:extLst>
              <a:ext uri="{FF2B5EF4-FFF2-40B4-BE49-F238E27FC236}">
                <a16:creationId xmlns:a16="http://schemas.microsoft.com/office/drawing/2014/main" id="{4B40D6E2-B8A6-7567-6E00-3E9998AF9A93}"/>
              </a:ext>
            </a:extLst>
          </p:cNvPr>
          <p:cNvSpPr txBox="1">
            <a:spLocks/>
          </p:cNvSpPr>
          <p:nvPr/>
        </p:nvSpPr>
        <p:spPr>
          <a:xfrm>
            <a:off x="5085806" y="4016299"/>
            <a:ext cx="5349022" cy="1844572"/>
          </a:xfrm>
          <a:prstGeom prst="rect">
            <a:avLst/>
          </a:prstGeom>
          <a:solidFill>
            <a:schemeClr val="accent5">
              <a:lumMod val="20000"/>
              <a:lumOff val="80000"/>
            </a:schemeClr>
          </a:solidFill>
          <a:ln w="28575">
            <a:solidFill>
              <a:schemeClr val="accent1"/>
            </a:solidFill>
          </a:ln>
        </p:spPr>
        <p:txBody>
          <a:bodyPr wrap="square" rtlCol="0" anchor="t">
            <a:noAutofit/>
          </a:bodyPr>
          <a:lstStyle>
            <a:defPPr>
              <a:defRPr lang="en-US"/>
            </a:defPPr>
            <a:lvl1pPr>
              <a:defRPr sz="1400"/>
            </a:lvl1pPr>
          </a:lstStyle>
          <a:p>
            <a:pPr marL="87313"/>
            <a:r>
              <a:rPr lang="it-IT" b="1" dirty="0"/>
              <a:t>Esempi:</a:t>
            </a:r>
          </a:p>
          <a:p>
            <a:pPr marL="373063" indent="-285750" algn="just">
              <a:buFont typeface="Arial" panose="020B0604020202020204" pitchFamily="34" charset="0"/>
              <a:buChar char="•"/>
            </a:pPr>
            <a:r>
              <a:rPr lang="it-IT" dirty="0"/>
              <a:t>Il titolare tratta i dati relativi al livello di stress dei proprio dipendenti, che prevede necessariamente la raccolta di informazioni relative alle abitudini professionali, per essere conforme alla normativa sulla sicurezza sui posti di lavoro;</a:t>
            </a:r>
          </a:p>
          <a:p>
            <a:pPr marL="373063" indent="-285750" algn="just">
              <a:buFont typeface="Arial" panose="020B0604020202020204" pitchFamily="34" charset="0"/>
              <a:buChar char="•"/>
            </a:pPr>
            <a:r>
              <a:rPr lang="it-IT" dirty="0"/>
              <a:t>Il titolare comunica i dati personali dei suoi dipendenti agli enti previdenziali in osservanza degli obblighi legali in materia di previdenza sociale e contributi pensionistici.</a:t>
            </a:r>
          </a:p>
        </p:txBody>
      </p:sp>
      <p:sp>
        <p:nvSpPr>
          <p:cNvPr id="20" name="CasellaDiTesto 19">
            <a:extLst>
              <a:ext uri="{FF2B5EF4-FFF2-40B4-BE49-F238E27FC236}">
                <a16:creationId xmlns:a16="http://schemas.microsoft.com/office/drawing/2014/main" id="{78001547-CF09-2896-A45E-AB7157262C7C}"/>
              </a:ext>
            </a:extLst>
          </p:cNvPr>
          <p:cNvSpPr txBox="1">
            <a:spLocks/>
          </p:cNvSpPr>
          <p:nvPr/>
        </p:nvSpPr>
        <p:spPr>
          <a:xfrm>
            <a:off x="776057" y="4338315"/>
            <a:ext cx="4392000" cy="720000"/>
          </a:xfrm>
          <a:prstGeom prst="rect">
            <a:avLst/>
          </a:prstGeom>
          <a:solidFill>
            <a:schemeClr val="bg1"/>
          </a:solidFill>
          <a:ln w="28575">
            <a:solidFill>
              <a:schemeClr val="accent1"/>
            </a:solidFill>
          </a:ln>
        </p:spPr>
        <p:txBody>
          <a:bodyPr wrap="square" rtlCol="0" anchor="b">
            <a:noAutofit/>
          </a:bodyPr>
          <a:lstStyle/>
          <a:p>
            <a:r>
              <a:rPr lang="it-IT" sz="1400" dirty="0"/>
              <a:t>Il trattamento è necessario per adempiere a specifici obblighi di legge</a:t>
            </a:r>
          </a:p>
        </p:txBody>
      </p:sp>
      <p:sp>
        <p:nvSpPr>
          <p:cNvPr id="21" name="CasellaDiTesto 20">
            <a:extLst>
              <a:ext uri="{FF2B5EF4-FFF2-40B4-BE49-F238E27FC236}">
                <a16:creationId xmlns:a16="http://schemas.microsoft.com/office/drawing/2014/main" id="{DE93A8D2-846E-6EBA-B59E-3A1B3E957C8D}"/>
              </a:ext>
            </a:extLst>
          </p:cNvPr>
          <p:cNvSpPr txBox="1">
            <a:spLocks/>
          </p:cNvSpPr>
          <p:nvPr/>
        </p:nvSpPr>
        <p:spPr>
          <a:xfrm>
            <a:off x="846081" y="4012155"/>
            <a:ext cx="2520000" cy="540000"/>
          </a:xfrm>
          <a:prstGeom prst="rect">
            <a:avLst/>
          </a:prstGeom>
          <a:solidFill>
            <a:schemeClr val="accent1">
              <a:lumMod val="40000"/>
              <a:lumOff val="60000"/>
            </a:schemeClr>
          </a:solidFill>
          <a:ln w="28575">
            <a:solidFill>
              <a:schemeClr val="accent1"/>
            </a:solidFill>
          </a:ln>
        </p:spPr>
        <p:txBody>
          <a:bodyPr wrap="square" rtlCol="0" anchor="ctr">
            <a:noAutofit/>
          </a:bodyPr>
          <a:lstStyle/>
          <a:p>
            <a:pPr algn="ctr"/>
            <a:r>
              <a:rPr lang="it-IT" sz="1600" b="1" dirty="0"/>
              <a:t>OBBLIGO LEGALE</a:t>
            </a:r>
          </a:p>
        </p:txBody>
      </p:sp>
    </p:spTree>
    <p:extLst>
      <p:ext uri="{BB962C8B-B14F-4D97-AF65-F5344CB8AC3E}">
        <p14:creationId xmlns:p14="http://schemas.microsoft.com/office/powerpoint/2010/main" val="3646066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p:txBody>
          <a:bodyPr>
            <a:noAutofit/>
          </a:bodyPr>
          <a:lstStyle/>
          <a:p>
            <a:pPr>
              <a:lnSpc>
                <a:spcPct val="100000"/>
              </a:lnSpc>
            </a:pPr>
            <a:r>
              <a:rPr lang="it-IT" b="1" dirty="0">
                <a:solidFill>
                  <a:schemeClr val="tx1"/>
                </a:solidFill>
                <a:latin typeface="+mn-lt"/>
              </a:rPr>
              <a:t>LE BASI GIURIDICHE DEL TRATTAMENTO 3/3</a:t>
            </a:r>
          </a:p>
        </p:txBody>
      </p:sp>
      <p:sp>
        <p:nvSpPr>
          <p:cNvPr id="4" name="CasellaDiTesto 3">
            <a:extLst>
              <a:ext uri="{FF2B5EF4-FFF2-40B4-BE49-F238E27FC236}">
                <a16:creationId xmlns:a16="http://schemas.microsoft.com/office/drawing/2014/main" id="{FA10DB03-03D6-827F-5652-4CF1632B4EAD}"/>
              </a:ext>
            </a:extLst>
          </p:cNvPr>
          <p:cNvSpPr txBox="1">
            <a:spLocks/>
          </p:cNvSpPr>
          <p:nvPr/>
        </p:nvSpPr>
        <p:spPr>
          <a:xfrm>
            <a:off x="5111931" y="1659395"/>
            <a:ext cx="5322897" cy="1623738"/>
          </a:xfrm>
          <a:prstGeom prst="rect">
            <a:avLst/>
          </a:prstGeom>
          <a:solidFill>
            <a:schemeClr val="accent5">
              <a:lumMod val="20000"/>
              <a:lumOff val="80000"/>
            </a:schemeClr>
          </a:solidFill>
          <a:ln w="28575">
            <a:solidFill>
              <a:schemeClr val="accent1"/>
            </a:solidFill>
          </a:ln>
        </p:spPr>
        <p:txBody>
          <a:bodyPr wrap="square" rtlCol="0" anchor="t">
            <a:noAutofit/>
          </a:bodyPr>
          <a:lstStyle>
            <a:defPPr>
              <a:defRPr lang="en-US"/>
            </a:defPPr>
            <a:lvl1pPr>
              <a:defRPr sz="1400"/>
            </a:lvl1pPr>
          </a:lstStyle>
          <a:p>
            <a:pPr marL="87313"/>
            <a:r>
              <a:rPr lang="it-IT" b="1" dirty="0"/>
              <a:t>Esempi:</a:t>
            </a:r>
          </a:p>
          <a:p>
            <a:pPr marL="373063" indent="-285750" algn="just">
              <a:buFont typeface="Arial" panose="020B0604020202020204" pitchFamily="34" charset="0"/>
              <a:buChar char="•"/>
            </a:pPr>
            <a:r>
              <a:rPr lang="it-IT" dirty="0"/>
              <a:t>Il titolare tratta i dati anagrafici e sanitari del dipendente che ha un malore sul posto di lavoro al fine di darne comunicazione al pronto soccorso per richiedere assistenza sanitaria;</a:t>
            </a:r>
          </a:p>
          <a:p>
            <a:pPr marL="373063" indent="-285750" algn="just">
              <a:buFont typeface="Arial" panose="020B0604020202020204" pitchFamily="34" charset="0"/>
              <a:buChar char="•"/>
            </a:pPr>
            <a:r>
              <a:rPr lang="it-IT" dirty="0"/>
              <a:t>L’ospedale tratta i dati dell’interessato in pericolo di vita per procedere alla registrazione sui sistemi della struttura sanitaria necessari al ricovero.</a:t>
            </a:r>
          </a:p>
        </p:txBody>
      </p:sp>
      <p:sp>
        <p:nvSpPr>
          <p:cNvPr id="5" name="CasellaDiTesto 4">
            <a:extLst>
              <a:ext uri="{FF2B5EF4-FFF2-40B4-BE49-F238E27FC236}">
                <a16:creationId xmlns:a16="http://schemas.microsoft.com/office/drawing/2014/main" id="{8E15B2B8-53D4-3BAC-0146-F9264B009949}"/>
              </a:ext>
            </a:extLst>
          </p:cNvPr>
          <p:cNvSpPr txBox="1">
            <a:spLocks/>
          </p:cNvSpPr>
          <p:nvPr/>
        </p:nvSpPr>
        <p:spPr>
          <a:xfrm>
            <a:off x="793475" y="1985554"/>
            <a:ext cx="4392000" cy="720000"/>
          </a:xfrm>
          <a:prstGeom prst="rect">
            <a:avLst/>
          </a:prstGeom>
          <a:solidFill>
            <a:schemeClr val="bg1"/>
          </a:solidFill>
          <a:ln w="28575">
            <a:solidFill>
              <a:srgbClr val="4472C4"/>
            </a:solidFill>
          </a:ln>
        </p:spPr>
        <p:txBody>
          <a:bodyPr wrap="square" rtlCol="0" anchor="b">
            <a:noAutofit/>
          </a:bodyPr>
          <a:lstStyle/>
          <a:p>
            <a:r>
              <a:rPr lang="it-IT" sz="1400" dirty="0"/>
              <a:t>Il trattamento è finalizzato alla salvaguardia degli interessi vitali dell'interessato</a:t>
            </a:r>
          </a:p>
        </p:txBody>
      </p:sp>
      <p:sp>
        <p:nvSpPr>
          <p:cNvPr id="6" name="CasellaDiTesto 5">
            <a:extLst>
              <a:ext uri="{FF2B5EF4-FFF2-40B4-BE49-F238E27FC236}">
                <a16:creationId xmlns:a16="http://schemas.microsoft.com/office/drawing/2014/main" id="{2C7AA7B1-B5A7-EA7A-B4AF-47B3E8AD3B4B}"/>
              </a:ext>
            </a:extLst>
          </p:cNvPr>
          <p:cNvSpPr txBox="1">
            <a:spLocks/>
          </p:cNvSpPr>
          <p:nvPr/>
        </p:nvSpPr>
        <p:spPr>
          <a:xfrm>
            <a:off x="863499" y="1659395"/>
            <a:ext cx="2520000" cy="540000"/>
          </a:xfrm>
          <a:prstGeom prst="rect">
            <a:avLst/>
          </a:prstGeom>
          <a:solidFill>
            <a:schemeClr val="accent1">
              <a:lumMod val="40000"/>
              <a:lumOff val="60000"/>
            </a:schemeClr>
          </a:solidFill>
          <a:ln w="28575">
            <a:solidFill>
              <a:schemeClr val="accent1"/>
            </a:solidFill>
          </a:ln>
        </p:spPr>
        <p:txBody>
          <a:bodyPr wrap="square" rtlCol="0" anchor="ctr">
            <a:noAutofit/>
          </a:bodyPr>
          <a:lstStyle/>
          <a:p>
            <a:pPr algn="ctr"/>
            <a:r>
              <a:rPr lang="it-IT" sz="1600" b="1" dirty="0"/>
              <a:t>INTERESSI VITALI </a:t>
            </a:r>
          </a:p>
        </p:txBody>
      </p:sp>
      <p:sp>
        <p:nvSpPr>
          <p:cNvPr id="7" name="CasellaDiTesto 6">
            <a:extLst>
              <a:ext uri="{FF2B5EF4-FFF2-40B4-BE49-F238E27FC236}">
                <a16:creationId xmlns:a16="http://schemas.microsoft.com/office/drawing/2014/main" id="{7F759EB7-B020-1A7A-6D55-AC6E09AD480C}"/>
              </a:ext>
            </a:extLst>
          </p:cNvPr>
          <p:cNvSpPr txBox="1">
            <a:spLocks/>
          </p:cNvSpPr>
          <p:nvPr/>
        </p:nvSpPr>
        <p:spPr>
          <a:xfrm>
            <a:off x="5111931" y="4046989"/>
            <a:ext cx="5322897" cy="1623738"/>
          </a:xfrm>
          <a:prstGeom prst="rect">
            <a:avLst/>
          </a:prstGeom>
          <a:solidFill>
            <a:schemeClr val="accent5">
              <a:lumMod val="20000"/>
              <a:lumOff val="80000"/>
            </a:schemeClr>
          </a:solidFill>
          <a:ln w="28575">
            <a:solidFill>
              <a:schemeClr val="accent1"/>
            </a:solidFill>
          </a:ln>
        </p:spPr>
        <p:txBody>
          <a:bodyPr wrap="square" rtlCol="0" anchor="t">
            <a:noAutofit/>
          </a:bodyPr>
          <a:lstStyle>
            <a:defPPr>
              <a:defRPr lang="en-US"/>
            </a:defPPr>
            <a:lvl1pPr>
              <a:defRPr sz="1400"/>
            </a:lvl1pPr>
          </a:lstStyle>
          <a:p>
            <a:pPr marL="87313"/>
            <a:r>
              <a:rPr lang="it-IT" b="1" dirty="0"/>
              <a:t>Esempi:</a:t>
            </a:r>
          </a:p>
          <a:p>
            <a:pPr marL="373063" indent="-285750" algn="just">
              <a:buFont typeface="Arial" panose="020B0604020202020204" pitchFamily="34" charset="0"/>
              <a:buChar char="•"/>
            </a:pPr>
            <a:r>
              <a:rPr lang="it-IT" dirty="0"/>
              <a:t>Le Forze dell’Ordine (in qualità di titolare) trattano i dati personali degli interessati fermati ad un posto di blocco per finalità di pubblica sicurezza;</a:t>
            </a:r>
          </a:p>
          <a:p>
            <a:pPr marL="373063" indent="-285750" algn="just">
              <a:buFont typeface="Arial" panose="020B0604020202020204" pitchFamily="34" charset="0"/>
              <a:buChar char="•"/>
            </a:pPr>
            <a:r>
              <a:rPr lang="it-IT" dirty="0"/>
              <a:t>Gli organi sanitari (in qualità di titolare) che trattano i dati dei soggetti interessati per finalità legate alla prevenzione del diffondersi di epidemie</a:t>
            </a:r>
          </a:p>
        </p:txBody>
      </p:sp>
      <p:sp>
        <p:nvSpPr>
          <p:cNvPr id="8" name="CasellaDiTesto 7">
            <a:extLst>
              <a:ext uri="{FF2B5EF4-FFF2-40B4-BE49-F238E27FC236}">
                <a16:creationId xmlns:a16="http://schemas.microsoft.com/office/drawing/2014/main" id="{B34082E4-A501-0F9C-DC51-B0688862EFC4}"/>
              </a:ext>
            </a:extLst>
          </p:cNvPr>
          <p:cNvSpPr txBox="1">
            <a:spLocks/>
          </p:cNvSpPr>
          <p:nvPr/>
        </p:nvSpPr>
        <p:spPr>
          <a:xfrm>
            <a:off x="793475" y="4373149"/>
            <a:ext cx="4392000" cy="977696"/>
          </a:xfrm>
          <a:prstGeom prst="rect">
            <a:avLst/>
          </a:prstGeom>
          <a:solidFill>
            <a:schemeClr val="bg1"/>
          </a:solidFill>
          <a:ln w="28575">
            <a:solidFill>
              <a:schemeClr val="accent1"/>
            </a:solidFill>
          </a:ln>
        </p:spPr>
        <p:txBody>
          <a:bodyPr wrap="square" rtlCol="0" anchor="b">
            <a:noAutofit/>
          </a:bodyPr>
          <a:lstStyle/>
          <a:p>
            <a:endParaRPr lang="it-IT" sz="1400" dirty="0"/>
          </a:p>
          <a:p>
            <a:endParaRPr lang="it-IT" sz="1400" dirty="0"/>
          </a:p>
          <a:p>
            <a:r>
              <a:rPr lang="it-IT" sz="1400" dirty="0"/>
              <a:t>trattamento effettuato per l'esecuzione di un compito di interesse pubblico o connesso all'esercizio di pubblici poteri </a:t>
            </a:r>
          </a:p>
        </p:txBody>
      </p:sp>
      <p:sp>
        <p:nvSpPr>
          <p:cNvPr id="9" name="CasellaDiTesto 8">
            <a:extLst>
              <a:ext uri="{FF2B5EF4-FFF2-40B4-BE49-F238E27FC236}">
                <a16:creationId xmlns:a16="http://schemas.microsoft.com/office/drawing/2014/main" id="{87B5D73F-D04E-27B9-AC3B-B1418A4849EB}"/>
              </a:ext>
            </a:extLst>
          </p:cNvPr>
          <p:cNvSpPr txBox="1">
            <a:spLocks/>
          </p:cNvSpPr>
          <p:nvPr/>
        </p:nvSpPr>
        <p:spPr>
          <a:xfrm>
            <a:off x="863499" y="4046989"/>
            <a:ext cx="2520000" cy="540000"/>
          </a:xfrm>
          <a:prstGeom prst="rect">
            <a:avLst/>
          </a:prstGeom>
          <a:solidFill>
            <a:schemeClr val="accent1">
              <a:lumMod val="40000"/>
              <a:lumOff val="60000"/>
            </a:schemeClr>
          </a:solidFill>
          <a:ln w="28575">
            <a:solidFill>
              <a:schemeClr val="accent1"/>
            </a:solidFill>
          </a:ln>
        </p:spPr>
        <p:txBody>
          <a:bodyPr wrap="square" rtlCol="0" anchor="ctr">
            <a:noAutofit/>
          </a:bodyPr>
          <a:lstStyle/>
          <a:p>
            <a:pPr algn="ctr"/>
            <a:r>
              <a:rPr lang="it-IT" sz="1600" b="1" dirty="0"/>
              <a:t>INTERESSE PUBBLICO</a:t>
            </a:r>
          </a:p>
        </p:txBody>
      </p:sp>
    </p:spTree>
    <p:extLst>
      <p:ext uri="{BB962C8B-B14F-4D97-AF65-F5344CB8AC3E}">
        <p14:creationId xmlns:p14="http://schemas.microsoft.com/office/powerpoint/2010/main" val="913716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2000">
              <a:schemeClr val="accent1">
                <a:lumMod val="33000"/>
                <a:lumOff val="67000"/>
              </a:schemeClr>
            </a:gs>
            <a:gs pos="67000">
              <a:schemeClr val="accent2">
                <a:lumMod val="68000"/>
                <a:lumOff val="32000"/>
              </a:schemeClr>
            </a:gs>
            <a:gs pos="100000">
              <a:schemeClr val="accent4">
                <a:lumMod val="51000"/>
                <a:lumOff val="49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p:txBody>
          <a:bodyPr>
            <a:noAutofit/>
          </a:bodyPr>
          <a:lstStyle/>
          <a:p>
            <a:pPr>
              <a:lnSpc>
                <a:spcPct val="100000"/>
              </a:lnSpc>
            </a:pPr>
            <a:r>
              <a:rPr lang="it-IT" b="1" dirty="0">
                <a:solidFill>
                  <a:schemeClr val="tx1"/>
                </a:solidFill>
                <a:latin typeface="+mn-lt"/>
              </a:rPr>
              <a:t>GESTIONE DEL CONSENSO</a:t>
            </a:r>
          </a:p>
        </p:txBody>
      </p:sp>
      <p:sp>
        <p:nvSpPr>
          <p:cNvPr id="5" name="Rettangolo 49">
            <a:extLst>
              <a:ext uri="{FF2B5EF4-FFF2-40B4-BE49-F238E27FC236}">
                <a16:creationId xmlns:a16="http://schemas.microsoft.com/office/drawing/2014/main" id="{A4D1E380-7324-995F-85FA-3E503539C942}"/>
              </a:ext>
            </a:extLst>
          </p:cNvPr>
          <p:cNvSpPr/>
          <p:nvPr/>
        </p:nvSpPr>
        <p:spPr>
          <a:xfrm>
            <a:off x="636980" y="927806"/>
            <a:ext cx="10736414" cy="923330"/>
          </a:xfrm>
          <a:prstGeom prst="rect">
            <a:avLst/>
          </a:prstGeom>
          <a:noFill/>
        </p:spPr>
        <p:txBody>
          <a:bodyPr wrap="square" rtlCol="0">
            <a:spAutoFit/>
          </a:bodyPr>
          <a:lstStyle/>
          <a:p>
            <a:pPr algn="just"/>
            <a:r>
              <a:rPr lang="it-IT" dirty="0"/>
              <a:t>Per «</a:t>
            </a:r>
            <a:r>
              <a:rPr lang="it-IT" b="1" dirty="0"/>
              <a:t>Consenso</a:t>
            </a:r>
            <a:r>
              <a:rPr lang="it-IT" dirty="0"/>
              <a:t>» si intende </a:t>
            </a:r>
            <a:r>
              <a:rPr lang="it-IT" b="1" dirty="0"/>
              <a:t>qualsiasi manifestazione di volontà libera, specifica, informata e inequivocabile dell'interessato, con cui si manifesta il proprio assenso, mediante dichiarazione o azione positiva inequivocabile, che i propri dati personali siano oggetto di trattamento.</a:t>
            </a:r>
          </a:p>
        </p:txBody>
      </p:sp>
      <p:sp>
        <p:nvSpPr>
          <p:cNvPr id="7" name="Rettangolo 28">
            <a:extLst>
              <a:ext uri="{FF2B5EF4-FFF2-40B4-BE49-F238E27FC236}">
                <a16:creationId xmlns:a16="http://schemas.microsoft.com/office/drawing/2014/main" id="{0854A3FA-26DE-D920-5FB2-0BFADBC4BC43}"/>
              </a:ext>
            </a:extLst>
          </p:cNvPr>
          <p:cNvSpPr/>
          <p:nvPr/>
        </p:nvSpPr>
        <p:spPr>
          <a:xfrm>
            <a:off x="766355" y="2006055"/>
            <a:ext cx="10614940" cy="3978012"/>
          </a:xfrm>
          <a:prstGeom prst="rect">
            <a:avLst/>
          </a:prstGeom>
          <a:solidFill>
            <a:schemeClr val="bg1">
              <a:lumMod val="95000"/>
            </a:schemeClr>
          </a:solidFill>
          <a:ln w="28575">
            <a:solidFill>
              <a:srgbClr val="00ACC4"/>
            </a:solidFill>
          </a:ln>
        </p:spPr>
        <p:txBody>
          <a:bodyPr wrap="square">
            <a:spAutoFit/>
          </a:bodyPr>
          <a:lstStyle/>
          <a:p>
            <a:pPr algn="just"/>
            <a:r>
              <a:rPr lang="it-IT" sz="1600" dirty="0"/>
              <a:t>Caratteristiche del consenso:</a:t>
            </a:r>
          </a:p>
          <a:p>
            <a:pPr marL="251512" indent="-251512" algn="just">
              <a:spcAft>
                <a:spcPts val="300"/>
              </a:spcAft>
              <a:buClr>
                <a:srgbClr val="8FAADC"/>
              </a:buClr>
              <a:buFont typeface="Arial" panose="020B0604020202020204" pitchFamily="34" charset="0"/>
              <a:buChar char="•"/>
            </a:pPr>
            <a:r>
              <a:rPr lang="it-IT" sz="1600" b="1" dirty="0"/>
              <a:t>Espresso</a:t>
            </a:r>
            <a:r>
              <a:rPr lang="it-IT" sz="1600" dirty="0"/>
              <a:t> -&gt; serve un’azione da parte dell’interessato a conferma della volontà di fornire il proprio consenso al trattamento, ad esempio spuntando una casella apposita, inserendo i propri dati in una casella, sottoscrivendo un documento ecc.</a:t>
            </a:r>
          </a:p>
          <a:p>
            <a:pPr marL="251512" indent="-251512" algn="just">
              <a:spcAft>
                <a:spcPts val="300"/>
              </a:spcAft>
              <a:buClr>
                <a:srgbClr val="8FAADC"/>
              </a:buClr>
              <a:buFont typeface="Arial" panose="020B0604020202020204" pitchFamily="34" charset="0"/>
              <a:buChar char="•"/>
            </a:pPr>
            <a:r>
              <a:rPr lang="it-IT" sz="1600" b="1" dirty="0"/>
              <a:t>Libero -&gt; </a:t>
            </a:r>
            <a:r>
              <a:rPr lang="it-IT" sz="1600" dirty="0"/>
              <a:t>l’interessato deve poter rifiutare/revocare il consenso in modo separato per ogni trattamento. Se l’interessato non compie una scelta reale ma si sente obbligato a prestare il proprio consenso anche per evitare conseguenze negative nel caso rifiutasse, allora il consenso non potrà essere considerato come valido.</a:t>
            </a:r>
          </a:p>
          <a:p>
            <a:pPr marL="251512" indent="-251512" algn="just">
              <a:spcAft>
                <a:spcPts val="300"/>
              </a:spcAft>
              <a:buClr>
                <a:srgbClr val="8FAADC"/>
              </a:buClr>
              <a:buFont typeface="Arial" panose="020B0604020202020204" pitchFamily="34" charset="0"/>
              <a:buChar char="•"/>
            </a:pPr>
            <a:r>
              <a:rPr lang="it-IT" sz="1600" b="1" dirty="0"/>
              <a:t>Specifico -&gt; </a:t>
            </a:r>
            <a:r>
              <a:rPr lang="it-IT" sz="1600" dirty="0"/>
              <a:t>il consenso deve essere unico per quante sono le finalità per le quali è raccolto.</a:t>
            </a:r>
          </a:p>
          <a:p>
            <a:pPr marL="251512" indent="-251512" algn="just">
              <a:spcAft>
                <a:spcPts val="300"/>
              </a:spcAft>
              <a:buClr>
                <a:srgbClr val="8FAADC"/>
              </a:buClr>
              <a:buFont typeface="Arial" panose="020B0604020202020204" pitchFamily="34" charset="0"/>
              <a:buChar char="•"/>
            </a:pPr>
            <a:r>
              <a:rPr lang="it-IT" sz="1600" b="1" dirty="0"/>
              <a:t>Informato -&gt;</a:t>
            </a:r>
            <a:r>
              <a:rPr lang="it-IT" sz="1600" dirty="0"/>
              <a:t> il trattamento e la richiesta del consenso devono essere comprensibili, facilmente accessibili e redatti con linguaggio semplice e chiaro.</a:t>
            </a:r>
          </a:p>
          <a:p>
            <a:pPr marL="251512" indent="-251512" algn="just">
              <a:spcAft>
                <a:spcPts val="300"/>
              </a:spcAft>
              <a:buClr>
                <a:srgbClr val="8FAADC"/>
              </a:buClr>
              <a:buFont typeface="Arial" panose="020B0604020202020204" pitchFamily="34" charset="0"/>
              <a:buChar char="•"/>
            </a:pPr>
            <a:r>
              <a:rPr lang="it-IT" sz="1600" b="1" dirty="0"/>
              <a:t>Inequivocabile -&gt; </a:t>
            </a:r>
            <a:r>
              <a:rPr lang="it-IT" sz="1600" dirty="0"/>
              <a:t>non può essere tacito, presunto o basato su un modulo precompilato.</a:t>
            </a:r>
          </a:p>
          <a:p>
            <a:pPr marL="251512" indent="-251512" algn="just">
              <a:spcAft>
                <a:spcPts val="300"/>
              </a:spcAft>
              <a:buClr>
                <a:srgbClr val="8FAADC"/>
              </a:buClr>
              <a:buFont typeface="Arial" panose="020B0604020202020204" pitchFamily="34" charset="0"/>
              <a:buChar char="•"/>
            </a:pPr>
            <a:r>
              <a:rPr lang="it-IT" sz="1600" b="1" dirty="0"/>
              <a:t>Dimostrabile -&gt; </a:t>
            </a:r>
            <a:r>
              <a:rPr lang="it-IT" sz="1600" dirty="0"/>
              <a:t>deve tenersi prova del consenso ricevuto per tutta la durata dell’attività connessa all’elaborazione dei dati e, quando questa termina, la prova del consenso deve essere mantenuta soltanto al fine di adempiere agli obblighi di legge o per stabilire, esercitare o difendere i propri diritti.</a:t>
            </a:r>
          </a:p>
          <a:p>
            <a:pPr marL="251512" indent="-251512" algn="just">
              <a:spcAft>
                <a:spcPts val="300"/>
              </a:spcAft>
              <a:buClr>
                <a:srgbClr val="8FAADC"/>
              </a:buClr>
              <a:buFont typeface="Arial" panose="020B0604020202020204" pitchFamily="34" charset="0"/>
              <a:buChar char="•"/>
            </a:pPr>
            <a:r>
              <a:rPr lang="it-IT" sz="1600" b="1" dirty="0"/>
              <a:t>Sempre revocabile -&gt; </a:t>
            </a:r>
            <a:r>
              <a:rPr lang="it-IT" sz="1600" dirty="0"/>
              <a:t>l’interessato deve avere la possibilità di revocare il proprio consenso senza obbligo di motivazione. La revoca del consenso deve essere di facile esercizio, così come è stato prestarlo.</a:t>
            </a:r>
          </a:p>
        </p:txBody>
      </p:sp>
    </p:spTree>
    <p:extLst>
      <p:ext uri="{BB962C8B-B14F-4D97-AF65-F5344CB8AC3E}">
        <p14:creationId xmlns:p14="http://schemas.microsoft.com/office/powerpoint/2010/main" val="597473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p:txBody>
          <a:bodyPr>
            <a:noAutofit/>
          </a:bodyPr>
          <a:lstStyle/>
          <a:p>
            <a:pPr>
              <a:lnSpc>
                <a:spcPct val="100000"/>
              </a:lnSpc>
            </a:pPr>
            <a:r>
              <a:rPr lang="it-IT" b="1" dirty="0">
                <a:solidFill>
                  <a:schemeClr val="tx1"/>
                </a:solidFill>
                <a:latin typeface="+mn-lt"/>
              </a:rPr>
              <a:t>SICUREZZA DEL TRATTAMENTO</a:t>
            </a:r>
          </a:p>
        </p:txBody>
      </p:sp>
      <p:sp>
        <p:nvSpPr>
          <p:cNvPr id="3" name="CasellaDiTesto 2">
            <a:extLst>
              <a:ext uri="{FF2B5EF4-FFF2-40B4-BE49-F238E27FC236}">
                <a16:creationId xmlns:a16="http://schemas.microsoft.com/office/drawing/2014/main" id="{2DF07271-5AB3-8CED-7FEA-025473470A78}"/>
              </a:ext>
            </a:extLst>
          </p:cNvPr>
          <p:cNvSpPr txBox="1"/>
          <p:nvPr/>
        </p:nvSpPr>
        <p:spPr>
          <a:xfrm>
            <a:off x="682752" y="1143000"/>
            <a:ext cx="10826495" cy="923330"/>
          </a:xfrm>
          <a:prstGeom prst="rect">
            <a:avLst/>
          </a:prstGeom>
          <a:noFill/>
        </p:spPr>
        <p:txBody>
          <a:bodyPr wrap="square" rtlCol="0">
            <a:spAutoFit/>
          </a:bodyPr>
          <a:lstStyle/>
          <a:p>
            <a:pPr algn="just" defTabSz="743620" eaLnBrk="0" hangingPunct="0"/>
            <a:r>
              <a:rPr lang="it-IT" sz="1800" kern="0" dirty="0">
                <a:cs typeface="Calibri" pitchFamily="34" charset="0"/>
              </a:rPr>
              <a:t>L’art. 32 del GDPR prevede la </a:t>
            </a:r>
            <a:r>
              <a:rPr lang="it-IT" sz="1800" b="1" kern="0" dirty="0">
                <a:cs typeface="Calibri" pitchFamily="34" charset="0"/>
              </a:rPr>
              <a:t>necessità </a:t>
            </a:r>
            <a:r>
              <a:rPr lang="it-IT" sz="1800" kern="0" dirty="0">
                <a:cs typeface="Calibri" pitchFamily="34" charset="0"/>
              </a:rPr>
              <a:t>di</a:t>
            </a:r>
            <a:r>
              <a:rPr lang="it-IT" sz="1800" b="1" kern="0" dirty="0">
                <a:cs typeface="Calibri" pitchFamily="34" charset="0"/>
              </a:rPr>
              <a:t> adozione</a:t>
            </a:r>
            <a:r>
              <a:rPr lang="it-IT" sz="1800" kern="0" dirty="0">
                <a:cs typeface="Calibri" pitchFamily="34" charset="0"/>
              </a:rPr>
              <a:t> di </a:t>
            </a:r>
            <a:r>
              <a:rPr lang="it-IT" sz="1800" b="1" kern="0" dirty="0">
                <a:cs typeface="Calibri" pitchFamily="34" charset="0"/>
              </a:rPr>
              <a:t>adeguate</a:t>
            </a:r>
            <a:r>
              <a:rPr lang="it-IT" sz="1800" kern="0" dirty="0">
                <a:cs typeface="Calibri" pitchFamily="34" charset="0"/>
              </a:rPr>
              <a:t> </a:t>
            </a:r>
            <a:r>
              <a:rPr lang="it-IT" sz="1800" b="1" kern="0" dirty="0">
                <a:cs typeface="Calibri" pitchFamily="34" charset="0"/>
              </a:rPr>
              <a:t>misure</a:t>
            </a:r>
            <a:r>
              <a:rPr lang="it-IT" sz="1800" kern="0" dirty="0">
                <a:cs typeface="Calibri" pitchFamily="34" charset="0"/>
              </a:rPr>
              <a:t> di </a:t>
            </a:r>
            <a:r>
              <a:rPr lang="it-IT" sz="1800" b="1" kern="0" dirty="0">
                <a:cs typeface="Calibri" pitchFamily="34" charset="0"/>
              </a:rPr>
              <a:t>sicurezza</a:t>
            </a:r>
            <a:r>
              <a:rPr lang="it-IT" sz="1800" kern="0" dirty="0">
                <a:cs typeface="Calibri" pitchFamily="34" charset="0"/>
              </a:rPr>
              <a:t> (organizzative e tecniche) nell’ambito del </a:t>
            </a:r>
            <a:r>
              <a:rPr lang="it-IT" sz="1800" b="1" kern="0" dirty="0">
                <a:cs typeface="Calibri" pitchFamily="34" charset="0"/>
              </a:rPr>
              <a:t>trattamento</a:t>
            </a:r>
            <a:r>
              <a:rPr lang="it-IT" sz="1800" kern="0" dirty="0">
                <a:cs typeface="Calibri" pitchFamily="34" charset="0"/>
              </a:rPr>
              <a:t> dei </a:t>
            </a:r>
            <a:r>
              <a:rPr lang="it-IT" sz="1800" b="1" kern="0" dirty="0">
                <a:cs typeface="Calibri" pitchFamily="34" charset="0"/>
              </a:rPr>
              <a:t>dati</a:t>
            </a:r>
            <a:r>
              <a:rPr lang="it-IT" sz="1800" kern="0" dirty="0">
                <a:cs typeface="Calibri" pitchFamily="34" charset="0"/>
              </a:rPr>
              <a:t> </a:t>
            </a:r>
            <a:r>
              <a:rPr lang="it-IT" sz="1800" b="1" kern="0" dirty="0">
                <a:cs typeface="Calibri" pitchFamily="34" charset="0"/>
              </a:rPr>
              <a:t>personali</a:t>
            </a:r>
            <a:r>
              <a:rPr lang="it-IT" sz="1800" kern="0" dirty="0">
                <a:cs typeface="Calibri" pitchFamily="34" charset="0"/>
              </a:rPr>
              <a:t>.</a:t>
            </a:r>
            <a:endParaRPr lang="it-IT" sz="1800" b="1" kern="0" dirty="0">
              <a:cs typeface="Calibri" pitchFamily="34" charset="0"/>
            </a:endParaRPr>
          </a:p>
          <a:p>
            <a:pPr algn="just" defTabSz="743620" eaLnBrk="0" hangingPunct="0"/>
            <a:r>
              <a:rPr lang="it-IT" sz="1800" kern="0" dirty="0">
                <a:cs typeface="Calibri" pitchFamily="34" charset="0"/>
              </a:rPr>
              <a:t>Di seguito vengono riportate alcuni esempi delle più frequenti </a:t>
            </a:r>
            <a:r>
              <a:rPr lang="it-IT" sz="1800" b="1" kern="0" dirty="0">
                <a:cs typeface="Calibri" pitchFamily="34" charset="0"/>
              </a:rPr>
              <a:t>misure</a:t>
            </a:r>
            <a:r>
              <a:rPr lang="it-IT" sz="1800" kern="0" dirty="0">
                <a:cs typeface="Calibri" pitchFamily="34" charset="0"/>
              </a:rPr>
              <a:t> di </a:t>
            </a:r>
            <a:r>
              <a:rPr lang="it-IT" sz="1800" b="1" kern="0" dirty="0">
                <a:cs typeface="Calibri" pitchFamily="34" charset="0"/>
              </a:rPr>
              <a:t>sicurezza</a:t>
            </a:r>
            <a:r>
              <a:rPr lang="it-IT" sz="1800" kern="0" dirty="0">
                <a:cs typeface="Calibri" pitchFamily="34" charset="0"/>
              </a:rPr>
              <a:t> adottate:</a:t>
            </a:r>
            <a:endParaRPr lang="en-US" sz="1800" dirty="0"/>
          </a:p>
        </p:txBody>
      </p:sp>
      <p:grpSp>
        <p:nvGrpSpPr>
          <p:cNvPr id="5" name="Group 1">
            <a:extLst>
              <a:ext uri="{FF2B5EF4-FFF2-40B4-BE49-F238E27FC236}">
                <a16:creationId xmlns:a16="http://schemas.microsoft.com/office/drawing/2014/main" id="{8E568053-C5BA-AE74-DF17-7CDB2795CCF8}"/>
              </a:ext>
            </a:extLst>
          </p:cNvPr>
          <p:cNvGrpSpPr/>
          <p:nvPr/>
        </p:nvGrpSpPr>
        <p:grpSpPr>
          <a:xfrm>
            <a:off x="807986" y="2229149"/>
            <a:ext cx="2727694" cy="3885922"/>
            <a:chOff x="100729" y="1214995"/>
            <a:chExt cx="1879462" cy="3587004"/>
          </a:xfrm>
        </p:grpSpPr>
        <p:sp>
          <p:nvSpPr>
            <p:cNvPr id="6" name="Rectangle 11">
              <a:extLst>
                <a:ext uri="{FF2B5EF4-FFF2-40B4-BE49-F238E27FC236}">
                  <a16:creationId xmlns:a16="http://schemas.microsoft.com/office/drawing/2014/main" id="{FF50E867-615A-0236-3E40-FD6A944495FC}"/>
                </a:ext>
              </a:extLst>
            </p:cNvPr>
            <p:cNvSpPr/>
            <p:nvPr/>
          </p:nvSpPr>
          <p:spPr>
            <a:xfrm>
              <a:off x="100729" y="3724248"/>
              <a:ext cx="1879462" cy="1077751"/>
            </a:xfrm>
            <a:prstGeom prst="rect">
              <a:avLst/>
            </a:prstGeom>
            <a:solidFill>
              <a:schemeClr val="bg2">
                <a:lumMod val="20000"/>
                <a:lumOff val="80000"/>
              </a:schemeClr>
            </a:solidFill>
            <a:ln w="12700" cap="flat" cmpd="sng" algn="ctr">
              <a:solidFill>
                <a:schemeClr val="bg2"/>
              </a:solidFill>
              <a:prstDash val="solid"/>
            </a:ln>
            <a:effectLst/>
          </p:spPr>
          <p:txBody>
            <a:bodyPr lIns="39000" tIns="39000" rIns="39000" bIns="39000" rtlCol="0" anchor="ctr"/>
            <a:lstStyle/>
            <a:p>
              <a:pPr algn="ctr" defTabSz="743620" eaLnBrk="0" hangingPunct="0"/>
              <a:r>
                <a:rPr lang="it-IT" sz="1400" kern="0" dirty="0">
                  <a:cs typeface="Calibri" pitchFamily="34" charset="0"/>
                </a:rPr>
                <a:t>Aumento dell’utilizzo di servizi Cloud per conservare i dati personali</a:t>
              </a:r>
            </a:p>
          </p:txBody>
        </p:sp>
        <p:sp>
          <p:nvSpPr>
            <p:cNvPr id="7" name="Rectangle 8">
              <a:extLst>
                <a:ext uri="{FF2B5EF4-FFF2-40B4-BE49-F238E27FC236}">
                  <a16:creationId xmlns:a16="http://schemas.microsoft.com/office/drawing/2014/main" id="{25ECBCD8-D2B9-D499-09A6-7CBD668DA6AD}"/>
                </a:ext>
              </a:extLst>
            </p:cNvPr>
            <p:cNvSpPr/>
            <p:nvPr/>
          </p:nvSpPr>
          <p:spPr>
            <a:xfrm>
              <a:off x="100729" y="1568747"/>
              <a:ext cx="1879462" cy="1077751"/>
            </a:xfrm>
            <a:prstGeom prst="rect">
              <a:avLst/>
            </a:prstGeom>
            <a:solidFill>
              <a:schemeClr val="bg2">
                <a:lumMod val="20000"/>
                <a:lumOff val="80000"/>
              </a:schemeClr>
            </a:solidFill>
            <a:ln w="12700" cap="flat" cmpd="sng" algn="ctr">
              <a:solidFill>
                <a:schemeClr val="bg2"/>
              </a:solidFill>
              <a:prstDash val="solid"/>
            </a:ln>
            <a:effectLst/>
          </p:spPr>
          <p:txBody>
            <a:bodyPr lIns="39000" tIns="39000" rIns="39000" bIns="39000" rtlCol="0" anchor="ctr"/>
            <a:lstStyle/>
            <a:p>
              <a:pPr algn="ctr" defTabSz="743620" eaLnBrk="0" hangingPunct="0"/>
              <a:r>
                <a:rPr lang="it-IT" sz="1400" kern="0" dirty="0">
                  <a:cs typeface="Calibri" pitchFamily="34" charset="0"/>
                </a:rPr>
                <a:t>Aumento dell’utilizzo dei servizi digitali su scala globale e relativi rischi sui dati scambiati</a:t>
              </a:r>
            </a:p>
          </p:txBody>
        </p:sp>
        <p:sp>
          <p:nvSpPr>
            <p:cNvPr id="8" name="Rectangle 9">
              <a:extLst>
                <a:ext uri="{FF2B5EF4-FFF2-40B4-BE49-F238E27FC236}">
                  <a16:creationId xmlns:a16="http://schemas.microsoft.com/office/drawing/2014/main" id="{5E421D55-CDCE-F500-BAAF-A521FB6A8815}"/>
                </a:ext>
              </a:extLst>
            </p:cNvPr>
            <p:cNvSpPr/>
            <p:nvPr/>
          </p:nvSpPr>
          <p:spPr>
            <a:xfrm>
              <a:off x="100729" y="2646498"/>
              <a:ext cx="1879462" cy="1077751"/>
            </a:xfrm>
            <a:prstGeom prst="rect">
              <a:avLst/>
            </a:prstGeom>
            <a:solidFill>
              <a:schemeClr val="bg1"/>
            </a:solidFill>
            <a:ln w="12700" cap="flat" cmpd="sng" algn="ctr">
              <a:solidFill>
                <a:schemeClr val="bg2"/>
              </a:solidFill>
              <a:prstDash val="solid"/>
            </a:ln>
            <a:effectLst/>
          </p:spPr>
          <p:txBody>
            <a:bodyPr lIns="39000" tIns="39000" rIns="39000" bIns="39000" rtlCol="0" anchor="ctr"/>
            <a:lstStyle/>
            <a:p>
              <a:pPr algn="ctr" defTabSz="743620" eaLnBrk="0" hangingPunct="0"/>
              <a:r>
                <a:rPr lang="it-IT" sz="1400" kern="0" dirty="0">
                  <a:cs typeface="Calibri" pitchFamily="34" charset="0"/>
                </a:rPr>
                <a:t>Aumento di attacchi informatici e relativi costi per le aziende</a:t>
              </a:r>
            </a:p>
          </p:txBody>
        </p:sp>
        <p:sp>
          <p:nvSpPr>
            <p:cNvPr id="9" name="Rectangle 12">
              <a:extLst>
                <a:ext uri="{FF2B5EF4-FFF2-40B4-BE49-F238E27FC236}">
                  <a16:creationId xmlns:a16="http://schemas.microsoft.com/office/drawing/2014/main" id="{2F24173C-F420-F9AA-0C39-16F8177BC48C}"/>
                </a:ext>
              </a:extLst>
            </p:cNvPr>
            <p:cNvSpPr/>
            <p:nvPr/>
          </p:nvSpPr>
          <p:spPr>
            <a:xfrm>
              <a:off x="100729" y="1214995"/>
              <a:ext cx="1879462" cy="346077"/>
            </a:xfrm>
            <a:prstGeom prst="rect">
              <a:avLst/>
            </a:prstGeom>
            <a:solidFill>
              <a:schemeClr val="accent1"/>
            </a:solidFill>
            <a:ln w="12700" cap="flat" cmpd="sng" algn="ctr">
              <a:noFill/>
              <a:prstDash val="solid"/>
            </a:ln>
            <a:effectLst/>
          </p:spPr>
          <p:txBody>
            <a:bodyPr rot="0" spcFirstLastPara="0" vertOverflow="overflow" horzOverflow="overflow" vert="horz" wrap="square" lIns="39000" tIns="39000" rIns="39000" bIns="39000" numCol="1" spcCol="0" rtlCol="0" fromWordArt="0" anchor="ctr" anchorCtr="0" forceAA="0" compatLnSpc="1">
              <a:prstTxWarp prst="textNoShape">
                <a:avLst/>
              </a:prstTxWarp>
              <a:noAutofit/>
            </a:bodyPr>
            <a:lstStyle/>
            <a:p>
              <a:pPr algn="ctr" defTabSz="743620" eaLnBrk="0" hangingPunct="0"/>
              <a:r>
                <a:rPr lang="it-IT" sz="1400" b="1" kern="0" dirty="0">
                  <a:solidFill>
                    <a:schemeClr val="bg1"/>
                  </a:solidFill>
                  <a:cs typeface="Calibri" pitchFamily="34" charset="0"/>
                </a:rPr>
                <a:t>NUOVI RISCHI e NUOVE MINACCE </a:t>
              </a:r>
            </a:p>
          </p:txBody>
        </p:sp>
      </p:grpSp>
      <p:sp>
        <p:nvSpPr>
          <p:cNvPr id="10" name="Right Arrow 143">
            <a:extLst>
              <a:ext uri="{FF2B5EF4-FFF2-40B4-BE49-F238E27FC236}">
                <a16:creationId xmlns:a16="http://schemas.microsoft.com/office/drawing/2014/main" id="{945E2D99-9CD4-9F85-68C5-BCFAD9E64631}"/>
              </a:ext>
            </a:extLst>
          </p:cNvPr>
          <p:cNvSpPr/>
          <p:nvPr/>
        </p:nvSpPr>
        <p:spPr>
          <a:xfrm>
            <a:off x="6650861" y="3019841"/>
            <a:ext cx="325377" cy="208004"/>
          </a:xfrm>
          <a:prstGeom prst="rightArrow">
            <a:avLst/>
          </a:prstGeom>
          <a:solidFill>
            <a:srgbClr val="5D7B9A"/>
          </a:solidFill>
          <a:ln w="12700" cap="flat" cmpd="sng" algn="ctr">
            <a:noFill/>
            <a:prstDash val="solid"/>
            <a:miter lim="800000"/>
          </a:ln>
          <a:effectLst/>
        </p:spPr>
        <p:txBody>
          <a:bodyPr rtlCol="0" anchor="ctr"/>
          <a:lstStyle/>
          <a:p>
            <a:pPr algn="ctr" defTabSz="495285">
              <a:defRPr/>
            </a:pPr>
            <a:endParaRPr lang="en-US" sz="867" kern="0" dirty="0"/>
          </a:p>
        </p:txBody>
      </p:sp>
      <p:sp>
        <p:nvSpPr>
          <p:cNvPr id="11" name="Right Arrow 149">
            <a:extLst>
              <a:ext uri="{FF2B5EF4-FFF2-40B4-BE49-F238E27FC236}">
                <a16:creationId xmlns:a16="http://schemas.microsoft.com/office/drawing/2014/main" id="{86075C8A-1EA2-633A-4CCC-21DF5A5A9610}"/>
              </a:ext>
            </a:extLst>
          </p:cNvPr>
          <p:cNvSpPr/>
          <p:nvPr/>
        </p:nvSpPr>
        <p:spPr>
          <a:xfrm>
            <a:off x="6650861" y="5461545"/>
            <a:ext cx="325377" cy="208004"/>
          </a:xfrm>
          <a:prstGeom prst="rightArrow">
            <a:avLst/>
          </a:prstGeom>
          <a:solidFill>
            <a:srgbClr val="5D7B9A"/>
          </a:solidFill>
          <a:ln w="12700" cap="flat" cmpd="sng" algn="ctr">
            <a:noFill/>
            <a:prstDash val="solid"/>
            <a:miter lim="800000"/>
          </a:ln>
          <a:effectLst/>
        </p:spPr>
        <p:txBody>
          <a:bodyPr rtlCol="0" anchor="ctr"/>
          <a:lstStyle/>
          <a:p>
            <a:pPr algn="ctr" defTabSz="495285">
              <a:defRPr/>
            </a:pPr>
            <a:endParaRPr lang="en-US" sz="867" kern="0" dirty="0"/>
          </a:p>
        </p:txBody>
      </p:sp>
      <p:sp>
        <p:nvSpPr>
          <p:cNvPr id="12" name="Rectangle 18">
            <a:extLst>
              <a:ext uri="{FF2B5EF4-FFF2-40B4-BE49-F238E27FC236}">
                <a16:creationId xmlns:a16="http://schemas.microsoft.com/office/drawing/2014/main" id="{178CC848-6661-23C6-06B7-1B50E4D00D27}"/>
              </a:ext>
            </a:extLst>
          </p:cNvPr>
          <p:cNvSpPr/>
          <p:nvPr/>
        </p:nvSpPr>
        <p:spPr>
          <a:xfrm>
            <a:off x="4476207" y="2186655"/>
            <a:ext cx="6907808" cy="372864"/>
          </a:xfrm>
          <a:prstGeom prst="rect">
            <a:avLst/>
          </a:prstGeom>
          <a:solidFill>
            <a:schemeClr val="accent1"/>
          </a:solidFill>
          <a:ln w="12700" cap="flat" cmpd="sng" algn="ctr">
            <a:noFill/>
            <a:prstDash val="solid"/>
          </a:ln>
          <a:effectLst/>
        </p:spPr>
        <p:txBody>
          <a:bodyPr rot="0" spcFirstLastPara="0" vertOverflow="overflow" horzOverflow="overflow" vert="horz" wrap="square" lIns="39000" tIns="39000" rIns="39000" bIns="39000" numCol="1" spcCol="0" rtlCol="0" fromWordArt="0" anchor="ctr" anchorCtr="0" forceAA="0" compatLnSpc="1">
            <a:prstTxWarp prst="textNoShape">
              <a:avLst/>
            </a:prstTxWarp>
            <a:noAutofit/>
          </a:bodyPr>
          <a:lstStyle/>
          <a:p>
            <a:pPr algn="ctr" defTabSz="743620" eaLnBrk="0" hangingPunct="0"/>
            <a:r>
              <a:rPr lang="it-IT" sz="1600" b="1" kern="0" dirty="0">
                <a:solidFill>
                  <a:schemeClr val="bg1"/>
                </a:solidFill>
                <a:cs typeface="Calibri" pitchFamily="34" charset="0"/>
              </a:rPr>
              <a:t>MISURE TECNICHE ED ORGANIZZATIVE</a:t>
            </a:r>
          </a:p>
        </p:txBody>
      </p:sp>
      <p:sp>
        <p:nvSpPr>
          <p:cNvPr id="29" name="Right Arrow 30">
            <a:extLst>
              <a:ext uri="{FF2B5EF4-FFF2-40B4-BE49-F238E27FC236}">
                <a16:creationId xmlns:a16="http://schemas.microsoft.com/office/drawing/2014/main" id="{E00C8098-4545-713E-F66C-F76C6B09050D}"/>
              </a:ext>
            </a:extLst>
          </p:cNvPr>
          <p:cNvSpPr/>
          <p:nvPr/>
        </p:nvSpPr>
        <p:spPr>
          <a:xfrm>
            <a:off x="6650861" y="4240692"/>
            <a:ext cx="325377" cy="208004"/>
          </a:xfrm>
          <a:prstGeom prst="rightArrow">
            <a:avLst/>
          </a:prstGeom>
          <a:solidFill>
            <a:srgbClr val="5D7B9A"/>
          </a:solidFill>
          <a:ln w="12700" cap="flat" cmpd="sng" algn="ctr">
            <a:noFill/>
            <a:prstDash val="solid"/>
            <a:miter lim="800000"/>
          </a:ln>
          <a:effectLst/>
        </p:spPr>
        <p:txBody>
          <a:bodyPr rtlCol="0" anchor="ctr"/>
          <a:lstStyle/>
          <a:p>
            <a:pPr algn="ctr" defTabSz="495285">
              <a:defRPr/>
            </a:pPr>
            <a:endParaRPr lang="en-US" sz="867" kern="0" dirty="0"/>
          </a:p>
        </p:txBody>
      </p:sp>
      <p:sp>
        <p:nvSpPr>
          <p:cNvPr id="30" name="Rectangle 20">
            <a:extLst>
              <a:ext uri="{FF2B5EF4-FFF2-40B4-BE49-F238E27FC236}">
                <a16:creationId xmlns:a16="http://schemas.microsoft.com/office/drawing/2014/main" id="{90A4C0E3-2584-F68D-D3E9-6C68CC1DB488}"/>
              </a:ext>
            </a:extLst>
          </p:cNvPr>
          <p:cNvSpPr/>
          <p:nvPr/>
        </p:nvSpPr>
        <p:spPr>
          <a:xfrm>
            <a:off x="7126341" y="2569883"/>
            <a:ext cx="4235686" cy="1168724"/>
          </a:xfrm>
          <a:prstGeom prst="rect">
            <a:avLst/>
          </a:prstGeom>
          <a:solidFill>
            <a:schemeClr val="bg2">
              <a:lumMod val="20000"/>
              <a:lumOff val="80000"/>
            </a:schemeClr>
          </a:solidFill>
          <a:ln w="12700" cap="flat" cmpd="sng" algn="ctr">
            <a:solidFill>
              <a:schemeClr val="bg2"/>
            </a:solidFill>
            <a:prstDash val="solid"/>
          </a:ln>
          <a:effectLst/>
        </p:spPr>
        <p:txBody>
          <a:bodyPr lIns="39000" tIns="39000" rIns="39000" bIns="39000" rtlCol="0" anchor="ctr"/>
          <a:lstStyle/>
          <a:p>
            <a:pPr defTabSz="743620" eaLnBrk="0" hangingPunct="0"/>
            <a:r>
              <a:rPr lang="it-IT" sz="1400" kern="0" dirty="0">
                <a:cs typeface="Calibri" pitchFamily="34" charset="0"/>
              </a:rPr>
              <a:t>Formazione del personale</a:t>
            </a:r>
          </a:p>
          <a:p>
            <a:pPr defTabSz="743620" eaLnBrk="0" hangingPunct="0"/>
            <a:r>
              <a:rPr lang="it-IT" sz="1400" kern="0" dirty="0">
                <a:cs typeface="Calibri" pitchFamily="34" charset="0"/>
              </a:rPr>
              <a:t>Istruzioni per il trattamento dei dati personali</a:t>
            </a:r>
          </a:p>
          <a:p>
            <a:pPr defTabSz="743620" eaLnBrk="0" hangingPunct="0"/>
            <a:r>
              <a:rPr lang="it-IT" sz="1400" kern="0" dirty="0">
                <a:cs typeface="Calibri" pitchFamily="34" charset="0"/>
              </a:rPr>
              <a:t>Procedura di Sicurezza e sul Corretto Utilizzo dei Sistemi Informatici</a:t>
            </a:r>
          </a:p>
        </p:txBody>
      </p:sp>
      <p:sp>
        <p:nvSpPr>
          <p:cNvPr id="31" name="Rectangle 21">
            <a:extLst>
              <a:ext uri="{FF2B5EF4-FFF2-40B4-BE49-F238E27FC236}">
                <a16:creationId xmlns:a16="http://schemas.microsoft.com/office/drawing/2014/main" id="{382A2DCD-E766-9D79-1572-901C889A8C70}"/>
              </a:ext>
            </a:extLst>
          </p:cNvPr>
          <p:cNvSpPr/>
          <p:nvPr/>
        </p:nvSpPr>
        <p:spPr>
          <a:xfrm>
            <a:off x="7126341" y="3738607"/>
            <a:ext cx="4235686" cy="1168724"/>
          </a:xfrm>
          <a:prstGeom prst="rect">
            <a:avLst/>
          </a:prstGeom>
          <a:solidFill>
            <a:schemeClr val="bg1"/>
          </a:solidFill>
          <a:ln w="12700" cap="flat" cmpd="sng" algn="ctr">
            <a:solidFill>
              <a:schemeClr val="bg2"/>
            </a:solidFill>
            <a:prstDash val="solid"/>
          </a:ln>
          <a:effectLst/>
        </p:spPr>
        <p:txBody>
          <a:bodyPr lIns="39000" tIns="39000" rIns="39000" bIns="39000" rtlCol="0" anchor="ctr"/>
          <a:lstStyle/>
          <a:p>
            <a:pPr defTabSz="743620" eaLnBrk="0" hangingPunct="0"/>
            <a:r>
              <a:rPr lang="it-IT" sz="1400" kern="0" dirty="0">
                <a:cs typeface="Calibri" pitchFamily="34" charset="0"/>
              </a:rPr>
              <a:t>Procedura IT</a:t>
            </a:r>
          </a:p>
          <a:p>
            <a:pPr defTabSz="743620" eaLnBrk="0" hangingPunct="0"/>
            <a:r>
              <a:rPr lang="it-IT" sz="1400" kern="0" dirty="0">
                <a:cs typeface="Calibri" pitchFamily="34" charset="0"/>
              </a:rPr>
              <a:t>Procedura Data protection by design</a:t>
            </a:r>
          </a:p>
          <a:p>
            <a:pPr defTabSz="743620" eaLnBrk="0" hangingPunct="0"/>
            <a:r>
              <a:rPr lang="it-IT" sz="1400" kern="0" dirty="0">
                <a:cs typeface="Calibri" pitchFamily="34" charset="0"/>
              </a:rPr>
              <a:t>Procedura Data Breach</a:t>
            </a:r>
          </a:p>
          <a:p>
            <a:pPr defTabSz="743620" eaLnBrk="0" hangingPunct="0"/>
            <a:r>
              <a:rPr lang="it-IT" sz="1400" kern="0" dirty="0">
                <a:cs typeface="Calibri" pitchFamily="34" charset="0"/>
              </a:rPr>
              <a:t>Business Continuity Management</a:t>
            </a:r>
          </a:p>
        </p:txBody>
      </p:sp>
      <p:sp>
        <p:nvSpPr>
          <p:cNvPr id="32" name="Rectangle 22">
            <a:extLst>
              <a:ext uri="{FF2B5EF4-FFF2-40B4-BE49-F238E27FC236}">
                <a16:creationId xmlns:a16="http://schemas.microsoft.com/office/drawing/2014/main" id="{CEA4A63C-0D84-6A9C-CAB6-A27B3C22D94E}"/>
              </a:ext>
            </a:extLst>
          </p:cNvPr>
          <p:cNvSpPr/>
          <p:nvPr/>
        </p:nvSpPr>
        <p:spPr>
          <a:xfrm>
            <a:off x="7126341" y="4907331"/>
            <a:ext cx="4235686" cy="1168724"/>
          </a:xfrm>
          <a:prstGeom prst="rect">
            <a:avLst/>
          </a:prstGeom>
          <a:solidFill>
            <a:schemeClr val="bg2">
              <a:lumMod val="20000"/>
              <a:lumOff val="80000"/>
            </a:schemeClr>
          </a:solidFill>
          <a:ln w="12700" cap="flat" cmpd="sng" algn="ctr">
            <a:solidFill>
              <a:schemeClr val="bg2"/>
            </a:solidFill>
            <a:prstDash val="solid"/>
          </a:ln>
          <a:effectLst/>
        </p:spPr>
        <p:txBody>
          <a:bodyPr lIns="39000" tIns="39000" rIns="39000" bIns="39000" rtlCol="0" anchor="ctr"/>
          <a:lstStyle/>
          <a:p>
            <a:pPr defTabSz="743620" eaLnBrk="0" hangingPunct="0"/>
            <a:r>
              <a:rPr lang="it-IT" sz="1400" kern="0" dirty="0">
                <a:cs typeface="Calibri" pitchFamily="34" charset="0"/>
              </a:rPr>
              <a:t>Applicazione Misure di Sicurezza (es. disaster recovery, back-up, password complesse, ecc.)</a:t>
            </a:r>
          </a:p>
          <a:p>
            <a:pPr defTabSz="743620" eaLnBrk="0" hangingPunct="0"/>
            <a:r>
              <a:rPr lang="en-US" sz="1400" kern="0" dirty="0">
                <a:cs typeface="Calibri" pitchFamily="34" charset="0"/>
              </a:rPr>
              <a:t>Identity &amp; Access Management</a:t>
            </a:r>
          </a:p>
          <a:p>
            <a:pPr defTabSz="743620" eaLnBrk="0" hangingPunct="0"/>
            <a:r>
              <a:rPr lang="en-US" sz="1400" kern="0" dirty="0">
                <a:cs typeface="Calibri" pitchFamily="34" charset="0"/>
              </a:rPr>
              <a:t>Log &amp; Event Management</a:t>
            </a:r>
            <a:endParaRPr lang="it-IT" sz="1400" kern="0" dirty="0">
              <a:cs typeface="Calibri" pitchFamily="34" charset="0"/>
            </a:endParaRPr>
          </a:p>
        </p:txBody>
      </p:sp>
      <p:sp>
        <p:nvSpPr>
          <p:cNvPr id="33" name="Isosceles Triangle 23">
            <a:extLst>
              <a:ext uri="{FF2B5EF4-FFF2-40B4-BE49-F238E27FC236}">
                <a16:creationId xmlns:a16="http://schemas.microsoft.com/office/drawing/2014/main" id="{1443D23B-EA8C-5615-D4F1-BA67FB2279D7}"/>
              </a:ext>
            </a:extLst>
          </p:cNvPr>
          <p:cNvSpPr/>
          <p:nvPr/>
        </p:nvSpPr>
        <p:spPr>
          <a:xfrm rot="5400000">
            <a:off x="2578938" y="4176212"/>
            <a:ext cx="2948139" cy="285052"/>
          </a:xfrm>
          <a:prstGeom prst="triangle">
            <a:avLst/>
          </a:prstGeom>
          <a:solidFill>
            <a:srgbClr val="5D7B9A"/>
          </a:solidFill>
          <a:ln w="12700" cap="flat" cmpd="sng" algn="ctr">
            <a:noFill/>
            <a:prstDash val="solid"/>
            <a:miter lim="800000"/>
          </a:ln>
          <a:effectLst/>
        </p:spPr>
        <p:txBody>
          <a:bodyPr rtlCol="0" anchor="ctr"/>
          <a:lstStyle/>
          <a:p>
            <a:pPr algn="ctr" defTabSz="495285"/>
            <a:endParaRPr lang="it-IT" sz="867" kern="0" dirty="0"/>
          </a:p>
        </p:txBody>
      </p:sp>
      <p:grpSp>
        <p:nvGrpSpPr>
          <p:cNvPr id="34" name="Group 4">
            <a:extLst>
              <a:ext uri="{FF2B5EF4-FFF2-40B4-BE49-F238E27FC236}">
                <a16:creationId xmlns:a16="http://schemas.microsoft.com/office/drawing/2014/main" id="{9B6B8594-C5EE-54C1-937F-F0B934BE2CC8}"/>
              </a:ext>
            </a:extLst>
          </p:cNvPr>
          <p:cNvGrpSpPr/>
          <p:nvPr/>
        </p:nvGrpSpPr>
        <p:grpSpPr>
          <a:xfrm>
            <a:off x="4476207" y="2573364"/>
            <a:ext cx="2024552" cy="1167564"/>
            <a:chOff x="2491638" y="1568746"/>
            <a:chExt cx="1879462" cy="1077751"/>
          </a:xfrm>
          <a:solidFill>
            <a:schemeClr val="bg2">
              <a:lumMod val="20000"/>
              <a:lumOff val="80000"/>
            </a:schemeClr>
          </a:solidFill>
        </p:grpSpPr>
        <p:sp>
          <p:nvSpPr>
            <p:cNvPr id="35" name="Rectangle 15">
              <a:extLst>
                <a:ext uri="{FF2B5EF4-FFF2-40B4-BE49-F238E27FC236}">
                  <a16:creationId xmlns:a16="http://schemas.microsoft.com/office/drawing/2014/main" id="{9C137E1C-C381-6A48-1885-3C95DFDC68F0}"/>
                </a:ext>
              </a:extLst>
            </p:cNvPr>
            <p:cNvSpPr/>
            <p:nvPr/>
          </p:nvSpPr>
          <p:spPr>
            <a:xfrm>
              <a:off x="2491638" y="1568746"/>
              <a:ext cx="1879462" cy="1077751"/>
            </a:xfrm>
            <a:prstGeom prst="rect">
              <a:avLst/>
            </a:prstGeom>
            <a:grpFill/>
            <a:ln w="12700" cap="flat" cmpd="sng" algn="ctr">
              <a:solidFill>
                <a:schemeClr val="bg2"/>
              </a:solidFill>
              <a:prstDash val="solid"/>
            </a:ln>
            <a:effectLst/>
          </p:spPr>
          <p:txBody>
            <a:bodyPr lIns="39000" tIns="39000" rIns="39000" bIns="39000" rtlCol="0" anchor="b"/>
            <a:lstStyle/>
            <a:p>
              <a:pPr algn="ctr" defTabSz="743620" eaLnBrk="0" hangingPunct="0"/>
              <a:r>
                <a:rPr lang="it-IT" sz="1137" kern="0" dirty="0">
                  <a:cs typeface="Calibri" pitchFamily="34" charset="0"/>
                </a:rPr>
                <a:t>PERSONE</a:t>
              </a:r>
            </a:p>
            <a:p>
              <a:pPr algn="ctr" defTabSz="743620" eaLnBrk="0" hangingPunct="0"/>
              <a:endParaRPr lang="it-IT" sz="1137" kern="0" dirty="0">
                <a:cs typeface="Calibri" pitchFamily="34" charset="0"/>
              </a:endParaRPr>
            </a:p>
          </p:txBody>
        </p:sp>
        <p:pic>
          <p:nvPicPr>
            <p:cNvPr id="39" name="Picture 24">
              <a:extLst>
                <a:ext uri="{FF2B5EF4-FFF2-40B4-BE49-F238E27FC236}">
                  <a16:creationId xmlns:a16="http://schemas.microsoft.com/office/drawing/2014/main" id="{00C38BF2-C031-3540-40C5-58D776D36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5476" y="1668633"/>
              <a:ext cx="751785" cy="600436"/>
            </a:xfrm>
            <a:prstGeom prst="rect">
              <a:avLst/>
            </a:prstGeom>
            <a:grpFill/>
            <a:ln>
              <a:noFill/>
            </a:ln>
          </p:spPr>
        </p:pic>
      </p:grpSp>
      <p:grpSp>
        <p:nvGrpSpPr>
          <p:cNvPr id="40" name="Group 7">
            <a:extLst>
              <a:ext uri="{FF2B5EF4-FFF2-40B4-BE49-F238E27FC236}">
                <a16:creationId xmlns:a16="http://schemas.microsoft.com/office/drawing/2014/main" id="{C75F7C73-276A-B67D-1774-D7F8CDD43B83}"/>
              </a:ext>
            </a:extLst>
          </p:cNvPr>
          <p:cNvGrpSpPr/>
          <p:nvPr/>
        </p:nvGrpSpPr>
        <p:grpSpPr>
          <a:xfrm>
            <a:off x="4476207" y="3740927"/>
            <a:ext cx="2024552" cy="1167564"/>
            <a:chOff x="2491638" y="2646497"/>
            <a:chExt cx="1879462" cy="1077751"/>
          </a:xfrm>
        </p:grpSpPr>
        <p:sp>
          <p:nvSpPr>
            <p:cNvPr id="41" name="Rectangle 16">
              <a:extLst>
                <a:ext uri="{FF2B5EF4-FFF2-40B4-BE49-F238E27FC236}">
                  <a16:creationId xmlns:a16="http://schemas.microsoft.com/office/drawing/2014/main" id="{DA9B2033-3696-F856-FF1B-B51937D7774A}"/>
                </a:ext>
              </a:extLst>
            </p:cNvPr>
            <p:cNvSpPr/>
            <p:nvPr/>
          </p:nvSpPr>
          <p:spPr>
            <a:xfrm>
              <a:off x="2491638" y="2646497"/>
              <a:ext cx="1879462" cy="1077751"/>
            </a:xfrm>
            <a:prstGeom prst="rect">
              <a:avLst/>
            </a:prstGeom>
            <a:solidFill>
              <a:schemeClr val="bg1"/>
            </a:solidFill>
            <a:ln w="12700" cap="flat" cmpd="sng" algn="ctr">
              <a:solidFill>
                <a:schemeClr val="bg2"/>
              </a:solidFill>
              <a:prstDash val="solid"/>
            </a:ln>
            <a:effectLst/>
          </p:spPr>
          <p:txBody>
            <a:bodyPr lIns="39000" tIns="39000" rIns="39000" bIns="39000" rtlCol="0" anchor="b"/>
            <a:lstStyle/>
            <a:p>
              <a:pPr algn="ctr" defTabSz="743620" eaLnBrk="0" hangingPunct="0"/>
              <a:r>
                <a:rPr lang="it-IT" sz="1137" kern="0" dirty="0">
                  <a:cs typeface="Calibri" pitchFamily="34" charset="0"/>
                </a:rPr>
                <a:t>PROCESSI</a:t>
              </a:r>
            </a:p>
            <a:p>
              <a:pPr algn="ctr" defTabSz="743620" eaLnBrk="0" hangingPunct="0"/>
              <a:endParaRPr lang="it-IT" sz="1137" kern="0" dirty="0">
                <a:cs typeface="Calibri" pitchFamily="34" charset="0"/>
              </a:endParaRPr>
            </a:p>
          </p:txBody>
        </p:sp>
        <p:pic>
          <p:nvPicPr>
            <p:cNvPr id="42" name="Picture 25">
              <a:extLst>
                <a:ext uri="{FF2B5EF4-FFF2-40B4-BE49-F238E27FC236}">
                  <a16:creationId xmlns:a16="http://schemas.microsoft.com/office/drawing/2014/main" id="{C992FF57-C11C-1D54-8C9F-E34A3F95D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476" y="2698899"/>
              <a:ext cx="751785" cy="600436"/>
            </a:xfrm>
            <a:prstGeom prst="rect">
              <a:avLst/>
            </a:prstGeom>
            <a:ln>
              <a:noFill/>
            </a:ln>
          </p:spPr>
        </p:pic>
      </p:grpSp>
      <p:grpSp>
        <p:nvGrpSpPr>
          <p:cNvPr id="43" name="Group 27">
            <a:extLst>
              <a:ext uri="{FF2B5EF4-FFF2-40B4-BE49-F238E27FC236}">
                <a16:creationId xmlns:a16="http://schemas.microsoft.com/office/drawing/2014/main" id="{6906887E-3EBE-6859-0504-76DB5065B73F}"/>
              </a:ext>
            </a:extLst>
          </p:cNvPr>
          <p:cNvGrpSpPr/>
          <p:nvPr/>
        </p:nvGrpSpPr>
        <p:grpSpPr>
          <a:xfrm>
            <a:off x="4476207" y="4908491"/>
            <a:ext cx="2024552" cy="1167564"/>
            <a:chOff x="2491638" y="3724248"/>
            <a:chExt cx="1879462" cy="1077751"/>
          </a:xfrm>
          <a:solidFill>
            <a:schemeClr val="bg2">
              <a:lumMod val="20000"/>
              <a:lumOff val="80000"/>
            </a:schemeClr>
          </a:solidFill>
        </p:grpSpPr>
        <p:sp>
          <p:nvSpPr>
            <p:cNvPr id="44" name="Rectangle 17">
              <a:extLst>
                <a:ext uri="{FF2B5EF4-FFF2-40B4-BE49-F238E27FC236}">
                  <a16:creationId xmlns:a16="http://schemas.microsoft.com/office/drawing/2014/main" id="{E0016850-F165-3CDE-28F0-E262FC0F7582}"/>
                </a:ext>
              </a:extLst>
            </p:cNvPr>
            <p:cNvSpPr/>
            <p:nvPr/>
          </p:nvSpPr>
          <p:spPr>
            <a:xfrm>
              <a:off x="2491638" y="3724248"/>
              <a:ext cx="1879462" cy="1077751"/>
            </a:xfrm>
            <a:prstGeom prst="rect">
              <a:avLst/>
            </a:prstGeom>
            <a:grpFill/>
            <a:ln w="12700" cap="flat" cmpd="sng" algn="ctr">
              <a:solidFill>
                <a:schemeClr val="bg2"/>
              </a:solidFill>
              <a:prstDash val="solid"/>
            </a:ln>
            <a:effectLst/>
          </p:spPr>
          <p:txBody>
            <a:bodyPr lIns="39000" tIns="39000" rIns="39000" bIns="39000" rtlCol="0" anchor="b"/>
            <a:lstStyle/>
            <a:p>
              <a:pPr algn="ctr" defTabSz="743620" eaLnBrk="0" hangingPunct="0"/>
              <a:r>
                <a:rPr lang="it-IT" sz="1137" kern="0" dirty="0">
                  <a:cs typeface="Calibri" pitchFamily="34" charset="0"/>
                </a:rPr>
                <a:t>TECNOLOGIA</a:t>
              </a:r>
            </a:p>
            <a:p>
              <a:pPr algn="ctr" defTabSz="743620" eaLnBrk="0" hangingPunct="0"/>
              <a:endParaRPr lang="it-IT" sz="1137" kern="0" dirty="0">
                <a:cs typeface="Calibri" pitchFamily="34" charset="0"/>
              </a:endParaRPr>
            </a:p>
          </p:txBody>
        </p:sp>
        <p:pic>
          <p:nvPicPr>
            <p:cNvPr id="45" name="Picture 26">
              <a:extLst>
                <a:ext uri="{FF2B5EF4-FFF2-40B4-BE49-F238E27FC236}">
                  <a16:creationId xmlns:a16="http://schemas.microsoft.com/office/drawing/2014/main" id="{688DEE3E-4AEE-FFB0-5E92-93F737B06E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476" y="3787175"/>
              <a:ext cx="751785" cy="600436"/>
            </a:xfrm>
            <a:prstGeom prst="rect">
              <a:avLst/>
            </a:prstGeom>
            <a:grpFill/>
            <a:ln>
              <a:noFill/>
            </a:ln>
          </p:spPr>
        </p:pic>
      </p:grpSp>
    </p:spTree>
    <p:extLst>
      <p:ext uri="{BB962C8B-B14F-4D97-AF65-F5344CB8AC3E}">
        <p14:creationId xmlns:p14="http://schemas.microsoft.com/office/powerpoint/2010/main" val="427461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p:txBody>
          <a:bodyPr>
            <a:noAutofit/>
          </a:bodyPr>
          <a:lstStyle/>
          <a:p>
            <a:r>
              <a:rPr lang="it-IT" b="1" dirty="0">
                <a:solidFill>
                  <a:schemeClr val="tx1"/>
                </a:solidFill>
                <a:latin typeface="+mn-lt"/>
              </a:rPr>
              <a:t>A QUALI CONDIZIONI POSSO TRASFERIRE DATI AL DI FUORI DELL’UNIONE EUROPEA?</a:t>
            </a:r>
          </a:p>
        </p:txBody>
      </p:sp>
      <p:sp>
        <p:nvSpPr>
          <p:cNvPr id="3" name="CasellaDiTesto 2">
            <a:extLst>
              <a:ext uri="{FF2B5EF4-FFF2-40B4-BE49-F238E27FC236}">
                <a16:creationId xmlns:a16="http://schemas.microsoft.com/office/drawing/2014/main" id="{2DF07271-5AB3-8CED-7FEA-025473470A78}"/>
              </a:ext>
            </a:extLst>
          </p:cNvPr>
          <p:cNvSpPr txBox="1"/>
          <p:nvPr/>
        </p:nvSpPr>
        <p:spPr>
          <a:xfrm>
            <a:off x="682752" y="1143000"/>
            <a:ext cx="10826495" cy="1477328"/>
          </a:xfrm>
          <a:prstGeom prst="rect">
            <a:avLst/>
          </a:prstGeom>
          <a:noFill/>
        </p:spPr>
        <p:txBody>
          <a:bodyPr wrap="square" rtlCol="0">
            <a:spAutoFit/>
          </a:bodyPr>
          <a:lstStyle/>
          <a:p>
            <a:pPr algn="just"/>
            <a:r>
              <a:rPr lang="it-IT" sz="1800" dirty="0"/>
              <a:t>Ogni Società deve adottare le </a:t>
            </a:r>
            <a:r>
              <a:rPr lang="it-IT" sz="1800" b="1" dirty="0"/>
              <a:t>adeguate precauzioni per il trasferimento </a:t>
            </a:r>
            <a:r>
              <a:rPr lang="it-IT" sz="1800" dirty="0"/>
              <a:t>all’estero di </a:t>
            </a:r>
            <a:r>
              <a:rPr lang="it-IT" sz="1800" b="1" dirty="0"/>
              <a:t>dati personali</a:t>
            </a:r>
            <a:r>
              <a:rPr lang="it-IT" sz="1800" dirty="0"/>
              <a:t>, individuando le modalità più idonee. </a:t>
            </a:r>
          </a:p>
          <a:p>
            <a:pPr algn="just"/>
            <a:r>
              <a:rPr lang="it-IT" sz="1800" dirty="0"/>
              <a:t>Di seguito sono elencate le garanzie per il trasferimento dei dati verso un paese terzo o un’organizzazione internazionale:</a:t>
            </a:r>
          </a:p>
          <a:p>
            <a:pPr algn="just" defTabSz="743620" eaLnBrk="0" hangingPunct="0"/>
            <a:endParaRPr lang="en-US" sz="1800" dirty="0"/>
          </a:p>
        </p:txBody>
      </p:sp>
      <p:grpSp>
        <p:nvGrpSpPr>
          <p:cNvPr id="4" name="Group 288">
            <a:extLst>
              <a:ext uri="{FF2B5EF4-FFF2-40B4-BE49-F238E27FC236}">
                <a16:creationId xmlns:a16="http://schemas.microsoft.com/office/drawing/2014/main" id="{40C7FFF7-8589-FF78-F8B1-D4DAF4AD77A1}"/>
              </a:ext>
            </a:extLst>
          </p:cNvPr>
          <p:cNvGrpSpPr/>
          <p:nvPr/>
        </p:nvGrpSpPr>
        <p:grpSpPr>
          <a:xfrm>
            <a:off x="827314" y="2285999"/>
            <a:ext cx="10502537" cy="3583577"/>
            <a:chOff x="131724" y="1337350"/>
            <a:chExt cx="8134331" cy="2891097"/>
          </a:xfrm>
        </p:grpSpPr>
        <p:sp>
          <p:nvSpPr>
            <p:cNvPr id="13" name="Rectangle 289">
              <a:extLst>
                <a:ext uri="{FF2B5EF4-FFF2-40B4-BE49-F238E27FC236}">
                  <a16:creationId xmlns:a16="http://schemas.microsoft.com/office/drawing/2014/main" id="{65E6F4F2-0212-9032-5E04-17470DCE7169}"/>
                </a:ext>
              </a:extLst>
            </p:cNvPr>
            <p:cNvSpPr/>
            <p:nvPr/>
          </p:nvSpPr>
          <p:spPr bwMode="auto">
            <a:xfrm>
              <a:off x="131724" y="2424029"/>
              <a:ext cx="1813954" cy="461963"/>
            </a:xfrm>
            <a:prstGeom prst="rect">
              <a:avLst/>
            </a:prstGeom>
            <a:solidFill>
              <a:schemeClr val="accent1"/>
            </a:solidFill>
            <a:ln w="25400" cap="flat" cmpd="sng" algn="ctr">
              <a:solidFill>
                <a:schemeClr val="accent1"/>
              </a:solidFill>
              <a:prstDash val="solid"/>
            </a:ln>
            <a:effectLst/>
          </p:spPr>
          <p:txBody>
            <a:bodyPr lIns="29250" tIns="29250" rIns="29250" bIns="29250" anchor="ctr"/>
            <a:lstStyle/>
            <a:p>
              <a:pPr algn="ctr" defTabSz="742927" eaLnBrk="0" fontAlgn="base" hangingPunct="0">
                <a:spcBef>
                  <a:spcPct val="0"/>
                </a:spcBef>
                <a:spcAft>
                  <a:spcPct val="0"/>
                </a:spcAft>
                <a:defRPr/>
              </a:pPr>
              <a:r>
                <a:rPr lang="it-IT" sz="1000" kern="0" dirty="0">
                  <a:cs typeface="Arial" panose="020B0604020202020204" pitchFamily="34" charset="0"/>
                </a:rPr>
                <a:t>Norme vincolanti d’impresa (BCR)</a:t>
              </a:r>
            </a:p>
          </p:txBody>
        </p:sp>
        <p:sp>
          <p:nvSpPr>
            <p:cNvPr id="14" name="Rectangle 291">
              <a:extLst>
                <a:ext uri="{FF2B5EF4-FFF2-40B4-BE49-F238E27FC236}">
                  <a16:creationId xmlns:a16="http://schemas.microsoft.com/office/drawing/2014/main" id="{5C00C8D5-EFAA-CA7C-FFD7-F083A812A906}"/>
                </a:ext>
              </a:extLst>
            </p:cNvPr>
            <p:cNvSpPr/>
            <p:nvPr/>
          </p:nvSpPr>
          <p:spPr bwMode="auto">
            <a:xfrm>
              <a:off x="131724" y="1404364"/>
              <a:ext cx="1813954" cy="460771"/>
            </a:xfrm>
            <a:prstGeom prst="rect">
              <a:avLst/>
            </a:prstGeom>
            <a:solidFill>
              <a:schemeClr val="accent1"/>
            </a:solidFill>
            <a:ln w="25400" cap="flat" cmpd="sng" algn="ctr">
              <a:solidFill>
                <a:schemeClr val="accent1"/>
              </a:solidFill>
              <a:prstDash val="solid"/>
            </a:ln>
            <a:effectLst/>
          </p:spPr>
          <p:txBody>
            <a:bodyPr lIns="29250" tIns="29250" rIns="29250" bIns="29250" anchor="ctr"/>
            <a:lstStyle/>
            <a:p>
              <a:pPr algn="ctr" defTabSz="742927" eaLnBrk="0" fontAlgn="base" hangingPunct="0">
                <a:spcBef>
                  <a:spcPct val="0"/>
                </a:spcBef>
                <a:spcAft>
                  <a:spcPct val="0"/>
                </a:spcAft>
                <a:defRPr/>
              </a:pPr>
              <a:r>
                <a:rPr lang="it-IT" sz="1000" kern="0" dirty="0">
                  <a:cs typeface="Arial" panose="020B0604020202020204" pitchFamily="34" charset="0"/>
                </a:rPr>
                <a:t>Decisione di adeguatezza</a:t>
              </a:r>
            </a:p>
          </p:txBody>
        </p:sp>
        <p:sp>
          <p:nvSpPr>
            <p:cNvPr id="15" name="Rectangle 292">
              <a:extLst>
                <a:ext uri="{FF2B5EF4-FFF2-40B4-BE49-F238E27FC236}">
                  <a16:creationId xmlns:a16="http://schemas.microsoft.com/office/drawing/2014/main" id="{65E92F5B-B62E-014D-F05F-5FEF33AEA890}"/>
                </a:ext>
              </a:extLst>
            </p:cNvPr>
            <p:cNvSpPr/>
            <p:nvPr/>
          </p:nvSpPr>
          <p:spPr bwMode="auto">
            <a:xfrm>
              <a:off x="131724" y="1907998"/>
              <a:ext cx="1813954" cy="461963"/>
            </a:xfrm>
            <a:prstGeom prst="rect">
              <a:avLst/>
            </a:prstGeom>
            <a:solidFill>
              <a:schemeClr val="accent1"/>
            </a:solidFill>
            <a:ln w="25400" cap="flat" cmpd="sng" algn="ctr">
              <a:solidFill>
                <a:schemeClr val="accent1"/>
              </a:solidFill>
              <a:prstDash val="solid"/>
            </a:ln>
            <a:effectLst/>
          </p:spPr>
          <p:txBody>
            <a:bodyPr lIns="29250" tIns="29250" rIns="29250" bIns="29250" anchor="ctr"/>
            <a:lstStyle/>
            <a:p>
              <a:pPr algn="ctr" defTabSz="742927" eaLnBrk="0" fontAlgn="base" hangingPunct="0">
                <a:spcBef>
                  <a:spcPct val="0"/>
                </a:spcBef>
                <a:spcAft>
                  <a:spcPct val="0"/>
                </a:spcAft>
                <a:defRPr/>
              </a:pPr>
              <a:r>
                <a:rPr lang="it-IT" sz="1000" kern="0" dirty="0">
                  <a:cs typeface="Arial" panose="020B0604020202020204" pitchFamily="34" charset="0"/>
                </a:rPr>
                <a:t>Garanzie adeguate (es. Clausole contrattuali, codici </a:t>
              </a:r>
              <a:r>
                <a:rPr lang="it-IT" sz="1000" kern="0">
                  <a:cs typeface="Arial" panose="020B0604020202020204" pitchFamily="34" charset="0"/>
                </a:rPr>
                <a:t>di condotta).</a:t>
              </a:r>
              <a:endParaRPr lang="it-IT" sz="1000" kern="0" dirty="0">
                <a:cs typeface="Arial" panose="020B0604020202020204" pitchFamily="34" charset="0"/>
              </a:endParaRPr>
            </a:p>
          </p:txBody>
        </p:sp>
        <p:sp>
          <p:nvSpPr>
            <p:cNvPr id="16" name="Rectangle 293">
              <a:extLst>
                <a:ext uri="{FF2B5EF4-FFF2-40B4-BE49-F238E27FC236}">
                  <a16:creationId xmlns:a16="http://schemas.microsoft.com/office/drawing/2014/main" id="{585BBFA0-F563-D8A4-ABA9-D5DFF01B137F}"/>
                </a:ext>
              </a:extLst>
            </p:cNvPr>
            <p:cNvSpPr/>
            <p:nvPr/>
          </p:nvSpPr>
          <p:spPr bwMode="auto">
            <a:xfrm>
              <a:off x="142466" y="2938843"/>
              <a:ext cx="1813954" cy="307182"/>
            </a:xfrm>
            <a:prstGeom prst="rect">
              <a:avLst/>
            </a:prstGeom>
            <a:noFill/>
            <a:ln w="19050" cap="flat" cmpd="sng" algn="ctr">
              <a:solidFill>
                <a:schemeClr val="bg2"/>
              </a:solidFill>
              <a:prstDash val="solid"/>
            </a:ln>
            <a:effectLst/>
          </p:spPr>
          <p:txBody>
            <a:bodyPr lIns="29250" tIns="29250" rIns="29250" bIns="29250" anchor="ctr"/>
            <a:lstStyle/>
            <a:p>
              <a:pPr algn="ctr" defTabSz="742927" eaLnBrk="0" fontAlgn="base" hangingPunct="0">
                <a:spcBef>
                  <a:spcPct val="0"/>
                </a:spcBef>
                <a:spcAft>
                  <a:spcPct val="0"/>
                </a:spcAft>
                <a:defRPr/>
              </a:pPr>
              <a:r>
                <a:rPr lang="it-IT" sz="1050" b="1" kern="0" dirty="0">
                  <a:cs typeface="Arial" panose="020B0604020202020204" pitchFamily="34" charset="0"/>
                </a:rPr>
                <a:t>Deroghe</a:t>
              </a:r>
            </a:p>
          </p:txBody>
        </p:sp>
        <p:sp>
          <p:nvSpPr>
            <p:cNvPr id="17" name="Rectangle 294">
              <a:extLst>
                <a:ext uri="{FF2B5EF4-FFF2-40B4-BE49-F238E27FC236}">
                  <a16:creationId xmlns:a16="http://schemas.microsoft.com/office/drawing/2014/main" id="{B25A6B00-69F0-0497-DBF3-CFDC3E5D4A04}"/>
                </a:ext>
              </a:extLst>
            </p:cNvPr>
            <p:cNvSpPr/>
            <p:nvPr/>
          </p:nvSpPr>
          <p:spPr bwMode="auto">
            <a:xfrm>
              <a:off x="131724" y="3306308"/>
              <a:ext cx="1813954" cy="288000"/>
            </a:xfrm>
            <a:prstGeom prst="rect">
              <a:avLst/>
            </a:prstGeom>
            <a:solidFill>
              <a:schemeClr val="bg2"/>
            </a:solidFill>
            <a:ln w="25400" cap="flat" cmpd="sng" algn="ctr">
              <a:noFill/>
              <a:prstDash val="solid"/>
            </a:ln>
            <a:effectLst/>
          </p:spPr>
          <p:txBody>
            <a:bodyPr lIns="29250" tIns="29250" rIns="29250" bIns="29250" anchor="ctr"/>
            <a:lstStyle/>
            <a:p>
              <a:pPr algn="ctr" defTabSz="742927" eaLnBrk="0" fontAlgn="base" hangingPunct="0">
                <a:spcBef>
                  <a:spcPct val="0"/>
                </a:spcBef>
                <a:spcAft>
                  <a:spcPct val="0"/>
                </a:spcAft>
                <a:defRPr/>
              </a:pPr>
              <a:r>
                <a:rPr lang="it-IT" sz="1000" kern="0" dirty="0">
                  <a:cs typeface="Arial" panose="020B0604020202020204" pitchFamily="34" charset="0"/>
                </a:rPr>
                <a:t>Consenso esplicito</a:t>
              </a:r>
            </a:p>
          </p:txBody>
        </p:sp>
        <p:sp>
          <p:nvSpPr>
            <p:cNvPr id="18" name="Rectangle 295">
              <a:extLst>
                <a:ext uri="{FF2B5EF4-FFF2-40B4-BE49-F238E27FC236}">
                  <a16:creationId xmlns:a16="http://schemas.microsoft.com/office/drawing/2014/main" id="{DFBF23E9-918F-4E06-4213-5822F416C53C}"/>
                </a:ext>
              </a:extLst>
            </p:cNvPr>
            <p:cNvSpPr/>
            <p:nvPr/>
          </p:nvSpPr>
          <p:spPr bwMode="auto">
            <a:xfrm>
              <a:off x="131724" y="3623378"/>
              <a:ext cx="1813954" cy="288000"/>
            </a:xfrm>
            <a:prstGeom prst="rect">
              <a:avLst/>
            </a:prstGeom>
            <a:solidFill>
              <a:schemeClr val="bg2"/>
            </a:solidFill>
            <a:ln w="25400" cap="flat" cmpd="sng" algn="ctr">
              <a:noFill/>
              <a:prstDash val="solid"/>
            </a:ln>
            <a:effectLst/>
          </p:spPr>
          <p:txBody>
            <a:bodyPr lIns="29250" tIns="29250" rIns="29250" bIns="29250" anchor="ctr"/>
            <a:lstStyle/>
            <a:p>
              <a:pPr algn="ctr" defTabSz="742927" eaLnBrk="0" fontAlgn="base" hangingPunct="0">
                <a:spcBef>
                  <a:spcPct val="0"/>
                </a:spcBef>
                <a:spcAft>
                  <a:spcPct val="0"/>
                </a:spcAft>
                <a:defRPr/>
              </a:pPr>
              <a:r>
                <a:rPr lang="it-IT" sz="1000" kern="0" dirty="0">
                  <a:cs typeface="Arial" panose="020B0604020202020204" pitchFamily="34" charset="0"/>
                </a:rPr>
                <a:t>Conclusione di un contratto</a:t>
              </a:r>
            </a:p>
          </p:txBody>
        </p:sp>
        <p:sp>
          <p:nvSpPr>
            <p:cNvPr id="19" name="Rectangle 296">
              <a:extLst>
                <a:ext uri="{FF2B5EF4-FFF2-40B4-BE49-F238E27FC236}">
                  <a16:creationId xmlns:a16="http://schemas.microsoft.com/office/drawing/2014/main" id="{1189830A-5473-4F7D-6EDA-4865BBA0BD56}"/>
                </a:ext>
              </a:extLst>
            </p:cNvPr>
            <p:cNvSpPr/>
            <p:nvPr/>
          </p:nvSpPr>
          <p:spPr bwMode="auto">
            <a:xfrm>
              <a:off x="131724" y="3940447"/>
              <a:ext cx="1813954" cy="288000"/>
            </a:xfrm>
            <a:prstGeom prst="rect">
              <a:avLst/>
            </a:prstGeom>
            <a:solidFill>
              <a:schemeClr val="bg2"/>
            </a:solidFill>
            <a:ln w="25400" cap="flat" cmpd="sng" algn="ctr">
              <a:noFill/>
              <a:prstDash val="solid"/>
            </a:ln>
            <a:effectLst/>
          </p:spPr>
          <p:txBody>
            <a:bodyPr lIns="29250" tIns="29250" rIns="29250" bIns="29250" anchor="ctr"/>
            <a:lstStyle/>
            <a:p>
              <a:pPr algn="ctr" defTabSz="742927" eaLnBrk="0" fontAlgn="base" hangingPunct="0">
                <a:spcBef>
                  <a:spcPct val="0"/>
                </a:spcBef>
                <a:spcAft>
                  <a:spcPct val="0"/>
                </a:spcAft>
                <a:defRPr/>
              </a:pPr>
              <a:r>
                <a:rPr lang="it-IT" sz="1000" kern="0" dirty="0">
                  <a:cs typeface="Arial" panose="020B0604020202020204" pitchFamily="34" charset="0"/>
                </a:rPr>
                <a:t>Ecc.</a:t>
              </a:r>
            </a:p>
          </p:txBody>
        </p:sp>
        <p:grpSp>
          <p:nvGrpSpPr>
            <p:cNvPr id="20" name="Group 297">
              <a:extLst>
                <a:ext uri="{FF2B5EF4-FFF2-40B4-BE49-F238E27FC236}">
                  <a16:creationId xmlns:a16="http://schemas.microsoft.com/office/drawing/2014/main" id="{F8170A9A-5ACD-A78F-D5F4-F6662DE9993A}"/>
                </a:ext>
              </a:extLst>
            </p:cNvPr>
            <p:cNvGrpSpPr/>
            <p:nvPr/>
          </p:nvGrpSpPr>
          <p:grpSpPr>
            <a:xfrm>
              <a:off x="6926534" y="1352089"/>
              <a:ext cx="1289312" cy="1022764"/>
              <a:chOff x="-505246" y="1419621"/>
              <a:chExt cx="3426127" cy="2717824"/>
            </a:xfrm>
          </p:grpSpPr>
          <p:pic>
            <p:nvPicPr>
              <p:cNvPr id="92" name="Immagine 3">
                <a:extLst>
                  <a:ext uri="{FF2B5EF4-FFF2-40B4-BE49-F238E27FC236}">
                    <a16:creationId xmlns:a16="http://schemas.microsoft.com/office/drawing/2014/main" id="{4DA19A62-E223-087D-2437-B1A596921E26}"/>
                  </a:ext>
                </a:extLst>
              </p:cNvPr>
              <p:cNvPicPr>
                <a:picLocks noChangeAspect="1"/>
              </p:cNvPicPr>
              <p:nvPr/>
            </p:nvPicPr>
            <p:blipFill>
              <a:blip r:embed="rId2">
                <a:duotone>
                  <a:schemeClr val="accent1">
                    <a:shade val="45000"/>
                    <a:satMod val="135000"/>
                  </a:schemeClr>
                  <a:prstClr val="white"/>
                </a:duotone>
              </a:blip>
              <a:stretch>
                <a:fillRect/>
              </a:stretch>
            </p:blipFill>
            <p:spPr>
              <a:xfrm>
                <a:off x="631753" y="1419621"/>
                <a:ext cx="1152126" cy="1152128"/>
              </a:xfrm>
              <a:prstGeom prst="rect">
                <a:avLst/>
              </a:prstGeom>
            </p:spPr>
          </p:pic>
          <p:sp>
            <p:nvSpPr>
              <p:cNvPr id="93" name="CasellaDiTesto 15">
                <a:extLst>
                  <a:ext uri="{FF2B5EF4-FFF2-40B4-BE49-F238E27FC236}">
                    <a16:creationId xmlns:a16="http://schemas.microsoft.com/office/drawing/2014/main" id="{5B815F49-3674-416F-4D6F-42CB72248544}"/>
                  </a:ext>
                </a:extLst>
              </p:cNvPr>
              <p:cNvSpPr txBox="1"/>
              <p:nvPr/>
            </p:nvSpPr>
            <p:spPr>
              <a:xfrm>
                <a:off x="-505246" y="2790133"/>
                <a:ext cx="3426127" cy="377475"/>
              </a:xfrm>
              <a:prstGeom prst="rect">
                <a:avLst/>
              </a:prstGeom>
              <a:noFill/>
              <a:ln>
                <a:noFill/>
              </a:ln>
            </p:spPr>
            <p:txBody>
              <a:bodyPr wrap="square" lIns="0" tIns="0" rIns="0" bIns="0" rtlCol="0">
                <a:spAutoFit/>
              </a:bodyPr>
              <a:lstStyle/>
              <a:p>
                <a:pPr algn="ctr"/>
                <a:r>
                  <a:rPr lang="it-IT" sz="1000" dirty="0"/>
                  <a:t>Trasferimento infra UE</a:t>
                </a:r>
              </a:p>
            </p:txBody>
          </p:sp>
          <p:sp>
            <p:nvSpPr>
              <p:cNvPr id="94" name="CasellaDiTesto 16">
                <a:extLst>
                  <a:ext uri="{FF2B5EF4-FFF2-40B4-BE49-F238E27FC236}">
                    <a16:creationId xmlns:a16="http://schemas.microsoft.com/office/drawing/2014/main" id="{5FAFB222-2C71-5A4D-4682-6B58E8550839}"/>
                  </a:ext>
                </a:extLst>
              </p:cNvPr>
              <p:cNvSpPr txBox="1"/>
              <p:nvPr/>
            </p:nvSpPr>
            <p:spPr>
              <a:xfrm>
                <a:off x="-52182" y="3417446"/>
                <a:ext cx="2520002" cy="719999"/>
              </a:xfrm>
              <a:prstGeom prst="rect">
                <a:avLst/>
              </a:prstGeom>
              <a:solidFill>
                <a:srgbClr val="F1F1F1"/>
              </a:solidFill>
              <a:ln w="12700">
                <a:solidFill>
                  <a:srgbClr val="00B050"/>
                </a:solidFill>
              </a:ln>
            </p:spPr>
            <p:txBody>
              <a:bodyPr wrap="square" rtlCol="0" anchor="ctr">
                <a:noAutofit/>
              </a:bodyPr>
              <a:lstStyle/>
              <a:p>
                <a:pPr algn="ctr"/>
                <a:r>
                  <a:rPr lang="it-IT" sz="1000" b="1" dirty="0"/>
                  <a:t>Consentito</a:t>
                </a:r>
              </a:p>
            </p:txBody>
          </p:sp>
        </p:grpSp>
        <p:grpSp>
          <p:nvGrpSpPr>
            <p:cNvPr id="21" name="Group 298">
              <a:extLst>
                <a:ext uri="{FF2B5EF4-FFF2-40B4-BE49-F238E27FC236}">
                  <a16:creationId xmlns:a16="http://schemas.microsoft.com/office/drawing/2014/main" id="{81FB1076-C93D-71E8-2678-6FA047EC20BF}"/>
                </a:ext>
              </a:extLst>
            </p:cNvPr>
            <p:cNvGrpSpPr/>
            <p:nvPr/>
          </p:nvGrpSpPr>
          <p:grpSpPr>
            <a:xfrm>
              <a:off x="6876328" y="2571366"/>
              <a:ext cx="1389727" cy="1281961"/>
              <a:chOff x="4720885" y="1798062"/>
              <a:chExt cx="2536039" cy="2339383"/>
            </a:xfrm>
          </p:grpSpPr>
          <p:pic>
            <p:nvPicPr>
              <p:cNvPr id="89" name="Immagine 9">
                <a:extLst>
                  <a:ext uri="{FF2B5EF4-FFF2-40B4-BE49-F238E27FC236}">
                    <a16:creationId xmlns:a16="http://schemas.microsoft.com/office/drawing/2014/main" id="{0F1DD231-D639-DB34-2A6E-FC3699092818}"/>
                  </a:ext>
                </a:extLst>
              </p:cNvPr>
              <p:cNvPicPr>
                <a:picLocks noChangeAspect="1"/>
              </p:cNvPicPr>
              <p:nvPr/>
            </p:nvPicPr>
            <p:blipFill>
              <a:blip r:embed="rId3">
                <a:duotone>
                  <a:prstClr val="black"/>
                  <a:schemeClr val="accent3">
                    <a:tint val="45000"/>
                    <a:satMod val="400000"/>
                  </a:schemeClr>
                </a:duotone>
              </a:blip>
              <a:stretch>
                <a:fillRect/>
              </a:stretch>
            </p:blipFill>
            <p:spPr>
              <a:xfrm>
                <a:off x="5594738" y="1798062"/>
                <a:ext cx="788335" cy="788334"/>
              </a:xfrm>
              <a:prstGeom prst="rect">
                <a:avLst/>
              </a:prstGeom>
            </p:spPr>
          </p:pic>
          <p:sp>
            <p:nvSpPr>
              <p:cNvPr id="90" name="CasellaDiTesto 17">
                <a:extLst>
                  <a:ext uri="{FF2B5EF4-FFF2-40B4-BE49-F238E27FC236}">
                    <a16:creationId xmlns:a16="http://schemas.microsoft.com/office/drawing/2014/main" id="{EE430EEC-8D8C-081D-E960-7AB268D3D3B8}"/>
                  </a:ext>
                </a:extLst>
              </p:cNvPr>
              <p:cNvSpPr txBox="1"/>
              <p:nvPr/>
            </p:nvSpPr>
            <p:spPr>
              <a:xfrm>
                <a:off x="4720885" y="2790238"/>
                <a:ext cx="2536039" cy="414753"/>
              </a:xfrm>
              <a:prstGeom prst="rect">
                <a:avLst/>
              </a:prstGeom>
              <a:noFill/>
              <a:ln>
                <a:noFill/>
              </a:ln>
            </p:spPr>
            <p:txBody>
              <a:bodyPr wrap="square" rtlCol="0">
                <a:spAutoFit/>
              </a:bodyPr>
              <a:lstStyle/>
              <a:p>
                <a:pPr algn="ctr"/>
                <a:r>
                  <a:rPr lang="it-IT" sz="1000" dirty="0"/>
                  <a:t>Trasferimento extra UE</a:t>
                </a:r>
              </a:p>
            </p:txBody>
          </p:sp>
          <p:sp>
            <p:nvSpPr>
              <p:cNvPr id="91" name="CasellaDiTesto 19">
                <a:extLst>
                  <a:ext uri="{FF2B5EF4-FFF2-40B4-BE49-F238E27FC236}">
                    <a16:creationId xmlns:a16="http://schemas.microsoft.com/office/drawing/2014/main" id="{A8A31A9F-F657-B7A6-3999-4CEA67AD98CA}"/>
                  </a:ext>
                </a:extLst>
              </p:cNvPr>
              <p:cNvSpPr txBox="1"/>
              <p:nvPr/>
            </p:nvSpPr>
            <p:spPr>
              <a:xfrm>
                <a:off x="5125019" y="3417443"/>
                <a:ext cx="1727763" cy="720002"/>
              </a:xfrm>
              <a:prstGeom prst="rect">
                <a:avLst/>
              </a:prstGeom>
              <a:solidFill>
                <a:srgbClr val="F1F1F1"/>
              </a:solidFill>
              <a:ln w="12700">
                <a:solidFill>
                  <a:schemeClr val="accent4"/>
                </a:solidFill>
              </a:ln>
            </p:spPr>
            <p:txBody>
              <a:bodyPr wrap="square" rtlCol="0" anchor="ctr">
                <a:noAutofit/>
              </a:bodyPr>
              <a:lstStyle/>
              <a:p>
                <a:pPr algn="ctr"/>
                <a:r>
                  <a:rPr lang="it-IT" sz="1000" b="1" dirty="0"/>
                  <a:t>Soggetto a condizioni</a:t>
                </a:r>
              </a:p>
            </p:txBody>
          </p:sp>
        </p:grpSp>
        <p:grpSp>
          <p:nvGrpSpPr>
            <p:cNvPr id="22" name="Group 299">
              <a:extLst>
                <a:ext uri="{FF2B5EF4-FFF2-40B4-BE49-F238E27FC236}">
                  <a16:creationId xmlns:a16="http://schemas.microsoft.com/office/drawing/2014/main" id="{22C83853-EA0A-DE4E-E57F-7E1EC467F9B0}"/>
                </a:ext>
              </a:extLst>
            </p:cNvPr>
            <p:cNvGrpSpPr/>
            <p:nvPr/>
          </p:nvGrpSpPr>
          <p:grpSpPr>
            <a:xfrm>
              <a:off x="2206374" y="1337350"/>
              <a:ext cx="4778852" cy="2781148"/>
              <a:chOff x="2122149" y="422171"/>
              <a:chExt cx="6843445" cy="3982680"/>
            </a:xfrm>
          </p:grpSpPr>
          <p:sp>
            <p:nvSpPr>
              <p:cNvPr id="23" name="Freeform 113">
                <a:extLst>
                  <a:ext uri="{FF2B5EF4-FFF2-40B4-BE49-F238E27FC236}">
                    <a16:creationId xmlns:a16="http://schemas.microsoft.com/office/drawing/2014/main" id="{7CE36614-2F72-A9A2-6ABC-BDFAB9B61F5E}"/>
                  </a:ext>
                </a:extLst>
              </p:cNvPr>
              <p:cNvSpPr>
                <a:spLocks noChangeAspect="1"/>
              </p:cNvSpPr>
              <p:nvPr/>
            </p:nvSpPr>
            <p:spPr bwMode="gray">
              <a:xfrm rot="21148172">
                <a:off x="8837007" y="3684454"/>
                <a:ext cx="120263" cy="172806"/>
              </a:xfrm>
              <a:custGeom>
                <a:avLst/>
                <a:gdLst/>
                <a:ahLst/>
                <a:cxnLst>
                  <a:cxn ang="0">
                    <a:pos x="0" y="0"/>
                  </a:cxn>
                  <a:cxn ang="0">
                    <a:pos x="56" y="32"/>
                  </a:cxn>
                  <a:cxn ang="0">
                    <a:pos x="71" y="93"/>
                  </a:cxn>
                  <a:cxn ang="0">
                    <a:pos x="94" y="110"/>
                  </a:cxn>
                  <a:cxn ang="0">
                    <a:pos x="109" y="84"/>
                  </a:cxn>
                  <a:cxn ang="0">
                    <a:pos x="120" y="126"/>
                  </a:cxn>
                  <a:cxn ang="0">
                    <a:pos x="202" y="126"/>
                  </a:cxn>
                  <a:cxn ang="0">
                    <a:pos x="184" y="187"/>
                  </a:cxn>
                  <a:cxn ang="0">
                    <a:pos x="144" y="196"/>
                  </a:cxn>
                  <a:cxn ang="0">
                    <a:pos x="110" y="275"/>
                  </a:cxn>
                  <a:cxn ang="0">
                    <a:pos x="72" y="278"/>
                  </a:cxn>
                  <a:cxn ang="0">
                    <a:pos x="89" y="248"/>
                  </a:cxn>
                  <a:cxn ang="0">
                    <a:pos x="39" y="192"/>
                  </a:cxn>
                  <a:cxn ang="0">
                    <a:pos x="79" y="142"/>
                  </a:cxn>
                  <a:cxn ang="0">
                    <a:pos x="72" y="100"/>
                  </a:cxn>
                  <a:cxn ang="0">
                    <a:pos x="0" y="0"/>
                  </a:cxn>
                </a:cxnLst>
                <a:rect l="0" t="0" r="r" b="b"/>
                <a:pathLst>
                  <a:path w="202" h="278">
                    <a:moveTo>
                      <a:pt x="0" y="0"/>
                    </a:moveTo>
                    <a:lnTo>
                      <a:pt x="56" y="32"/>
                    </a:lnTo>
                    <a:lnTo>
                      <a:pt x="71" y="93"/>
                    </a:lnTo>
                    <a:lnTo>
                      <a:pt x="94" y="110"/>
                    </a:lnTo>
                    <a:lnTo>
                      <a:pt x="109" y="84"/>
                    </a:lnTo>
                    <a:lnTo>
                      <a:pt x="120" y="126"/>
                    </a:lnTo>
                    <a:lnTo>
                      <a:pt x="202" y="126"/>
                    </a:lnTo>
                    <a:lnTo>
                      <a:pt x="184" y="187"/>
                    </a:lnTo>
                    <a:lnTo>
                      <a:pt x="144" y="196"/>
                    </a:lnTo>
                    <a:lnTo>
                      <a:pt x="110" y="275"/>
                    </a:lnTo>
                    <a:lnTo>
                      <a:pt x="72" y="278"/>
                    </a:lnTo>
                    <a:lnTo>
                      <a:pt x="89" y="248"/>
                    </a:lnTo>
                    <a:lnTo>
                      <a:pt x="39" y="192"/>
                    </a:lnTo>
                    <a:lnTo>
                      <a:pt x="79" y="142"/>
                    </a:lnTo>
                    <a:lnTo>
                      <a:pt x="72" y="100"/>
                    </a:lnTo>
                    <a:lnTo>
                      <a:pt x="0" y="0"/>
                    </a:lnTo>
                    <a:close/>
                  </a:path>
                </a:pathLst>
              </a:custGeom>
              <a:solidFill>
                <a:schemeClr val="tx2">
                  <a:lumMod val="20000"/>
                  <a:lumOff val="80000"/>
                </a:schemeClr>
              </a:solidFill>
              <a:ln w="3175" cap="rnd" cmpd="sng">
                <a:solidFill>
                  <a:srgbClr val="FFFFFF">
                    <a:lumMod val="95000"/>
                  </a:srgbClr>
                </a:solidFill>
                <a:prstDash val="solid"/>
                <a:round/>
                <a:headEnd type="none" w="med" len="med"/>
                <a:tailEnd type="none" w="med" len="med"/>
              </a:ln>
              <a:effectLst/>
            </p:spPr>
            <p:txBody>
              <a:bodyPr/>
              <a:lstStyle/>
              <a:p>
                <a:pPr defTabSz="990570">
                  <a:defRPr/>
                </a:pPr>
                <a:endParaRPr lang="it-IT" sz="1733" kern="0"/>
              </a:p>
            </p:txBody>
          </p:sp>
          <p:sp>
            <p:nvSpPr>
              <p:cNvPr id="24" name="Freeform 112">
                <a:extLst>
                  <a:ext uri="{FF2B5EF4-FFF2-40B4-BE49-F238E27FC236}">
                    <a16:creationId xmlns:a16="http://schemas.microsoft.com/office/drawing/2014/main" id="{735D0061-3F7A-AC5D-9471-C3C6F0C2B1E2}"/>
                  </a:ext>
                </a:extLst>
              </p:cNvPr>
              <p:cNvSpPr>
                <a:spLocks noChangeAspect="1"/>
              </p:cNvSpPr>
              <p:nvPr/>
            </p:nvSpPr>
            <p:spPr bwMode="gray">
              <a:xfrm rot="21148172">
                <a:off x="8711515" y="3841099"/>
                <a:ext cx="160787" cy="156644"/>
              </a:xfrm>
              <a:custGeom>
                <a:avLst/>
                <a:gdLst/>
                <a:ahLst/>
                <a:cxnLst>
                  <a:cxn ang="0">
                    <a:pos x="0" y="220"/>
                  </a:cxn>
                  <a:cxn ang="0">
                    <a:pos x="56" y="143"/>
                  </a:cxn>
                  <a:cxn ang="0">
                    <a:pos x="153" y="86"/>
                  </a:cxn>
                  <a:cxn ang="0">
                    <a:pos x="202" y="0"/>
                  </a:cxn>
                  <a:cxn ang="0">
                    <a:pos x="233" y="26"/>
                  </a:cxn>
                  <a:cxn ang="0">
                    <a:pos x="266" y="15"/>
                  </a:cxn>
                  <a:cxn ang="0">
                    <a:pos x="268" y="44"/>
                  </a:cxn>
                  <a:cxn ang="0">
                    <a:pos x="218" y="104"/>
                  </a:cxn>
                  <a:cxn ang="0">
                    <a:pos x="229" y="132"/>
                  </a:cxn>
                  <a:cxn ang="0">
                    <a:pos x="173" y="142"/>
                  </a:cxn>
                  <a:cxn ang="0">
                    <a:pos x="144" y="226"/>
                  </a:cxn>
                  <a:cxn ang="0">
                    <a:pos x="87" y="252"/>
                  </a:cxn>
                  <a:cxn ang="0">
                    <a:pos x="0" y="220"/>
                  </a:cxn>
                </a:cxnLst>
                <a:rect l="0" t="0" r="r" b="b"/>
                <a:pathLst>
                  <a:path w="268" h="252">
                    <a:moveTo>
                      <a:pt x="0" y="220"/>
                    </a:moveTo>
                    <a:lnTo>
                      <a:pt x="56" y="143"/>
                    </a:lnTo>
                    <a:lnTo>
                      <a:pt x="153" y="86"/>
                    </a:lnTo>
                    <a:lnTo>
                      <a:pt x="202" y="0"/>
                    </a:lnTo>
                    <a:lnTo>
                      <a:pt x="233" y="26"/>
                    </a:lnTo>
                    <a:lnTo>
                      <a:pt x="266" y="15"/>
                    </a:lnTo>
                    <a:lnTo>
                      <a:pt x="268" y="44"/>
                    </a:lnTo>
                    <a:lnTo>
                      <a:pt x="218" y="104"/>
                    </a:lnTo>
                    <a:lnTo>
                      <a:pt x="229" y="132"/>
                    </a:lnTo>
                    <a:lnTo>
                      <a:pt x="173" y="142"/>
                    </a:lnTo>
                    <a:lnTo>
                      <a:pt x="144" y="226"/>
                    </a:lnTo>
                    <a:lnTo>
                      <a:pt x="87" y="252"/>
                    </a:lnTo>
                    <a:lnTo>
                      <a:pt x="0" y="220"/>
                    </a:lnTo>
                    <a:close/>
                  </a:path>
                </a:pathLst>
              </a:custGeom>
              <a:solidFill>
                <a:schemeClr val="tx2">
                  <a:lumMod val="20000"/>
                  <a:lumOff val="80000"/>
                </a:schemeClr>
              </a:solidFill>
              <a:ln w="3175" cap="rnd" cmpd="sng">
                <a:solidFill>
                  <a:srgbClr val="FFFFFF">
                    <a:lumMod val="95000"/>
                  </a:srgbClr>
                </a:solidFill>
                <a:prstDash val="solid"/>
                <a:round/>
                <a:headEnd type="none" w="med" len="med"/>
                <a:tailEnd type="none" w="med" len="med"/>
              </a:ln>
              <a:effectLst/>
            </p:spPr>
            <p:txBody>
              <a:bodyPr/>
              <a:lstStyle/>
              <a:p>
                <a:pPr defTabSz="990570">
                  <a:defRPr/>
                </a:pPr>
                <a:endParaRPr lang="it-IT" sz="1733" kern="0"/>
              </a:p>
            </p:txBody>
          </p:sp>
          <p:grpSp>
            <p:nvGrpSpPr>
              <p:cNvPr id="25" name="Group 302">
                <a:extLst>
                  <a:ext uri="{FF2B5EF4-FFF2-40B4-BE49-F238E27FC236}">
                    <a16:creationId xmlns:a16="http://schemas.microsoft.com/office/drawing/2014/main" id="{0D3241F5-2853-B538-689E-2609F6ECE753}"/>
                  </a:ext>
                </a:extLst>
              </p:cNvPr>
              <p:cNvGrpSpPr/>
              <p:nvPr/>
            </p:nvGrpSpPr>
            <p:grpSpPr>
              <a:xfrm>
                <a:off x="2122149" y="422171"/>
                <a:ext cx="6843445" cy="3982680"/>
                <a:chOff x="2122149" y="422171"/>
                <a:chExt cx="6843445" cy="3982680"/>
              </a:xfrm>
            </p:grpSpPr>
            <p:grpSp>
              <p:nvGrpSpPr>
                <p:cNvPr id="26" name="Group 26">
                  <a:extLst>
                    <a:ext uri="{FF2B5EF4-FFF2-40B4-BE49-F238E27FC236}">
                      <a16:creationId xmlns:a16="http://schemas.microsoft.com/office/drawing/2014/main" id="{F2670B1D-5BD5-C553-92CE-64FF457F9713}"/>
                    </a:ext>
                  </a:extLst>
                </p:cNvPr>
                <p:cNvGrpSpPr>
                  <a:grpSpLocks/>
                </p:cNvGrpSpPr>
                <p:nvPr/>
              </p:nvGrpSpPr>
              <p:grpSpPr bwMode="auto">
                <a:xfrm>
                  <a:off x="2122149" y="861849"/>
                  <a:ext cx="6843445" cy="3251747"/>
                  <a:chOff x="2396695" y="1497452"/>
                  <a:chExt cx="6567793" cy="2971084"/>
                </a:xfrm>
                <a:solidFill>
                  <a:schemeClr val="tx2">
                    <a:lumMod val="20000"/>
                    <a:lumOff val="80000"/>
                  </a:schemeClr>
                </a:solidFill>
              </p:grpSpPr>
              <p:sp>
                <p:nvSpPr>
                  <p:cNvPr id="55" name="Freeform 206">
                    <a:extLst>
                      <a:ext uri="{FF2B5EF4-FFF2-40B4-BE49-F238E27FC236}">
                        <a16:creationId xmlns:a16="http://schemas.microsoft.com/office/drawing/2014/main" id="{4C17BA4D-E207-DEA4-EE88-0BCE6B9237D8}"/>
                      </a:ext>
                    </a:extLst>
                  </p:cNvPr>
                  <p:cNvSpPr>
                    <a:spLocks/>
                  </p:cNvSpPr>
                  <p:nvPr/>
                </p:nvSpPr>
                <p:spPr bwMode="auto">
                  <a:xfrm>
                    <a:off x="4926989" y="1497452"/>
                    <a:ext cx="4037499" cy="2754627"/>
                  </a:xfrm>
                  <a:custGeom>
                    <a:avLst/>
                    <a:gdLst>
                      <a:gd name="T0" fmla="*/ 10522109 w 3717271"/>
                      <a:gd name="T1" fmla="*/ 101838 h 2313532"/>
                      <a:gd name="T2" fmla="*/ 2265462 w 3717271"/>
                      <a:gd name="T3" fmla="*/ 0 h 2313532"/>
                      <a:gd name="T4" fmla="*/ 9493825 w 3717271"/>
                      <a:gd name="T5" fmla="*/ 2003121 h 2313532"/>
                      <a:gd name="T6" fmla="*/ 9020408 w 3717271"/>
                      <a:gd name="T7" fmla="*/ 3298684 h 2313532"/>
                      <a:gd name="T8" fmla="*/ 8730248 w 3717271"/>
                      <a:gd name="T9" fmla="*/ 5418702 h 2313532"/>
                      <a:gd name="T10" fmla="*/ 8323007 w 3717271"/>
                      <a:gd name="T11" fmla="*/ 4207258 h 2313532"/>
                      <a:gd name="T12" fmla="*/ 8394276 w 3717271"/>
                      <a:gd name="T13" fmla="*/ 6058075 h 2313532"/>
                      <a:gd name="T14" fmla="*/ 8083753 w 3717271"/>
                      <a:gd name="T15" fmla="*/ 8413630 h 2313532"/>
                      <a:gd name="T16" fmla="*/ 7462708 w 3717271"/>
                      <a:gd name="T17" fmla="*/ 9372683 h 2313532"/>
                      <a:gd name="T18" fmla="*/ 7218363 w 3717271"/>
                      <a:gd name="T19" fmla="*/ 11021593 h 2313532"/>
                      <a:gd name="T20" fmla="*/ 7045288 w 3717271"/>
                      <a:gd name="T21" fmla="*/ 11761906 h 2313532"/>
                      <a:gd name="T22" fmla="*/ 6653313 w 3717271"/>
                      <a:gd name="T23" fmla="*/ 8952057 h 2313532"/>
                      <a:gd name="T24" fmla="*/ 6118811 w 3717271"/>
                      <a:gd name="T25" fmla="*/ 9860629 h 2313532"/>
                      <a:gd name="T26" fmla="*/ 5777743 w 3717271"/>
                      <a:gd name="T27" fmla="*/ 12064766 h 2313532"/>
                      <a:gd name="T28" fmla="*/ 5477405 w 3717271"/>
                      <a:gd name="T29" fmla="*/ 8935229 h 2313532"/>
                      <a:gd name="T30" fmla="*/ 5161792 w 3717271"/>
                      <a:gd name="T31" fmla="*/ 8178076 h 2313532"/>
                      <a:gd name="T32" fmla="*/ 4067327 w 3717271"/>
                      <a:gd name="T33" fmla="*/ 6630132 h 2313532"/>
                      <a:gd name="T34" fmla="*/ 4494935 w 3717271"/>
                      <a:gd name="T35" fmla="*/ 7908874 h 2313532"/>
                      <a:gd name="T36" fmla="*/ 4220044 w 3717271"/>
                      <a:gd name="T37" fmla="*/ 9995232 h 2313532"/>
                      <a:gd name="T38" fmla="*/ 3558279 w 3717271"/>
                      <a:gd name="T39" fmla="*/ 9221262 h 2313532"/>
                      <a:gd name="T40" fmla="*/ 3145943 w 3717271"/>
                      <a:gd name="T41" fmla="*/ 7101250 h 2313532"/>
                      <a:gd name="T42" fmla="*/ 3324111 w 3717271"/>
                      <a:gd name="T43" fmla="*/ 8733321 h 2313532"/>
                      <a:gd name="T44" fmla="*/ 4153865 w 3717271"/>
                      <a:gd name="T45" fmla="*/ 10903806 h 2313532"/>
                      <a:gd name="T46" fmla="*/ 3609181 w 3717271"/>
                      <a:gd name="T47" fmla="*/ 14184785 h 2313532"/>
                      <a:gd name="T48" fmla="*/ 3507374 w 3717271"/>
                      <a:gd name="T49" fmla="*/ 16473052 h 2313532"/>
                      <a:gd name="T50" fmla="*/ 3033952 w 3717271"/>
                      <a:gd name="T51" fmla="*/ 20696253 h 2313532"/>
                      <a:gd name="T52" fmla="*/ 2255103 w 3717271"/>
                      <a:gd name="T53" fmla="*/ 22361978 h 2313532"/>
                      <a:gd name="T54" fmla="*/ 1761325 w 3717271"/>
                      <a:gd name="T55" fmla="*/ 18155609 h 2313532"/>
                      <a:gd name="T56" fmla="*/ 1654422 w 3717271"/>
                      <a:gd name="T57" fmla="*/ 13091126 h 2313532"/>
                      <a:gd name="T58" fmla="*/ 137446 w 3717271"/>
                      <a:gd name="T59" fmla="*/ 11374927 h 2313532"/>
                      <a:gd name="T60" fmla="*/ 157808 w 3717271"/>
                      <a:gd name="T61" fmla="*/ 8161253 h 2313532"/>
                      <a:gd name="T62" fmla="*/ 768673 w 3717271"/>
                      <a:gd name="T63" fmla="*/ 5368215 h 2313532"/>
                      <a:gd name="T64" fmla="*/ 1705325 w 3717271"/>
                      <a:gd name="T65" fmla="*/ 4913921 h 2313532"/>
                      <a:gd name="T66" fmla="*/ 2250011 w 3717271"/>
                      <a:gd name="T67" fmla="*/ 6630132 h 2313532"/>
                      <a:gd name="T68" fmla="*/ 2820153 w 3717271"/>
                      <a:gd name="T69" fmla="*/ 6360930 h 2313532"/>
                      <a:gd name="T70" fmla="*/ 2962680 w 3717271"/>
                      <a:gd name="T71" fmla="*/ 5014881 h 2313532"/>
                      <a:gd name="T72" fmla="*/ 2753975 w 3717271"/>
                      <a:gd name="T73" fmla="*/ 3988535 h 2313532"/>
                      <a:gd name="T74" fmla="*/ 2972865 w 3717271"/>
                      <a:gd name="T75" fmla="*/ 3837089 h 2313532"/>
                      <a:gd name="T76" fmla="*/ 3364837 w 3717271"/>
                      <a:gd name="T77" fmla="*/ 4089471 h 2313532"/>
                      <a:gd name="T78" fmla="*/ 3543006 w 3717271"/>
                      <a:gd name="T79" fmla="*/ 3029475 h 2313532"/>
                      <a:gd name="T80" fmla="*/ 3308841 w 3717271"/>
                      <a:gd name="T81" fmla="*/ 2558355 h 2313532"/>
                      <a:gd name="T82" fmla="*/ 3425924 w 3717271"/>
                      <a:gd name="T83" fmla="*/ 2070416 h 2313532"/>
                      <a:gd name="T84" fmla="*/ 3263024 w 3717271"/>
                      <a:gd name="T85" fmla="*/ 2238667 h 2313532"/>
                      <a:gd name="T86" fmla="*/ 3125582 w 3717271"/>
                      <a:gd name="T87" fmla="*/ 2423751 h 2313532"/>
                      <a:gd name="T88" fmla="*/ 3232481 w 3717271"/>
                      <a:gd name="T89" fmla="*/ 2659300 h 2313532"/>
                      <a:gd name="T90" fmla="*/ 3171396 w 3717271"/>
                      <a:gd name="T91" fmla="*/ 2844388 h 2313532"/>
                      <a:gd name="T92" fmla="*/ 3120493 w 3717271"/>
                      <a:gd name="T93" fmla="*/ 2507877 h 2313532"/>
                      <a:gd name="T94" fmla="*/ 2876147 w 3717271"/>
                      <a:gd name="T95" fmla="*/ 2423751 h 2313532"/>
                      <a:gd name="T96" fmla="*/ 2779426 w 3717271"/>
                      <a:gd name="T97" fmla="*/ 3736137 h 2313532"/>
                      <a:gd name="T98" fmla="*/ 2585985 w 3717271"/>
                      <a:gd name="T99" fmla="*/ 3904401 h 2313532"/>
                      <a:gd name="T100" fmla="*/ 2545260 w 3717271"/>
                      <a:gd name="T101" fmla="*/ 4577423 h 2313532"/>
                      <a:gd name="T102" fmla="*/ 1990397 w 3717271"/>
                      <a:gd name="T103" fmla="*/ 3147250 h 2313532"/>
                      <a:gd name="T104" fmla="*/ 1796955 w 3717271"/>
                      <a:gd name="T105" fmla="*/ 2844388 h 2313532"/>
                      <a:gd name="T106" fmla="*/ 2026026 w 3717271"/>
                      <a:gd name="T107" fmla="*/ 3668841 h 2313532"/>
                      <a:gd name="T108" fmla="*/ 2061660 w 3717271"/>
                      <a:gd name="T109" fmla="*/ 4156776 h 2313532"/>
                      <a:gd name="T110" fmla="*/ 2010756 w 3717271"/>
                      <a:gd name="T111" fmla="*/ 4526943 h 2313532"/>
                      <a:gd name="T112" fmla="*/ 1781686 w 3717271"/>
                      <a:gd name="T113" fmla="*/ 3668841 h 2313532"/>
                      <a:gd name="T114" fmla="*/ 1247181 w 3717271"/>
                      <a:gd name="T115" fmla="*/ 3635186 h 2313532"/>
                      <a:gd name="T116" fmla="*/ 733034 w 3717271"/>
                      <a:gd name="T117" fmla="*/ 5082183 h 2313532"/>
                      <a:gd name="T118" fmla="*/ 666856 w 3717271"/>
                      <a:gd name="T119" fmla="*/ 3180897 h 2313532"/>
                      <a:gd name="T120" fmla="*/ 901024 w 3717271"/>
                      <a:gd name="T121" fmla="*/ 1717080 h 2313532"/>
                      <a:gd name="T122" fmla="*/ 1516973 w 3717271"/>
                      <a:gd name="T123" fmla="*/ 455165 h 23135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717271" h="2313532">
                        <a:moveTo>
                          <a:pt x="3593571" y="0"/>
                        </a:moveTo>
                        <a:lnTo>
                          <a:pt x="3717271" y="0"/>
                        </a:lnTo>
                        <a:lnTo>
                          <a:pt x="3711832" y="5313"/>
                        </a:lnTo>
                        <a:cubicBezTo>
                          <a:pt x="3706833" y="7489"/>
                          <a:pt x="3701617" y="8795"/>
                          <a:pt x="3701617" y="8795"/>
                        </a:cubicBezTo>
                        <a:cubicBezTo>
                          <a:pt x="3701617" y="8795"/>
                          <a:pt x="3701617" y="8795"/>
                          <a:pt x="3682492" y="8795"/>
                        </a:cubicBezTo>
                        <a:cubicBezTo>
                          <a:pt x="3682492" y="8795"/>
                          <a:pt x="3682492" y="8795"/>
                          <a:pt x="3677276" y="19239"/>
                        </a:cubicBezTo>
                        <a:cubicBezTo>
                          <a:pt x="3677276" y="19239"/>
                          <a:pt x="3677276" y="19239"/>
                          <a:pt x="3668582" y="22720"/>
                        </a:cubicBezTo>
                        <a:cubicBezTo>
                          <a:pt x="3668582" y="22720"/>
                          <a:pt x="3668582" y="22720"/>
                          <a:pt x="3668582" y="31424"/>
                        </a:cubicBezTo>
                        <a:cubicBezTo>
                          <a:pt x="3668582" y="31424"/>
                          <a:pt x="3668582" y="31424"/>
                          <a:pt x="3672060" y="52313"/>
                        </a:cubicBezTo>
                        <a:cubicBezTo>
                          <a:pt x="3672060" y="52313"/>
                          <a:pt x="3672060" y="52313"/>
                          <a:pt x="3647718" y="55794"/>
                        </a:cubicBezTo>
                        <a:cubicBezTo>
                          <a:pt x="3647718" y="55794"/>
                          <a:pt x="3652934" y="74943"/>
                          <a:pt x="3651196" y="81906"/>
                        </a:cubicBezTo>
                        <a:cubicBezTo>
                          <a:pt x="3651196" y="88869"/>
                          <a:pt x="3616422" y="108017"/>
                          <a:pt x="3616422" y="108017"/>
                        </a:cubicBezTo>
                        <a:cubicBezTo>
                          <a:pt x="3616422" y="108017"/>
                          <a:pt x="3595558" y="55794"/>
                          <a:pt x="3593820" y="10535"/>
                        </a:cubicBezTo>
                        <a:lnTo>
                          <a:pt x="3593571" y="0"/>
                        </a:lnTo>
                        <a:close/>
                        <a:moveTo>
                          <a:pt x="549212" y="0"/>
                        </a:moveTo>
                        <a:lnTo>
                          <a:pt x="569202" y="0"/>
                        </a:lnTo>
                        <a:lnTo>
                          <a:pt x="572021" y="10535"/>
                        </a:lnTo>
                        <a:cubicBezTo>
                          <a:pt x="573760" y="14017"/>
                          <a:pt x="577237" y="20980"/>
                          <a:pt x="577237" y="20980"/>
                        </a:cubicBezTo>
                        <a:cubicBezTo>
                          <a:pt x="577237" y="20980"/>
                          <a:pt x="592885" y="24461"/>
                          <a:pt x="594623" y="24461"/>
                        </a:cubicBezTo>
                        <a:cubicBezTo>
                          <a:pt x="598101" y="26202"/>
                          <a:pt x="606794" y="31424"/>
                          <a:pt x="610271" y="26202"/>
                        </a:cubicBezTo>
                        <a:cubicBezTo>
                          <a:pt x="613749" y="20980"/>
                          <a:pt x="608533" y="15757"/>
                          <a:pt x="627658" y="15757"/>
                        </a:cubicBezTo>
                        <a:cubicBezTo>
                          <a:pt x="645045" y="15757"/>
                          <a:pt x="632874" y="20980"/>
                          <a:pt x="650261" y="22720"/>
                        </a:cubicBezTo>
                        <a:cubicBezTo>
                          <a:pt x="650261" y="22720"/>
                          <a:pt x="697205" y="20980"/>
                          <a:pt x="705898" y="15757"/>
                        </a:cubicBezTo>
                        <a:cubicBezTo>
                          <a:pt x="718069" y="8795"/>
                          <a:pt x="740671" y="91"/>
                          <a:pt x="740671" y="91"/>
                        </a:cubicBezTo>
                        <a:cubicBezTo>
                          <a:pt x="740671" y="91"/>
                          <a:pt x="763274" y="14017"/>
                          <a:pt x="773706" y="91"/>
                        </a:cubicBezTo>
                        <a:lnTo>
                          <a:pt x="773767" y="0"/>
                        </a:lnTo>
                        <a:lnTo>
                          <a:pt x="3169296" y="0"/>
                        </a:lnTo>
                        <a:lnTo>
                          <a:pt x="3167929" y="7788"/>
                        </a:lnTo>
                        <a:cubicBezTo>
                          <a:pt x="3169477" y="13908"/>
                          <a:pt x="3179583" y="10970"/>
                          <a:pt x="3188711" y="7054"/>
                        </a:cubicBezTo>
                        <a:cubicBezTo>
                          <a:pt x="3200881" y="3572"/>
                          <a:pt x="3200881" y="12276"/>
                          <a:pt x="3200881" y="24461"/>
                        </a:cubicBezTo>
                        <a:cubicBezTo>
                          <a:pt x="3200881" y="36646"/>
                          <a:pt x="3211313" y="52313"/>
                          <a:pt x="3221745" y="43609"/>
                        </a:cubicBezTo>
                        <a:cubicBezTo>
                          <a:pt x="3232177" y="34906"/>
                          <a:pt x="3230439" y="19239"/>
                          <a:pt x="3242609" y="26202"/>
                        </a:cubicBezTo>
                        <a:cubicBezTo>
                          <a:pt x="3253041" y="33165"/>
                          <a:pt x="3275644" y="48831"/>
                          <a:pt x="3275644" y="48831"/>
                        </a:cubicBezTo>
                        <a:cubicBezTo>
                          <a:pt x="3275644" y="48831"/>
                          <a:pt x="3293031" y="50572"/>
                          <a:pt x="3287815" y="61017"/>
                        </a:cubicBezTo>
                        <a:cubicBezTo>
                          <a:pt x="3282599" y="71461"/>
                          <a:pt x="3291292" y="80165"/>
                          <a:pt x="3284337" y="90609"/>
                        </a:cubicBezTo>
                        <a:cubicBezTo>
                          <a:pt x="3277383" y="102794"/>
                          <a:pt x="3263473" y="102794"/>
                          <a:pt x="3268689" y="121942"/>
                        </a:cubicBezTo>
                        <a:cubicBezTo>
                          <a:pt x="3273905" y="139350"/>
                          <a:pt x="3273905" y="146313"/>
                          <a:pt x="3268689" y="160239"/>
                        </a:cubicBezTo>
                        <a:cubicBezTo>
                          <a:pt x="3261735" y="175905"/>
                          <a:pt x="3272167" y="172424"/>
                          <a:pt x="3261735" y="184609"/>
                        </a:cubicBezTo>
                        <a:cubicBezTo>
                          <a:pt x="3249564" y="196794"/>
                          <a:pt x="3242609" y="203757"/>
                          <a:pt x="3242609" y="207239"/>
                        </a:cubicBezTo>
                        <a:cubicBezTo>
                          <a:pt x="3242609" y="210720"/>
                          <a:pt x="3242609" y="217683"/>
                          <a:pt x="3242609" y="217683"/>
                        </a:cubicBezTo>
                        <a:cubicBezTo>
                          <a:pt x="3242609" y="217683"/>
                          <a:pt x="3230439" y="215942"/>
                          <a:pt x="3228700" y="224646"/>
                        </a:cubicBezTo>
                        <a:cubicBezTo>
                          <a:pt x="3226961" y="233350"/>
                          <a:pt x="3232177" y="245535"/>
                          <a:pt x="3223484" y="254239"/>
                        </a:cubicBezTo>
                        <a:cubicBezTo>
                          <a:pt x="3214791" y="264683"/>
                          <a:pt x="3199143" y="262942"/>
                          <a:pt x="3193927" y="275127"/>
                        </a:cubicBezTo>
                        <a:cubicBezTo>
                          <a:pt x="3186972" y="287313"/>
                          <a:pt x="3193927" y="290794"/>
                          <a:pt x="3186972" y="297757"/>
                        </a:cubicBezTo>
                        <a:cubicBezTo>
                          <a:pt x="3180018" y="306461"/>
                          <a:pt x="3181756" y="296016"/>
                          <a:pt x="3173063" y="306461"/>
                        </a:cubicBezTo>
                        <a:cubicBezTo>
                          <a:pt x="3166108" y="315164"/>
                          <a:pt x="3166108" y="323868"/>
                          <a:pt x="3166108" y="323868"/>
                        </a:cubicBezTo>
                        <a:cubicBezTo>
                          <a:pt x="3166108" y="323868"/>
                          <a:pt x="3166108" y="323868"/>
                          <a:pt x="3148722" y="327350"/>
                        </a:cubicBezTo>
                        <a:cubicBezTo>
                          <a:pt x="3148722" y="327350"/>
                          <a:pt x="3138290" y="353461"/>
                          <a:pt x="3133074" y="355201"/>
                        </a:cubicBezTo>
                        <a:cubicBezTo>
                          <a:pt x="3127858" y="358683"/>
                          <a:pt x="3120903" y="353461"/>
                          <a:pt x="3115687" y="348238"/>
                        </a:cubicBezTo>
                        <a:cubicBezTo>
                          <a:pt x="3110471" y="341276"/>
                          <a:pt x="3112210" y="330831"/>
                          <a:pt x="3112210" y="330831"/>
                        </a:cubicBezTo>
                        <a:cubicBezTo>
                          <a:pt x="3112210" y="330831"/>
                          <a:pt x="3112210" y="330831"/>
                          <a:pt x="3087868" y="327350"/>
                        </a:cubicBezTo>
                        <a:cubicBezTo>
                          <a:pt x="3087868" y="327350"/>
                          <a:pt x="3093084" y="332572"/>
                          <a:pt x="3080914" y="341276"/>
                        </a:cubicBezTo>
                        <a:cubicBezTo>
                          <a:pt x="3070482" y="349979"/>
                          <a:pt x="3058311" y="349979"/>
                          <a:pt x="3051356" y="360424"/>
                        </a:cubicBezTo>
                        <a:cubicBezTo>
                          <a:pt x="3046140" y="370868"/>
                          <a:pt x="3030492" y="376090"/>
                          <a:pt x="3039186" y="381312"/>
                        </a:cubicBezTo>
                        <a:cubicBezTo>
                          <a:pt x="3047879" y="386535"/>
                          <a:pt x="3047879" y="386535"/>
                          <a:pt x="3042663" y="398720"/>
                        </a:cubicBezTo>
                        <a:cubicBezTo>
                          <a:pt x="3039186" y="410905"/>
                          <a:pt x="3014844" y="426572"/>
                          <a:pt x="3014844" y="428312"/>
                        </a:cubicBezTo>
                        <a:cubicBezTo>
                          <a:pt x="3014844" y="431794"/>
                          <a:pt x="3006151" y="423090"/>
                          <a:pt x="3007890" y="437016"/>
                        </a:cubicBezTo>
                        <a:cubicBezTo>
                          <a:pt x="3009628" y="450942"/>
                          <a:pt x="3013106" y="463127"/>
                          <a:pt x="3016583" y="466609"/>
                        </a:cubicBezTo>
                        <a:cubicBezTo>
                          <a:pt x="3018322" y="470090"/>
                          <a:pt x="3016583" y="484016"/>
                          <a:pt x="3028754" y="496201"/>
                        </a:cubicBezTo>
                        <a:cubicBezTo>
                          <a:pt x="3040924" y="508386"/>
                          <a:pt x="3049618" y="506646"/>
                          <a:pt x="3044402" y="518831"/>
                        </a:cubicBezTo>
                        <a:cubicBezTo>
                          <a:pt x="3039186" y="531016"/>
                          <a:pt x="3032231" y="529275"/>
                          <a:pt x="3037447" y="541460"/>
                        </a:cubicBezTo>
                        <a:cubicBezTo>
                          <a:pt x="3040924" y="553646"/>
                          <a:pt x="3039186" y="557127"/>
                          <a:pt x="3037447" y="560609"/>
                        </a:cubicBezTo>
                        <a:cubicBezTo>
                          <a:pt x="3035708" y="564090"/>
                          <a:pt x="3018322" y="562349"/>
                          <a:pt x="3009628" y="571053"/>
                        </a:cubicBezTo>
                        <a:cubicBezTo>
                          <a:pt x="3002674" y="579757"/>
                          <a:pt x="2992242" y="584979"/>
                          <a:pt x="2987026" y="586720"/>
                        </a:cubicBezTo>
                        <a:cubicBezTo>
                          <a:pt x="2983548" y="588460"/>
                          <a:pt x="2976594" y="572794"/>
                          <a:pt x="2981810" y="560609"/>
                        </a:cubicBezTo>
                        <a:cubicBezTo>
                          <a:pt x="2987026" y="548423"/>
                          <a:pt x="2990503" y="541460"/>
                          <a:pt x="2990503" y="541460"/>
                        </a:cubicBezTo>
                        <a:cubicBezTo>
                          <a:pt x="2990503" y="541460"/>
                          <a:pt x="2990503" y="541460"/>
                          <a:pt x="2993980" y="494461"/>
                        </a:cubicBezTo>
                        <a:cubicBezTo>
                          <a:pt x="2993980" y="494461"/>
                          <a:pt x="2974855" y="487498"/>
                          <a:pt x="2967900" y="487498"/>
                        </a:cubicBezTo>
                        <a:cubicBezTo>
                          <a:pt x="2959207" y="487498"/>
                          <a:pt x="2964423" y="484016"/>
                          <a:pt x="2957468" y="480535"/>
                        </a:cubicBezTo>
                        <a:cubicBezTo>
                          <a:pt x="2948775" y="477053"/>
                          <a:pt x="2948775" y="478794"/>
                          <a:pt x="2947036" y="470090"/>
                        </a:cubicBezTo>
                        <a:cubicBezTo>
                          <a:pt x="2943559" y="461386"/>
                          <a:pt x="2973116" y="477053"/>
                          <a:pt x="2962684" y="447461"/>
                        </a:cubicBezTo>
                        <a:cubicBezTo>
                          <a:pt x="2952252" y="417868"/>
                          <a:pt x="2926172" y="433535"/>
                          <a:pt x="2910525" y="442238"/>
                        </a:cubicBezTo>
                        <a:cubicBezTo>
                          <a:pt x="2893138" y="452683"/>
                          <a:pt x="2889661" y="459646"/>
                          <a:pt x="2889661" y="459646"/>
                        </a:cubicBezTo>
                        <a:cubicBezTo>
                          <a:pt x="2889661" y="459646"/>
                          <a:pt x="2889661" y="459646"/>
                          <a:pt x="2882706" y="442238"/>
                        </a:cubicBezTo>
                        <a:cubicBezTo>
                          <a:pt x="2882706" y="442238"/>
                          <a:pt x="2882706" y="442238"/>
                          <a:pt x="2893138" y="416127"/>
                        </a:cubicBezTo>
                        <a:cubicBezTo>
                          <a:pt x="2893138" y="416127"/>
                          <a:pt x="2896615" y="402201"/>
                          <a:pt x="2884445" y="398720"/>
                        </a:cubicBezTo>
                        <a:cubicBezTo>
                          <a:pt x="2872274" y="393498"/>
                          <a:pt x="2870535" y="403942"/>
                          <a:pt x="2865319" y="412646"/>
                        </a:cubicBezTo>
                        <a:cubicBezTo>
                          <a:pt x="2860103" y="421349"/>
                          <a:pt x="2856626" y="430053"/>
                          <a:pt x="2842717" y="435275"/>
                        </a:cubicBezTo>
                        <a:cubicBezTo>
                          <a:pt x="2830546" y="438757"/>
                          <a:pt x="2835762" y="431794"/>
                          <a:pt x="2830546" y="438757"/>
                        </a:cubicBezTo>
                        <a:cubicBezTo>
                          <a:pt x="2823591" y="447461"/>
                          <a:pt x="2827069" y="449201"/>
                          <a:pt x="2823591" y="450942"/>
                        </a:cubicBezTo>
                        <a:cubicBezTo>
                          <a:pt x="2818375" y="452683"/>
                          <a:pt x="2790557" y="450942"/>
                          <a:pt x="2797511" y="466609"/>
                        </a:cubicBezTo>
                        <a:cubicBezTo>
                          <a:pt x="2804466" y="482275"/>
                          <a:pt x="2811421" y="494461"/>
                          <a:pt x="2816637" y="501423"/>
                        </a:cubicBezTo>
                        <a:cubicBezTo>
                          <a:pt x="2821853" y="508386"/>
                          <a:pt x="2834023" y="510127"/>
                          <a:pt x="2846194" y="497942"/>
                        </a:cubicBezTo>
                        <a:cubicBezTo>
                          <a:pt x="2858365" y="487498"/>
                          <a:pt x="2853149" y="489238"/>
                          <a:pt x="2867058" y="494461"/>
                        </a:cubicBezTo>
                        <a:cubicBezTo>
                          <a:pt x="2880967" y="499683"/>
                          <a:pt x="2875751" y="506646"/>
                          <a:pt x="2893138" y="503164"/>
                        </a:cubicBezTo>
                        <a:cubicBezTo>
                          <a:pt x="2910525" y="501423"/>
                          <a:pt x="2901831" y="508386"/>
                          <a:pt x="2901831" y="508386"/>
                        </a:cubicBezTo>
                        <a:cubicBezTo>
                          <a:pt x="2901831" y="508386"/>
                          <a:pt x="2884445" y="508386"/>
                          <a:pt x="2874013" y="515349"/>
                        </a:cubicBezTo>
                        <a:cubicBezTo>
                          <a:pt x="2865319" y="520572"/>
                          <a:pt x="2854887" y="537979"/>
                          <a:pt x="2851410" y="539720"/>
                        </a:cubicBezTo>
                        <a:cubicBezTo>
                          <a:pt x="2847933" y="543201"/>
                          <a:pt x="2835762" y="560609"/>
                          <a:pt x="2835762" y="560609"/>
                        </a:cubicBezTo>
                        <a:cubicBezTo>
                          <a:pt x="2835762" y="560609"/>
                          <a:pt x="2830546" y="565831"/>
                          <a:pt x="2839239" y="586720"/>
                        </a:cubicBezTo>
                        <a:cubicBezTo>
                          <a:pt x="2846194" y="609349"/>
                          <a:pt x="2856626" y="618053"/>
                          <a:pt x="2867058" y="626757"/>
                        </a:cubicBezTo>
                        <a:cubicBezTo>
                          <a:pt x="2875751" y="637201"/>
                          <a:pt x="2879229" y="647645"/>
                          <a:pt x="2880967" y="651127"/>
                        </a:cubicBezTo>
                        <a:cubicBezTo>
                          <a:pt x="2880967" y="654608"/>
                          <a:pt x="2882706" y="673757"/>
                          <a:pt x="2882706" y="673757"/>
                        </a:cubicBezTo>
                        <a:cubicBezTo>
                          <a:pt x="2882706" y="673757"/>
                          <a:pt x="2865319" y="682460"/>
                          <a:pt x="2865319" y="685942"/>
                        </a:cubicBezTo>
                        <a:cubicBezTo>
                          <a:pt x="2863581" y="691164"/>
                          <a:pt x="2889661" y="685942"/>
                          <a:pt x="2886183" y="699868"/>
                        </a:cubicBezTo>
                        <a:cubicBezTo>
                          <a:pt x="2882706" y="715534"/>
                          <a:pt x="2875751" y="722497"/>
                          <a:pt x="2875751" y="722497"/>
                        </a:cubicBezTo>
                        <a:cubicBezTo>
                          <a:pt x="2875751" y="722497"/>
                          <a:pt x="2875751" y="722497"/>
                          <a:pt x="2874013" y="743386"/>
                        </a:cubicBezTo>
                        <a:cubicBezTo>
                          <a:pt x="2874013" y="743386"/>
                          <a:pt x="2861842" y="746868"/>
                          <a:pt x="2860103" y="752090"/>
                        </a:cubicBezTo>
                        <a:cubicBezTo>
                          <a:pt x="2858365" y="759053"/>
                          <a:pt x="2860103" y="766016"/>
                          <a:pt x="2853149" y="772979"/>
                        </a:cubicBezTo>
                        <a:cubicBezTo>
                          <a:pt x="2846194" y="781682"/>
                          <a:pt x="2835762" y="767756"/>
                          <a:pt x="2834023" y="786905"/>
                        </a:cubicBezTo>
                        <a:cubicBezTo>
                          <a:pt x="2832285" y="807793"/>
                          <a:pt x="2830546" y="825201"/>
                          <a:pt x="2830546" y="825201"/>
                        </a:cubicBezTo>
                        <a:cubicBezTo>
                          <a:pt x="2830546" y="825201"/>
                          <a:pt x="2830546" y="825201"/>
                          <a:pt x="2813159" y="840868"/>
                        </a:cubicBezTo>
                        <a:cubicBezTo>
                          <a:pt x="2813159" y="840868"/>
                          <a:pt x="2813159" y="840868"/>
                          <a:pt x="2781863" y="860016"/>
                        </a:cubicBezTo>
                        <a:cubicBezTo>
                          <a:pt x="2781863" y="860016"/>
                          <a:pt x="2781863" y="860016"/>
                          <a:pt x="2760999" y="870460"/>
                        </a:cubicBezTo>
                        <a:cubicBezTo>
                          <a:pt x="2760999" y="870460"/>
                          <a:pt x="2760999" y="870460"/>
                          <a:pt x="2764477" y="889608"/>
                        </a:cubicBezTo>
                        <a:cubicBezTo>
                          <a:pt x="2764477" y="889608"/>
                          <a:pt x="2736658" y="893090"/>
                          <a:pt x="2726226" y="894830"/>
                        </a:cubicBezTo>
                        <a:cubicBezTo>
                          <a:pt x="2715794" y="896571"/>
                          <a:pt x="2714055" y="901793"/>
                          <a:pt x="2705362" y="905275"/>
                        </a:cubicBezTo>
                        <a:cubicBezTo>
                          <a:pt x="2696669" y="908756"/>
                          <a:pt x="2667111" y="912238"/>
                          <a:pt x="2667111" y="912238"/>
                        </a:cubicBezTo>
                        <a:cubicBezTo>
                          <a:pt x="2667111" y="912238"/>
                          <a:pt x="2663634" y="917460"/>
                          <a:pt x="2660157" y="922682"/>
                        </a:cubicBezTo>
                        <a:cubicBezTo>
                          <a:pt x="2654941" y="926164"/>
                          <a:pt x="2649725" y="924423"/>
                          <a:pt x="2647986" y="927904"/>
                        </a:cubicBezTo>
                        <a:cubicBezTo>
                          <a:pt x="2646247" y="933127"/>
                          <a:pt x="2651463" y="947053"/>
                          <a:pt x="2651463" y="947053"/>
                        </a:cubicBezTo>
                        <a:cubicBezTo>
                          <a:pt x="2651463" y="947053"/>
                          <a:pt x="2651463" y="947053"/>
                          <a:pt x="2642770" y="943571"/>
                        </a:cubicBezTo>
                        <a:cubicBezTo>
                          <a:pt x="2642770" y="943571"/>
                          <a:pt x="2630600" y="933127"/>
                          <a:pt x="2632338" y="926164"/>
                        </a:cubicBezTo>
                        <a:cubicBezTo>
                          <a:pt x="2635816" y="919201"/>
                          <a:pt x="2642770" y="910497"/>
                          <a:pt x="2634077" y="910497"/>
                        </a:cubicBezTo>
                        <a:cubicBezTo>
                          <a:pt x="2623645" y="910497"/>
                          <a:pt x="2625384" y="908756"/>
                          <a:pt x="2599304" y="919201"/>
                        </a:cubicBezTo>
                        <a:cubicBezTo>
                          <a:pt x="2573224" y="931386"/>
                          <a:pt x="2574962" y="936608"/>
                          <a:pt x="2571485" y="948793"/>
                        </a:cubicBezTo>
                        <a:cubicBezTo>
                          <a:pt x="2569746" y="962719"/>
                          <a:pt x="2545405" y="945312"/>
                          <a:pt x="2548882" y="969682"/>
                        </a:cubicBezTo>
                        <a:cubicBezTo>
                          <a:pt x="2552360" y="994053"/>
                          <a:pt x="2562792" y="1007978"/>
                          <a:pt x="2573224" y="1018423"/>
                        </a:cubicBezTo>
                        <a:cubicBezTo>
                          <a:pt x="2583656" y="1027127"/>
                          <a:pt x="2585394" y="1034089"/>
                          <a:pt x="2585394" y="1034089"/>
                        </a:cubicBezTo>
                        <a:cubicBezTo>
                          <a:pt x="2585394" y="1034089"/>
                          <a:pt x="2585394" y="1034089"/>
                          <a:pt x="2597565" y="1054978"/>
                        </a:cubicBezTo>
                        <a:cubicBezTo>
                          <a:pt x="2597565" y="1054978"/>
                          <a:pt x="2609736" y="1061941"/>
                          <a:pt x="2614952" y="1077608"/>
                        </a:cubicBezTo>
                        <a:cubicBezTo>
                          <a:pt x="2618429" y="1093275"/>
                          <a:pt x="2628861" y="1115904"/>
                          <a:pt x="2625384" y="1136793"/>
                        </a:cubicBezTo>
                        <a:cubicBezTo>
                          <a:pt x="2620168" y="1157682"/>
                          <a:pt x="2632338" y="1173349"/>
                          <a:pt x="2599304" y="1183793"/>
                        </a:cubicBezTo>
                        <a:cubicBezTo>
                          <a:pt x="2568008" y="1194237"/>
                          <a:pt x="2564530" y="1180312"/>
                          <a:pt x="2552360" y="1183793"/>
                        </a:cubicBezTo>
                        <a:cubicBezTo>
                          <a:pt x="2540189" y="1187274"/>
                          <a:pt x="2554098" y="1199460"/>
                          <a:pt x="2554098" y="1204682"/>
                        </a:cubicBezTo>
                        <a:cubicBezTo>
                          <a:pt x="2552360" y="1209904"/>
                          <a:pt x="2547144" y="1229052"/>
                          <a:pt x="2543666" y="1230793"/>
                        </a:cubicBezTo>
                        <a:cubicBezTo>
                          <a:pt x="2538450" y="1232534"/>
                          <a:pt x="2533234" y="1206423"/>
                          <a:pt x="2526280" y="1199460"/>
                        </a:cubicBezTo>
                        <a:cubicBezTo>
                          <a:pt x="2519325" y="1190756"/>
                          <a:pt x="2505416" y="1195978"/>
                          <a:pt x="2500200" y="1176830"/>
                        </a:cubicBezTo>
                        <a:cubicBezTo>
                          <a:pt x="2494984" y="1157682"/>
                          <a:pt x="2494984" y="1150719"/>
                          <a:pt x="2489768" y="1147237"/>
                        </a:cubicBezTo>
                        <a:cubicBezTo>
                          <a:pt x="2484552" y="1142015"/>
                          <a:pt x="2468904" y="1140275"/>
                          <a:pt x="2465426" y="1140275"/>
                        </a:cubicBezTo>
                        <a:cubicBezTo>
                          <a:pt x="2463688" y="1140275"/>
                          <a:pt x="2468904" y="1117645"/>
                          <a:pt x="2453256" y="1121126"/>
                        </a:cubicBezTo>
                        <a:cubicBezTo>
                          <a:pt x="2435869" y="1126349"/>
                          <a:pt x="2441085" y="1126349"/>
                          <a:pt x="2437608" y="1138534"/>
                        </a:cubicBezTo>
                        <a:cubicBezTo>
                          <a:pt x="2435869" y="1152460"/>
                          <a:pt x="2430653" y="1178571"/>
                          <a:pt x="2427176" y="1194237"/>
                        </a:cubicBezTo>
                        <a:cubicBezTo>
                          <a:pt x="2423698" y="1209904"/>
                          <a:pt x="2418482" y="1218608"/>
                          <a:pt x="2435869" y="1241237"/>
                        </a:cubicBezTo>
                        <a:cubicBezTo>
                          <a:pt x="2454994" y="1262126"/>
                          <a:pt x="2448040" y="1267348"/>
                          <a:pt x="2467165" y="1279534"/>
                        </a:cubicBezTo>
                        <a:cubicBezTo>
                          <a:pt x="2488029" y="1291719"/>
                          <a:pt x="2496722" y="1314348"/>
                          <a:pt x="2507154" y="1345682"/>
                        </a:cubicBezTo>
                        <a:cubicBezTo>
                          <a:pt x="2515848" y="1375274"/>
                          <a:pt x="2500200" y="1366570"/>
                          <a:pt x="2510632" y="1377015"/>
                        </a:cubicBezTo>
                        <a:cubicBezTo>
                          <a:pt x="2521064" y="1389200"/>
                          <a:pt x="2519325" y="1403126"/>
                          <a:pt x="2519325" y="1403126"/>
                        </a:cubicBezTo>
                        <a:cubicBezTo>
                          <a:pt x="2519325" y="1403126"/>
                          <a:pt x="2519325" y="1403126"/>
                          <a:pt x="2500200" y="1404867"/>
                        </a:cubicBezTo>
                        <a:cubicBezTo>
                          <a:pt x="2500200" y="1404867"/>
                          <a:pt x="2486290" y="1399644"/>
                          <a:pt x="2472381" y="1382237"/>
                        </a:cubicBezTo>
                        <a:cubicBezTo>
                          <a:pt x="2458472" y="1363089"/>
                          <a:pt x="2444562" y="1352645"/>
                          <a:pt x="2442824" y="1326533"/>
                        </a:cubicBezTo>
                        <a:cubicBezTo>
                          <a:pt x="2442824" y="1300422"/>
                          <a:pt x="2451517" y="1296941"/>
                          <a:pt x="2428914" y="1269089"/>
                        </a:cubicBezTo>
                        <a:cubicBezTo>
                          <a:pt x="2406312" y="1241237"/>
                          <a:pt x="2399357" y="1239497"/>
                          <a:pt x="2406312" y="1216867"/>
                        </a:cubicBezTo>
                        <a:cubicBezTo>
                          <a:pt x="2413266" y="1194237"/>
                          <a:pt x="2421960" y="1175089"/>
                          <a:pt x="2416744" y="1162904"/>
                        </a:cubicBezTo>
                        <a:cubicBezTo>
                          <a:pt x="2411528" y="1148978"/>
                          <a:pt x="2404573" y="1133312"/>
                          <a:pt x="2406312" y="1121126"/>
                        </a:cubicBezTo>
                        <a:cubicBezTo>
                          <a:pt x="2406312" y="1110682"/>
                          <a:pt x="2390664" y="1100238"/>
                          <a:pt x="2390664" y="1082830"/>
                        </a:cubicBezTo>
                        <a:cubicBezTo>
                          <a:pt x="2390664" y="1067164"/>
                          <a:pt x="2385448" y="1053238"/>
                          <a:pt x="2375016" y="1041052"/>
                        </a:cubicBezTo>
                        <a:cubicBezTo>
                          <a:pt x="2364584" y="1028867"/>
                          <a:pt x="2359368" y="1018423"/>
                          <a:pt x="2357629" y="1035830"/>
                        </a:cubicBezTo>
                        <a:cubicBezTo>
                          <a:pt x="2354152" y="1053238"/>
                          <a:pt x="2338504" y="1060201"/>
                          <a:pt x="2326333" y="1056719"/>
                        </a:cubicBezTo>
                        <a:cubicBezTo>
                          <a:pt x="2314163" y="1054978"/>
                          <a:pt x="2312424" y="1048015"/>
                          <a:pt x="2312424" y="1048015"/>
                        </a:cubicBezTo>
                        <a:cubicBezTo>
                          <a:pt x="2312424" y="1048015"/>
                          <a:pt x="2312424" y="1048015"/>
                          <a:pt x="2312424" y="1034089"/>
                        </a:cubicBezTo>
                        <a:cubicBezTo>
                          <a:pt x="2312424" y="1034089"/>
                          <a:pt x="2333288" y="1020164"/>
                          <a:pt x="2326333" y="1001015"/>
                        </a:cubicBezTo>
                        <a:cubicBezTo>
                          <a:pt x="2319379" y="983608"/>
                          <a:pt x="2305469" y="985349"/>
                          <a:pt x="2305469" y="985349"/>
                        </a:cubicBezTo>
                        <a:cubicBezTo>
                          <a:pt x="2305469" y="985349"/>
                          <a:pt x="2305469" y="985349"/>
                          <a:pt x="2305469" y="950534"/>
                        </a:cubicBezTo>
                        <a:cubicBezTo>
                          <a:pt x="2305469" y="950534"/>
                          <a:pt x="2303731" y="947053"/>
                          <a:pt x="2295037" y="952275"/>
                        </a:cubicBezTo>
                        <a:cubicBezTo>
                          <a:pt x="2286344" y="957497"/>
                          <a:pt x="2275912" y="943571"/>
                          <a:pt x="2272435" y="926164"/>
                        </a:cubicBezTo>
                        <a:cubicBezTo>
                          <a:pt x="2268957" y="910497"/>
                          <a:pt x="2274173" y="903534"/>
                          <a:pt x="2262003" y="891349"/>
                        </a:cubicBezTo>
                        <a:cubicBezTo>
                          <a:pt x="2248093" y="879164"/>
                          <a:pt x="2246355" y="873942"/>
                          <a:pt x="2239400" y="872201"/>
                        </a:cubicBezTo>
                        <a:cubicBezTo>
                          <a:pt x="2232445" y="872201"/>
                          <a:pt x="2237661" y="880905"/>
                          <a:pt x="2239400" y="882645"/>
                        </a:cubicBezTo>
                        <a:cubicBezTo>
                          <a:pt x="2239400" y="884386"/>
                          <a:pt x="2244616" y="901793"/>
                          <a:pt x="2239400" y="907016"/>
                        </a:cubicBezTo>
                        <a:cubicBezTo>
                          <a:pt x="2234184" y="912238"/>
                          <a:pt x="2228968" y="910497"/>
                          <a:pt x="2222013" y="915719"/>
                        </a:cubicBezTo>
                        <a:cubicBezTo>
                          <a:pt x="2213320" y="920942"/>
                          <a:pt x="2213320" y="922682"/>
                          <a:pt x="2201149" y="922682"/>
                        </a:cubicBezTo>
                        <a:cubicBezTo>
                          <a:pt x="2188979" y="922682"/>
                          <a:pt x="2192456" y="907016"/>
                          <a:pt x="2185501" y="913979"/>
                        </a:cubicBezTo>
                        <a:cubicBezTo>
                          <a:pt x="2180285" y="920942"/>
                          <a:pt x="2178547" y="926164"/>
                          <a:pt x="2171592" y="929645"/>
                        </a:cubicBezTo>
                        <a:cubicBezTo>
                          <a:pt x="2162899" y="933127"/>
                          <a:pt x="2157683" y="929645"/>
                          <a:pt x="2161160" y="938349"/>
                        </a:cubicBezTo>
                        <a:cubicBezTo>
                          <a:pt x="2162899" y="948793"/>
                          <a:pt x="2178547" y="943571"/>
                          <a:pt x="2157683" y="959238"/>
                        </a:cubicBezTo>
                        <a:cubicBezTo>
                          <a:pt x="2136819" y="974904"/>
                          <a:pt x="2142035" y="962719"/>
                          <a:pt x="2128125" y="969682"/>
                        </a:cubicBezTo>
                        <a:cubicBezTo>
                          <a:pt x="2114216" y="976645"/>
                          <a:pt x="2115955" y="985349"/>
                          <a:pt x="2105523" y="1001015"/>
                        </a:cubicBezTo>
                        <a:cubicBezTo>
                          <a:pt x="2095091" y="1014941"/>
                          <a:pt x="2095091" y="1018423"/>
                          <a:pt x="2089875" y="1020164"/>
                        </a:cubicBezTo>
                        <a:cubicBezTo>
                          <a:pt x="2082920" y="1021904"/>
                          <a:pt x="2070750" y="1011460"/>
                          <a:pt x="2065534" y="1030608"/>
                        </a:cubicBezTo>
                        <a:cubicBezTo>
                          <a:pt x="2060318" y="1048015"/>
                          <a:pt x="2063795" y="1042793"/>
                          <a:pt x="2053363" y="1048015"/>
                        </a:cubicBezTo>
                        <a:cubicBezTo>
                          <a:pt x="2042931" y="1054978"/>
                          <a:pt x="2037715" y="1051497"/>
                          <a:pt x="2035976" y="1054978"/>
                        </a:cubicBezTo>
                        <a:cubicBezTo>
                          <a:pt x="2035976" y="1058460"/>
                          <a:pt x="2023806" y="1056719"/>
                          <a:pt x="2018590" y="1065423"/>
                        </a:cubicBezTo>
                        <a:cubicBezTo>
                          <a:pt x="2015112" y="1074126"/>
                          <a:pt x="2020328" y="1081089"/>
                          <a:pt x="2018590" y="1089793"/>
                        </a:cubicBezTo>
                        <a:cubicBezTo>
                          <a:pt x="2018590" y="1098497"/>
                          <a:pt x="2011635" y="1107201"/>
                          <a:pt x="2013374" y="1115904"/>
                        </a:cubicBezTo>
                        <a:cubicBezTo>
                          <a:pt x="2015112" y="1126349"/>
                          <a:pt x="2018590" y="1131571"/>
                          <a:pt x="2016851" y="1145497"/>
                        </a:cubicBezTo>
                        <a:cubicBezTo>
                          <a:pt x="2015112" y="1161163"/>
                          <a:pt x="2004680" y="1154200"/>
                          <a:pt x="2008158" y="1168126"/>
                        </a:cubicBezTo>
                        <a:cubicBezTo>
                          <a:pt x="2011635" y="1182052"/>
                          <a:pt x="2011635" y="1201200"/>
                          <a:pt x="2011635" y="1201200"/>
                        </a:cubicBezTo>
                        <a:cubicBezTo>
                          <a:pt x="2011635" y="1201200"/>
                          <a:pt x="1997726" y="1202941"/>
                          <a:pt x="1997726" y="1209904"/>
                        </a:cubicBezTo>
                        <a:cubicBezTo>
                          <a:pt x="1997726" y="1216867"/>
                          <a:pt x="1994248" y="1223830"/>
                          <a:pt x="1994248" y="1223830"/>
                        </a:cubicBezTo>
                        <a:cubicBezTo>
                          <a:pt x="1994248" y="1223830"/>
                          <a:pt x="1982078" y="1227311"/>
                          <a:pt x="1980339" y="1236015"/>
                        </a:cubicBezTo>
                        <a:cubicBezTo>
                          <a:pt x="1980339" y="1242978"/>
                          <a:pt x="1973384" y="1248200"/>
                          <a:pt x="1973384" y="1248200"/>
                        </a:cubicBezTo>
                        <a:cubicBezTo>
                          <a:pt x="1973384" y="1248200"/>
                          <a:pt x="1973384" y="1248200"/>
                          <a:pt x="1962952" y="1248200"/>
                        </a:cubicBezTo>
                        <a:cubicBezTo>
                          <a:pt x="1962952" y="1248200"/>
                          <a:pt x="1959475" y="1234274"/>
                          <a:pt x="1950782" y="1229052"/>
                        </a:cubicBezTo>
                        <a:cubicBezTo>
                          <a:pt x="1943827" y="1222089"/>
                          <a:pt x="1943827" y="1208163"/>
                          <a:pt x="1942088" y="1202941"/>
                        </a:cubicBezTo>
                        <a:cubicBezTo>
                          <a:pt x="1938611" y="1195978"/>
                          <a:pt x="1933395" y="1183793"/>
                          <a:pt x="1933395" y="1178571"/>
                        </a:cubicBezTo>
                        <a:cubicBezTo>
                          <a:pt x="1933395" y="1173349"/>
                          <a:pt x="1910792" y="1169867"/>
                          <a:pt x="1909054" y="1143756"/>
                        </a:cubicBezTo>
                        <a:cubicBezTo>
                          <a:pt x="1909054" y="1117645"/>
                          <a:pt x="1916008" y="1124608"/>
                          <a:pt x="1905576" y="1100238"/>
                        </a:cubicBezTo>
                        <a:cubicBezTo>
                          <a:pt x="1895144" y="1077608"/>
                          <a:pt x="1891667" y="1088052"/>
                          <a:pt x="1889929" y="1065423"/>
                        </a:cubicBezTo>
                        <a:cubicBezTo>
                          <a:pt x="1888190" y="1044534"/>
                          <a:pt x="1891667" y="1051497"/>
                          <a:pt x="1886451" y="1030608"/>
                        </a:cubicBezTo>
                        <a:cubicBezTo>
                          <a:pt x="1881235" y="1011460"/>
                          <a:pt x="1872542" y="992312"/>
                          <a:pt x="1872542" y="990571"/>
                        </a:cubicBezTo>
                        <a:cubicBezTo>
                          <a:pt x="1872542" y="988830"/>
                          <a:pt x="1874281" y="964460"/>
                          <a:pt x="1874281" y="964460"/>
                        </a:cubicBezTo>
                        <a:cubicBezTo>
                          <a:pt x="1874281" y="964460"/>
                          <a:pt x="1874281" y="964460"/>
                          <a:pt x="1865587" y="959238"/>
                        </a:cubicBezTo>
                        <a:cubicBezTo>
                          <a:pt x="1865587" y="959238"/>
                          <a:pt x="1877758" y="948793"/>
                          <a:pt x="1876019" y="936608"/>
                        </a:cubicBezTo>
                        <a:cubicBezTo>
                          <a:pt x="1874281" y="926164"/>
                          <a:pt x="1870803" y="924423"/>
                          <a:pt x="1870803" y="924423"/>
                        </a:cubicBezTo>
                        <a:cubicBezTo>
                          <a:pt x="1870803" y="924423"/>
                          <a:pt x="1870803" y="924423"/>
                          <a:pt x="1870803" y="900053"/>
                        </a:cubicBezTo>
                        <a:cubicBezTo>
                          <a:pt x="1870803" y="900053"/>
                          <a:pt x="1870803" y="900053"/>
                          <a:pt x="1867326" y="894830"/>
                        </a:cubicBezTo>
                        <a:cubicBezTo>
                          <a:pt x="1867326" y="894830"/>
                          <a:pt x="1867326" y="894830"/>
                          <a:pt x="1855155" y="900053"/>
                        </a:cubicBezTo>
                        <a:cubicBezTo>
                          <a:pt x="1855155" y="900053"/>
                          <a:pt x="1855155" y="900053"/>
                          <a:pt x="1855155" y="926164"/>
                        </a:cubicBezTo>
                        <a:cubicBezTo>
                          <a:pt x="1855155" y="926164"/>
                          <a:pt x="1839507" y="933127"/>
                          <a:pt x="1834291" y="934867"/>
                        </a:cubicBezTo>
                        <a:cubicBezTo>
                          <a:pt x="1827337" y="938349"/>
                          <a:pt x="1823859" y="936608"/>
                          <a:pt x="1813427" y="924423"/>
                        </a:cubicBezTo>
                        <a:cubicBezTo>
                          <a:pt x="1802995" y="913979"/>
                          <a:pt x="1794302" y="901793"/>
                          <a:pt x="1794302" y="901793"/>
                        </a:cubicBezTo>
                        <a:cubicBezTo>
                          <a:pt x="1794302" y="901793"/>
                          <a:pt x="1809950" y="903534"/>
                          <a:pt x="1816905" y="898312"/>
                        </a:cubicBezTo>
                        <a:cubicBezTo>
                          <a:pt x="1823859" y="891349"/>
                          <a:pt x="1834291" y="860016"/>
                          <a:pt x="1834291" y="860016"/>
                        </a:cubicBezTo>
                        <a:cubicBezTo>
                          <a:pt x="1834291" y="860016"/>
                          <a:pt x="1825598" y="879164"/>
                          <a:pt x="1808211" y="880905"/>
                        </a:cubicBezTo>
                        <a:cubicBezTo>
                          <a:pt x="1789086" y="882645"/>
                          <a:pt x="1780393" y="868719"/>
                          <a:pt x="1780393" y="868719"/>
                        </a:cubicBezTo>
                        <a:cubicBezTo>
                          <a:pt x="1780393" y="868719"/>
                          <a:pt x="1780393" y="868719"/>
                          <a:pt x="1775177" y="853053"/>
                        </a:cubicBezTo>
                        <a:cubicBezTo>
                          <a:pt x="1775177" y="853053"/>
                          <a:pt x="1775177" y="853053"/>
                          <a:pt x="1763006" y="846090"/>
                        </a:cubicBezTo>
                        <a:cubicBezTo>
                          <a:pt x="1763006" y="846090"/>
                          <a:pt x="1763006" y="846090"/>
                          <a:pt x="1757790" y="832164"/>
                        </a:cubicBezTo>
                        <a:cubicBezTo>
                          <a:pt x="1757790" y="832164"/>
                          <a:pt x="1757790" y="832164"/>
                          <a:pt x="1736926" y="828682"/>
                        </a:cubicBezTo>
                        <a:cubicBezTo>
                          <a:pt x="1736926" y="828682"/>
                          <a:pt x="1738665" y="811275"/>
                          <a:pt x="1724755" y="807793"/>
                        </a:cubicBezTo>
                        <a:cubicBezTo>
                          <a:pt x="1710846" y="806053"/>
                          <a:pt x="1681289" y="809534"/>
                          <a:pt x="1681289" y="809534"/>
                        </a:cubicBezTo>
                        <a:cubicBezTo>
                          <a:pt x="1681289" y="809534"/>
                          <a:pt x="1681289" y="809534"/>
                          <a:pt x="1649993" y="819979"/>
                        </a:cubicBezTo>
                        <a:cubicBezTo>
                          <a:pt x="1649993" y="819979"/>
                          <a:pt x="1649993" y="819979"/>
                          <a:pt x="1620436" y="821719"/>
                        </a:cubicBezTo>
                        <a:cubicBezTo>
                          <a:pt x="1620436" y="821719"/>
                          <a:pt x="1620436" y="811275"/>
                          <a:pt x="1606526" y="811275"/>
                        </a:cubicBezTo>
                        <a:cubicBezTo>
                          <a:pt x="1594356" y="811275"/>
                          <a:pt x="1583924" y="816497"/>
                          <a:pt x="1568276" y="807793"/>
                        </a:cubicBezTo>
                        <a:cubicBezTo>
                          <a:pt x="1554366" y="799090"/>
                          <a:pt x="1563060" y="778201"/>
                          <a:pt x="1549150" y="771238"/>
                        </a:cubicBezTo>
                        <a:cubicBezTo>
                          <a:pt x="1533502" y="766016"/>
                          <a:pt x="1517854" y="795608"/>
                          <a:pt x="1484820" y="785164"/>
                        </a:cubicBezTo>
                        <a:cubicBezTo>
                          <a:pt x="1451785" y="774719"/>
                          <a:pt x="1429182" y="739905"/>
                          <a:pt x="1422228" y="720756"/>
                        </a:cubicBezTo>
                        <a:cubicBezTo>
                          <a:pt x="1415273" y="699868"/>
                          <a:pt x="1408318" y="684201"/>
                          <a:pt x="1408318" y="684201"/>
                        </a:cubicBezTo>
                        <a:cubicBezTo>
                          <a:pt x="1408318" y="684201"/>
                          <a:pt x="1397886" y="691164"/>
                          <a:pt x="1389193" y="685942"/>
                        </a:cubicBezTo>
                        <a:cubicBezTo>
                          <a:pt x="1378761" y="680719"/>
                          <a:pt x="1368329" y="677238"/>
                          <a:pt x="1368329" y="677238"/>
                        </a:cubicBezTo>
                        <a:cubicBezTo>
                          <a:pt x="1368329" y="677238"/>
                          <a:pt x="1366590" y="678979"/>
                          <a:pt x="1364852" y="687682"/>
                        </a:cubicBezTo>
                        <a:cubicBezTo>
                          <a:pt x="1363113" y="694645"/>
                          <a:pt x="1347465" y="684201"/>
                          <a:pt x="1356158" y="705090"/>
                        </a:cubicBezTo>
                        <a:cubicBezTo>
                          <a:pt x="1364852" y="725979"/>
                          <a:pt x="1371806" y="736423"/>
                          <a:pt x="1371806" y="745127"/>
                        </a:cubicBezTo>
                        <a:cubicBezTo>
                          <a:pt x="1373545" y="752090"/>
                          <a:pt x="1382238" y="750349"/>
                          <a:pt x="1389193" y="766016"/>
                        </a:cubicBezTo>
                        <a:cubicBezTo>
                          <a:pt x="1396148" y="779942"/>
                          <a:pt x="1397886" y="778201"/>
                          <a:pt x="1401364" y="790386"/>
                        </a:cubicBezTo>
                        <a:cubicBezTo>
                          <a:pt x="1406580" y="802571"/>
                          <a:pt x="1410057" y="819979"/>
                          <a:pt x="1417012" y="811275"/>
                        </a:cubicBezTo>
                        <a:cubicBezTo>
                          <a:pt x="1423966" y="800830"/>
                          <a:pt x="1427444" y="799090"/>
                          <a:pt x="1427444" y="799090"/>
                        </a:cubicBezTo>
                        <a:cubicBezTo>
                          <a:pt x="1427444" y="799090"/>
                          <a:pt x="1422228" y="826942"/>
                          <a:pt x="1448308" y="833904"/>
                        </a:cubicBezTo>
                        <a:cubicBezTo>
                          <a:pt x="1474388" y="840868"/>
                          <a:pt x="1477865" y="842608"/>
                          <a:pt x="1488297" y="833904"/>
                        </a:cubicBezTo>
                        <a:cubicBezTo>
                          <a:pt x="1498729" y="825201"/>
                          <a:pt x="1502206" y="828682"/>
                          <a:pt x="1509161" y="819979"/>
                        </a:cubicBezTo>
                        <a:cubicBezTo>
                          <a:pt x="1516116" y="811275"/>
                          <a:pt x="1526548" y="806053"/>
                          <a:pt x="1526548" y="806053"/>
                        </a:cubicBezTo>
                        <a:cubicBezTo>
                          <a:pt x="1526548" y="806053"/>
                          <a:pt x="1526548" y="806053"/>
                          <a:pt x="1535241" y="818238"/>
                        </a:cubicBezTo>
                        <a:cubicBezTo>
                          <a:pt x="1535241" y="818238"/>
                          <a:pt x="1530025" y="840868"/>
                          <a:pt x="1549150" y="844349"/>
                        </a:cubicBezTo>
                        <a:cubicBezTo>
                          <a:pt x="1566537" y="847830"/>
                          <a:pt x="1568276" y="840868"/>
                          <a:pt x="1576969" y="858275"/>
                        </a:cubicBezTo>
                        <a:cubicBezTo>
                          <a:pt x="1585662" y="875682"/>
                          <a:pt x="1589140" y="884386"/>
                          <a:pt x="1589140" y="884386"/>
                        </a:cubicBezTo>
                        <a:cubicBezTo>
                          <a:pt x="1589140" y="884386"/>
                          <a:pt x="1589140" y="884386"/>
                          <a:pt x="1596094" y="886127"/>
                        </a:cubicBezTo>
                        <a:cubicBezTo>
                          <a:pt x="1596094" y="886127"/>
                          <a:pt x="1596094" y="886127"/>
                          <a:pt x="1596094" y="900053"/>
                        </a:cubicBezTo>
                        <a:cubicBezTo>
                          <a:pt x="1596094" y="900053"/>
                          <a:pt x="1589140" y="903534"/>
                          <a:pt x="1583924" y="915719"/>
                        </a:cubicBezTo>
                        <a:cubicBezTo>
                          <a:pt x="1578708" y="926164"/>
                          <a:pt x="1573492" y="943571"/>
                          <a:pt x="1573492" y="943571"/>
                        </a:cubicBezTo>
                        <a:cubicBezTo>
                          <a:pt x="1573492" y="943571"/>
                          <a:pt x="1564798" y="940090"/>
                          <a:pt x="1559582" y="952275"/>
                        </a:cubicBezTo>
                        <a:cubicBezTo>
                          <a:pt x="1556105" y="964460"/>
                          <a:pt x="1550889" y="981867"/>
                          <a:pt x="1538718" y="988830"/>
                        </a:cubicBezTo>
                        <a:cubicBezTo>
                          <a:pt x="1528286" y="997534"/>
                          <a:pt x="1505684" y="1002756"/>
                          <a:pt x="1505684" y="1002756"/>
                        </a:cubicBezTo>
                        <a:cubicBezTo>
                          <a:pt x="1505684" y="1002756"/>
                          <a:pt x="1505684" y="1002756"/>
                          <a:pt x="1502206" y="1018423"/>
                        </a:cubicBezTo>
                        <a:cubicBezTo>
                          <a:pt x="1502206" y="1018423"/>
                          <a:pt x="1472649" y="1021904"/>
                          <a:pt x="1465694" y="1027127"/>
                        </a:cubicBezTo>
                        <a:cubicBezTo>
                          <a:pt x="1458740" y="1032349"/>
                          <a:pt x="1446569" y="1023645"/>
                          <a:pt x="1441353" y="1034089"/>
                        </a:cubicBezTo>
                        <a:cubicBezTo>
                          <a:pt x="1436137" y="1046275"/>
                          <a:pt x="1444830" y="1054978"/>
                          <a:pt x="1436137" y="1060201"/>
                        </a:cubicBezTo>
                        <a:cubicBezTo>
                          <a:pt x="1427444" y="1067164"/>
                          <a:pt x="1396148" y="1074126"/>
                          <a:pt x="1385716" y="1079349"/>
                        </a:cubicBezTo>
                        <a:cubicBezTo>
                          <a:pt x="1375284" y="1086312"/>
                          <a:pt x="1370068" y="1096756"/>
                          <a:pt x="1370068" y="1096756"/>
                        </a:cubicBezTo>
                        <a:cubicBezTo>
                          <a:pt x="1370068" y="1096756"/>
                          <a:pt x="1370068" y="1096756"/>
                          <a:pt x="1352681" y="1096756"/>
                        </a:cubicBezTo>
                        <a:cubicBezTo>
                          <a:pt x="1352681" y="1096756"/>
                          <a:pt x="1352681" y="1096756"/>
                          <a:pt x="1342249" y="1091534"/>
                        </a:cubicBezTo>
                        <a:cubicBezTo>
                          <a:pt x="1342249" y="1091534"/>
                          <a:pt x="1342249" y="1091534"/>
                          <a:pt x="1337033" y="1101978"/>
                        </a:cubicBezTo>
                        <a:cubicBezTo>
                          <a:pt x="1337033" y="1101978"/>
                          <a:pt x="1326601" y="1103719"/>
                          <a:pt x="1317908" y="1103719"/>
                        </a:cubicBezTo>
                        <a:cubicBezTo>
                          <a:pt x="1310953" y="1103719"/>
                          <a:pt x="1317908" y="1103719"/>
                          <a:pt x="1300521" y="1114163"/>
                        </a:cubicBezTo>
                        <a:cubicBezTo>
                          <a:pt x="1281396" y="1122867"/>
                          <a:pt x="1258793" y="1115904"/>
                          <a:pt x="1258793" y="1095015"/>
                        </a:cubicBezTo>
                        <a:cubicBezTo>
                          <a:pt x="1258793" y="1074126"/>
                          <a:pt x="1248361" y="1063682"/>
                          <a:pt x="1246623" y="1039312"/>
                        </a:cubicBezTo>
                        <a:cubicBezTo>
                          <a:pt x="1246623" y="1014941"/>
                          <a:pt x="1251839" y="1020164"/>
                          <a:pt x="1246623" y="1007978"/>
                        </a:cubicBezTo>
                        <a:cubicBezTo>
                          <a:pt x="1239668" y="995793"/>
                          <a:pt x="1227497" y="990571"/>
                          <a:pt x="1227497" y="990571"/>
                        </a:cubicBezTo>
                        <a:cubicBezTo>
                          <a:pt x="1227497" y="990571"/>
                          <a:pt x="1222281" y="973164"/>
                          <a:pt x="1215327" y="954016"/>
                        </a:cubicBezTo>
                        <a:cubicBezTo>
                          <a:pt x="1208372" y="936608"/>
                          <a:pt x="1178815" y="926164"/>
                          <a:pt x="1178815" y="926164"/>
                        </a:cubicBezTo>
                        <a:cubicBezTo>
                          <a:pt x="1178815" y="926164"/>
                          <a:pt x="1175337" y="880905"/>
                          <a:pt x="1175337" y="863497"/>
                        </a:cubicBezTo>
                        <a:cubicBezTo>
                          <a:pt x="1175337" y="846090"/>
                          <a:pt x="1166644" y="842608"/>
                          <a:pt x="1150996" y="832164"/>
                        </a:cubicBezTo>
                        <a:cubicBezTo>
                          <a:pt x="1137087" y="819979"/>
                          <a:pt x="1140564" y="814756"/>
                          <a:pt x="1140564" y="814756"/>
                        </a:cubicBezTo>
                        <a:cubicBezTo>
                          <a:pt x="1140564" y="814756"/>
                          <a:pt x="1140564" y="814756"/>
                          <a:pt x="1131871" y="792127"/>
                        </a:cubicBezTo>
                        <a:cubicBezTo>
                          <a:pt x="1131871" y="792127"/>
                          <a:pt x="1126655" y="783423"/>
                          <a:pt x="1116223" y="767756"/>
                        </a:cubicBezTo>
                        <a:cubicBezTo>
                          <a:pt x="1091881" y="731201"/>
                          <a:pt x="1097097" y="739905"/>
                          <a:pt x="1090143" y="731201"/>
                        </a:cubicBezTo>
                        <a:cubicBezTo>
                          <a:pt x="1088404" y="729460"/>
                          <a:pt x="1097097" y="725979"/>
                          <a:pt x="1098836" y="722497"/>
                        </a:cubicBezTo>
                        <a:cubicBezTo>
                          <a:pt x="1098836" y="719016"/>
                          <a:pt x="1102313" y="708571"/>
                          <a:pt x="1104052" y="705090"/>
                        </a:cubicBezTo>
                        <a:cubicBezTo>
                          <a:pt x="1107529" y="694645"/>
                          <a:pt x="1109268" y="696386"/>
                          <a:pt x="1109268" y="691164"/>
                        </a:cubicBezTo>
                        <a:cubicBezTo>
                          <a:pt x="1109268" y="682460"/>
                          <a:pt x="1104052" y="691164"/>
                          <a:pt x="1097097" y="703349"/>
                        </a:cubicBezTo>
                        <a:cubicBezTo>
                          <a:pt x="1093620" y="708571"/>
                          <a:pt x="1084927" y="724238"/>
                          <a:pt x="1081450" y="729460"/>
                        </a:cubicBezTo>
                        <a:cubicBezTo>
                          <a:pt x="1079711" y="736423"/>
                          <a:pt x="1074495" y="734682"/>
                          <a:pt x="1074495" y="734682"/>
                        </a:cubicBezTo>
                        <a:cubicBezTo>
                          <a:pt x="1074495" y="734682"/>
                          <a:pt x="1074495" y="734682"/>
                          <a:pt x="1062324" y="717275"/>
                        </a:cubicBezTo>
                        <a:cubicBezTo>
                          <a:pt x="1062324" y="717275"/>
                          <a:pt x="1062324" y="717275"/>
                          <a:pt x="1062324" y="712053"/>
                        </a:cubicBezTo>
                        <a:cubicBezTo>
                          <a:pt x="1062324" y="712053"/>
                          <a:pt x="1062324" y="712053"/>
                          <a:pt x="1044938" y="691164"/>
                        </a:cubicBezTo>
                        <a:cubicBezTo>
                          <a:pt x="1044938" y="691164"/>
                          <a:pt x="1044938" y="691164"/>
                          <a:pt x="1037983" y="678979"/>
                        </a:cubicBezTo>
                        <a:cubicBezTo>
                          <a:pt x="1037983" y="678979"/>
                          <a:pt x="1029290" y="682460"/>
                          <a:pt x="1039722" y="691164"/>
                        </a:cubicBezTo>
                        <a:cubicBezTo>
                          <a:pt x="1044938" y="698127"/>
                          <a:pt x="1057108" y="724238"/>
                          <a:pt x="1065802" y="736423"/>
                        </a:cubicBezTo>
                        <a:cubicBezTo>
                          <a:pt x="1074495" y="750349"/>
                          <a:pt x="1060586" y="734682"/>
                          <a:pt x="1077972" y="774719"/>
                        </a:cubicBezTo>
                        <a:cubicBezTo>
                          <a:pt x="1083188" y="788645"/>
                          <a:pt x="1077972" y="797349"/>
                          <a:pt x="1086666" y="806053"/>
                        </a:cubicBezTo>
                        <a:cubicBezTo>
                          <a:pt x="1097097" y="813016"/>
                          <a:pt x="1097097" y="823460"/>
                          <a:pt x="1104052" y="828682"/>
                        </a:cubicBezTo>
                        <a:cubicBezTo>
                          <a:pt x="1131871" y="849571"/>
                          <a:pt x="1107529" y="825201"/>
                          <a:pt x="1116223" y="865238"/>
                        </a:cubicBezTo>
                        <a:cubicBezTo>
                          <a:pt x="1119700" y="879164"/>
                          <a:pt x="1130132" y="875682"/>
                          <a:pt x="1130132" y="880905"/>
                        </a:cubicBezTo>
                        <a:cubicBezTo>
                          <a:pt x="1131871" y="887867"/>
                          <a:pt x="1130132" y="900053"/>
                          <a:pt x="1130132" y="901793"/>
                        </a:cubicBezTo>
                        <a:cubicBezTo>
                          <a:pt x="1130132" y="903534"/>
                          <a:pt x="1135348" y="903534"/>
                          <a:pt x="1135348" y="903534"/>
                        </a:cubicBezTo>
                        <a:cubicBezTo>
                          <a:pt x="1135348" y="903534"/>
                          <a:pt x="1135348" y="903534"/>
                          <a:pt x="1133609" y="954016"/>
                        </a:cubicBezTo>
                        <a:cubicBezTo>
                          <a:pt x="1133609" y="954016"/>
                          <a:pt x="1133609" y="954016"/>
                          <a:pt x="1173599" y="990571"/>
                        </a:cubicBezTo>
                        <a:cubicBezTo>
                          <a:pt x="1173599" y="990571"/>
                          <a:pt x="1173599" y="990571"/>
                          <a:pt x="1177076" y="1039312"/>
                        </a:cubicBezTo>
                        <a:cubicBezTo>
                          <a:pt x="1177076" y="1039312"/>
                          <a:pt x="1185769" y="1054978"/>
                          <a:pt x="1190985" y="1051497"/>
                        </a:cubicBezTo>
                        <a:cubicBezTo>
                          <a:pt x="1196201" y="1048015"/>
                          <a:pt x="1196201" y="1067164"/>
                          <a:pt x="1204895" y="1067164"/>
                        </a:cubicBezTo>
                        <a:cubicBezTo>
                          <a:pt x="1215327" y="1067164"/>
                          <a:pt x="1211849" y="1088052"/>
                          <a:pt x="1222281" y="1086312"/>
                        </a:cubicBezTo>
                        <a:cubicBezTo>
                          <a:pt x="1232713" y="1084571"/>
                          <a:pt x="1237929" y="1114163"/>
                          <a:pt x="1244884" y="1112423"/>
                        </a:cubicBezTo>
                        <a:cubicBezTo>
                          <a:pt x="1251839" y="1112423"/>
                          <a:pt x="1253577" y="1150719"/>
                          <a:pt x="1264009" y="1154200"/>
                        </a:cubicBezTo>
                        <a:cubicBezTo>
                          <a:pt x="1276180" y="1157682"/>
                          <a:pt x="1279657" y="1173349"/>
                          <a:pt x="1291828" y="1175089"/>
                        </a:cubicBezTo>
                        <a:cubicBezTo>
                          <a:pt x="1305737" y="1176830"/>
                          <a:pt x="1310953" y="1182052"/>
                          <a:pt x="1330079" y="1175089"/>
                        </a:cubicBezTo>
                        <a:cubicBezTo>
                          <a:pt x="1349204" y="1168126"/>
                          <a:pt x="1349204" y="1157682"/>
                          <a:pt x="1370068" y="1162904"/>
                        </a:cubicBezTo>
                        <a:cubicBezTo>
                          <a:pt x="1390932" y="1166386"/>
                          <a:pt x="1392670" y="1164645"/>
                          <a:pt x="1403102" y="1154200"/>
                        </a:cubicBezTo>
                        <a:cubicBezTo>
                          <a:pt x="1413534" y="1142015"/>
                          <a:pt x="1418750" y="1128089"/>
                          <a:pt x="1418750" y="1128089"/>
                        </a:cubicBezTo>
                        <a:cubicBezTo>
                          <a:pt x="1418750" y="1128089"/>
                          <a:pt x="1425705" y="1164645"/>
                          <a:pt x="1420489" y="1190756"/>
                        </a:cubicBezTo>
                        <a:cubicBezTo>
                          <a:pt x="1415273" y="1216867"/>
                          <a:pt x="1420489" y="1215126"/>
                          <a:pt x="1410057" y="1222089"/>
                        </a:cubicBezTo>
                        <a:cubicBezTo>
                          <a:pt x="1401364" y="1230793"/>
                          <a:pt x="1392670" y="1230793"/>
                          <a:pt x="1390932" y="1248200"/>
                        </a:cubicBezTo>
                        <a:cubicBezTo>
                          <a:pt x="1389193" y="1265608"/>
                          <a:pt x="1394409" y="1269089"/>
                          <a:pt x="1382238" y="1283015"/>
                        </a:cubicBezTo>
                        <a:cubicBezTo>
                          <a:pt x="1371806" y="1296941"/>
                          <a:pt x="1363113" y="1300422"/>
                          <a:pt x="1363113" y="1310867"/>
                        </a:cubicBezTo>
                        <a:cubicBezTo>
                          <a:pt x="1363113" y="1321311"/>
                          <a:pt x="1370068" y="1326533"/>
                          <a:pt x="1357897" y="1336978"/>
                        </a:cubicBezTo>
                        <a:cubicBezTo>
                          <a:pt x="1347465" y="1347422"/>
                          <a:pt x="1338772" y="1343941"/>
                          <a:pt x="1338772" y="1343941"/>
                        </a:cubicBezTo>
                        <a:cubicBezTo>
                          <a:pt x="1338772" y="1343941"/>
                          <a:pt x="1340511" y="1359608"/>
                          <a:pt x="1319647" y="1380496"/>
                        </a:cubicBezTo>
                        <a:cubicBezTo>
                          <a:pt x="1300521" y="1403126"/>
                          <a:pt x="1286612" y="1406607"/>
                          <a:pt x="1286612" y="1406607"/>
                        </a:cubicBezTo>
                        <a:cubicBezTo>
                          <a:pt x="1286612" y="1406607"/>
                          <a:pt x="1286612" y="1406607"/>
                          <a:pt x="1270964" y="1420533"/>
                        </a:cubicBezTo>
                        <a:cubicBezTo>
                          <a:pt x="1270964" y="1420533"/>
                          <a:pt x="1270964" y="1420533"/>
                          <a:pt x="1251839" y="1424015"/>
                        </a:cubicBezTo>
                        <a:cubicBezTo>
                          <a:pt x="1251839" y="1424015"/>
                          <a:pt x="1251839" y="1424015"/>
                          <a:pt x="1232713" y="1450126"/>
                        </a:cubicBezTo>
                        <a:cubicBezTo>
                          <a:pt x="1232713" y="1450126"/>
                          <a:pt x="1232713" y="1450126"/>
                          <a:pt x="1232713" y="1467533"/>
                        </a:cubicBezTo>
                        <a:cubicBezTo>
                          <a:pt x="1232713" y="1467533"/>
                          <a:pt x="1232713" y="1467533"/>
                          <a:pt x="1224020" y="1481459"/>
                        </a:cubicBezTo>
                        <a:cubicBezTo>
                          <a:pt x="1224020" y="1481459"/>
                          <a:pt x="1224020" y="1481459"/>
                          <a:pt x="1220543" y="1500607"/>
                        </a:cubicBezTo>
                        <a:cubicBezTo>
                          <a:pt x="1220543" y="1500607"/>
                          <a:pt x="1220543" y="1500607"/>
                          <a:pt x="1206633" y="1500607"/>
                        </a:cubicBezTo>
                        <a:cubicBezTo>
                          <a:pt x="1206633" y="1500607"/>
                          <a:pt x="1206633" y="1500607"/>
                          <a:pt x="1201417" y="1518015"/>
                        </a:cubicBezTo>
                        <a:cubicBezTo>
                          <a:pt x="1201417" y="1518015"/>
                          <a:pt x="1201417" y="1518015"/>
                          <a:pt x="1192724" y="1519755"/>
                        </a:cubicBezTo>
                        <a:cubicBezTo>
                          <a:pt x="1192724" y="1519755"/>
                          <a:pt x="1184031" y="1523237"/>
                          <a:pt x="1180553" y="1533681"/>
                        </a:cubicBezTo>
                        <a:cubicBezTo>
                          <a:pt x="1175337" y="1544126"/>
                          <a:pt x="1180553" y="1551089"/>
                          <a:pt x="1177076" y="1558052"/>
                        </a:cubicBezTo>
                        <a:cubicBezTo>
                          <a:pt x="1173599" y="1565015"/>
                          <a:pt x="1149257" y="1573718"/>
                          <a:pt x="1161428" y="1598089"/>
                        </a:cubicBezTo>
                        <a:cubicBezTo>
                          <a:pt x="1173599" y="1624200"/>
                          <a:pt x="1180553" y="1622459"/>
                          <a:pt x="1180553" y="1622459"/>
                        </a:cubicBezTo>
                        <a:cubicBezTo>
                          <a:pt x="1180553" y="1622459"/>
                          <a:pt x="1182292" y="1625940"/>
                          <a:pt x="1180553" y="1631163"/>
                        </a:cubicBezTo>
                        <a:cubicBezTo>
                          <a:pt x="1177076" y="1634644"/>
                          <a:pt x="1175337" y="1643348"/>
                          <a:pt x="1175337" y="1643348"/>
                        </a:cubicBezTo>
                        <a:cubicBezTo>
                          <a:pt x="1175337" y="1643348"/>
                          <a:pt x="1175337" y="1643348"/>
                          <a:pt x="1175337" y="1685126"/>
                        </a:cubicBezTo>
                        <a:cubicBezTo>
                          <a:pt x="1175337" y="1685126"/>
                          <a:pt x="1194463" y="1695570"/>
                          <a:pt x="1197940" y="1704274"/>
                        </a:cubicBezTo>
                        <a:cubicBezTo>
                          <a:pt x="1201417" y="1714718"/>
                          <a:pt x="1192724" y="1721681"/>
                          <a:pt x="1194463" y="1733866"/>
                        </a:cubicBezTo>
                        <a:cubicBezTo>
                          <a:pt x="1196201" y="1746051"/>
                          <a:pt x="1203156" y="1753014"/>
                          <a:pt x="1201417" y="1768681"/>
                        </a:cubicBezTo>
                        <a:cubicBezTo>
                          <a:pt x="1199679" y="1784348"/>
                          <a:pt x="1185769" y="1780866"/>
                          <a:pt x="1190985" y="1805237"/>
                        </a:cubicBezTo>
                        <a:cubicBezTo>
                          <a:pt x="1196201" y="1831348"/>
                          <a:pt x="1190985" y="1833088"/>
                          <a:pt x="1166644" y="1859199"/>
                        </a:cubicBezTo>
                        <a:cubicBezTo>
                          <a:pt x="1142303" y="1885310"/>
                          <a:pt x="1124916" y="1874866"/>
                          <a:pt x="1123177" y="1880088"/>
                        </a:cubicBezTo>
                        <a:cubicBezTo>
                          <a:pt x="1121439" y="1883570"/>
                          <a:pt x="1098836" y="1890533"/>
                          <a:pt x="1098836" y="1897496"/>
                        </a:cubicBezTo>
                        <a:cubicBezTo>
                          <a:pt x="1100575" y="1902718"/>
                          <a:pt x="1111007" y="1900977"/>
                          <a:pt x="1104052" y="1911422"/>
                        </a:cubicBezTo>
                        <a:cubicBezTo>
                          <a:pt x="1097097" y="1923607"/>
                          <a:pt x="1079711" y="1920125"/>
                          <a:pt x="1079711" y="1949718"/>
                        </a:cubicBezTo>
                        <a:cubicBezTo>
                          <a:pt x="1077972" y="1981051"/>
                          <a:pt x="1095359" y="2040236"/>
                          <a:pt x="1091881" y="2052421"/>
                        </a:cubicBezTo>
                        <a:cubicBezTo>
                          <a:pt x="1090143" y="2062866"/>
                          <a:pt x="1083188" y="2064607"/>
                          <a:pt x="1083188" y="2064607"/>
                        </a:cubicBezTo>
                        <a:cubicBezTo>
                          <a:pt x="1083188" y="2064607"/>
                          <a:pt x="1065802" y="2066347"/>
                          <a:pt x="1050154" y="2078532"/>
                        </a:cubicBezTo>
                        <a:cubicBezTo>
                          <a:pt x="1034506" y="2088977"/>
                          <a:pt x="1029290" y="2095940"/>
                          <a:pt x="1029290" y="2097681"/>
                        </a:cubicBezTo>
                        <a:cubicBezTo>
                          <a:pt x="1029290" y="2099421"/>
                          <a:pt x="1036244" y="2141199"/>
                          <a:pt x="1036244" y="2141199"/>
                        </a:cubicBezTo>
                        <a:cubicBezTo>
                          <a:pt x="1036244" y="2141199"/>
                          <a:pt x="1020596" y="2141199"/>
                          <a:pt x="1024074" y="2149903"/>
                        </a:cubicBezTo>
                        <a:cubicBezTo>
                          <a:pt x="1025812" y="2158606"/>
                          <a:pt x="1027551" y="2158606"/>
                          <a:pt x="1027551" y="2158606"/>
                        </a:cubicBezTo>
                        <a:cubicBezTo>
                          <a:pt x="1027551" y="2158606"/>
                          <a:pt x="1027551" y="2169051"/>
                          <a:pt x="1017119" y="2172532"/>
                        </a:cubicBezTo>
                        <a:cubicBezTo>
                          <a:pt x="1006687" y="2176014"/>
                          <a:pt x="1006687" y="2169051"/>
                          <a:pt x="1001471" y="2177755"/>
                        </a:cubicBezTo>
                        <a:cubicBezTo>
                          <a:pt x="997994" y="2186458"/>
                          <a:pt x="984084" y="2207347"/>
                          <a:pt x="984084" y="2214310"/>
                        </a:cubicBezTo>
                        <a:cubicBezTo>
                          <a:pt x="982346" y="2221273"/>
                          <a:pt x="966698" y="2233458"/>
                          <a:pt x="961482" y="2240421"/>
                        </a:cubicBezTo>
                        <a:cubicBezTo>
                          <a:pt x="956266" y="2249125"/>
                          <a:pt x="945834" y="2270014"/>
                          <a:pt x="926708" y="2280458"/>
                        </a:cubicBezTo>
                        <a:cubicBezTo>
                          <a:pt x="909322" y="2290903"/>
                          <a:pt x="898890" y="2283940"/>
                          <a:pt x="893674" y="2289162"/>
                        </a:cubicBezTo>
                        <a:cubicBezTo>
                          <a:pt x="888458" y="2294384"/>
                          <a:pt x="872810" y="2297865"/>
                          <a:pt x="865855" y="2297865"/>
                        </a:cubicBezTo>
                        <a:cubicBezTo>
                          <a:pt x="857162" y="2297865"/>
                          <a:pt x="851946" y="2287421"/>
                          <a:pt x="834559" y="2292643"/>
                        </a:cubicBezTo>
                        <a:cubicBezTo>
                          <a:pt x="817173" y="2296125"/>
                          <a:pt x="820650" y="2303088"/>
                          <a:pt x="808479" y="2303088"/>
                        </a:cubicBezTo>
                        <a:cubicBezTo>
                          <a:pt x="796309" y="2304828"/>
                          <a:pt x="792831" y="2297865"/>
                          <a:pt x="787615" y="2299606"/>
                        </a:cubicBezTo>
                        <a:cubicBezTo>
                          <a:pt x="782399" y="2303088"/>
                          <a:pt x="784138" y="2311791"/>
                          <a:pt x="770229" y="2313532"/>
                        </a:cubicBezTo>
                        <a:cubicBezTo>
                          <a:pt x="758058" y="2313532"/>
                          <a:pt x="766751" y="2308310"/>
                          <a:pt x="745887" y="2303088"/>
                        </a:cubicBezTo>
                        <a:cubicBezTo>
                          <a:pt x="726762" y="2299606"/>
                          <a:pt x="728501" y="2301347"/>
                          <a:pt x="728501" y="2276977"/>
                        </a:cubicBezTo>
                        <a:cubicBezTo>
                          <a:pt x="726762" y="2252606"/>
                          <a:pt x="747626" y="2233458"/>
                          <a:pt x="730239" y="2210829"/>
                        </a:cubicBezTo>
                        <a:cubicBezTo>
                          <a:pt x="712853" y="2189940"/>
                          <a:pt x="714591" y="2181236"/>
                          <a:pt x="714591" y="2181236"/>
                        </a:cubicBezTo>
                        <a:cubicBezTo>
                          <a:pt x="714591" y="2181236"/>
                          <a:pt x="718069" y="2169051"/>
                          <a:pt x="702421" y="2158606"/>
                        </a:cubicBezTo>
                        <a:cubicBezTo>
                          <a:pt x="685034" y="2146421"/>
                          <a:pt x="667647" y="2130755"/>
                          <a:pt x="665909" y="2109866"/>
                        </a:cubicBezTo>
                        <a:cubicBezTo>
                          <a:pt x="665909" y="2087236"/>
                          <a:pt x="665909" y="2062866"/>
                          <a:pt x="660693" y="2036755"/>
                        </a:cubicBezTo>
                        <a:cubicBezTo>
                          <a:pt x="657215" y="2008903"/>
                          <a:pt x="665909" y="2007162"/>
                          <a:pt x="658954" y="1998458"/>
                        </a:cubicBezTo>
                        <a:cubicBezTo>
                          <a:pt x="653738" y="1991496"/>
                          <a:pt x="648522" y="1986273"/>
                          <a:pt x="648522" y="1982792"/>
                        </a:cubicBezTo>
                        <a:cubicBezTo>
                          <a:pt x="648522" y="1979310"/>
                          <a:pt x="653738" y="1975829"/>
                          <a:pt x="645045" y="1963644"/>
                        </a:cubicBezTo>
                        <a:cubicBezTo>
                          <a:pt x="634613" y="1951459"/>
                          <a:pt x="632874" y="1961903"/>
                          <a:pt x="632874" y="1949718"/>
                        </a:cubicBezTo>
                        <a:cubicBezTo>
                          <a:pt x="632874" y="1937533"/>
                          <a:pt x="634613" y="1930570"/>
                          <a:pt x="631135" y="1921866"/>
                        </a:cubicBezTo>
                        <a:cubicBezTo>
                          <a:pt x="629397" y="1911422"/>
                          <a:pt x="603317" y="1907940"/>
                          <a:pt x="601578" y="1878348"/>
                        </a:cubicBezTo>
                        <a:cubicBezTo>
                          <a:pt x="599839" y="1850496"/>
                          <a:pt x="594623" y="1847014"/>
                          <a:pt x="603317" y="1829607"/>
                        </a:cubicBezTo>
                        <a:cubicBezTo>
                          <a:pt x="612010" y="1812199"/>
                          <a:pt x="615487" y="1787829"/>
                          <a:pt x="615487" y="1777385"/>
                        </a:cubicBezTo>
                        <a:cubicBezTo>
                          <a:pt x="615487" y="1766940"/>
                          <a:pt x="646783" y="1759977"/>
                          <a:pt x="646783" y="1735607"/>
                        </a:cubicBezTo>
                        <a:cubicBezTo>
                          <a:pt x="646783" y="1711237"/>
                          <a:pt x="641567" y="1695570"/>
                          <a:pt x="638090" y="1692089"/>
                        </a:cubicBezTo>
                        <a:cubicBezTo>
                          <a:pt x="634613" y="1690348"/>
                          <a:pt x="643306" y="1659015"/>
                          <a:pt x="643306" y="1659015"/>
                        </a:cubicBezTo>
                        <a:cubicBezTo>
                          <a:pt x="643306" y="1659015"/>
                          <a:pt x="636351" y="1627681"/>
                          <a:pt x="627658" y="1613755"/>
                        </a:cubicBezTo>
                        <a:cubicBezTo>
                          <a:pt x="620703" y="1599829"/>
                          <a:pt x="615487" y="1563274"/>
                          <a:pt x="601578" y="1542385"/>
                        </a:cubicBezTo>
                        <a:cubicBezTo>
                          <a:pt x="587669" y="1521496"/>
                          <a:pt x="582453" y="1524978"/>
                          <a:pt x="572021" y="1511052"/>
                        </a:cubicBezTo>
                        <a:cubicBezTo>
                          <a:pt x="559850" y="1497126"/>
                          <a:pt x="535509" y="1493644"/>
                          <a:pt x="545941" y="1465793"/>
                        </a:cubicBezTo>
                        <a:cubicBezTo>
                          <a:pt x="554634" y="1439681"/>
                          <a:pt x="554634" y="1457089"/>
                          <a:pt x="559850" y="1437941"/>
                        </a:cubicBezTo>
                        <a:cubicBezTo>
                          <a:pt x="563328" y="1418793"/>
                          <a:pt x="552896" y="1410089"/>
                          <a:pt x="552896" y="1410089"/>
                        </a:cubicBezTo>
                        <a:cubicBezTo>
                          <a:pt x="552896" y="1410089"/>
                          <a:pt x="552896" y="1410089"/>
                          <a:pt x="561589" y="1392682"/>
                        </a:cubicBezTo>
                        <a:cubicBezTo>
                          <a:pt x="561589" y="1392682"/>
                          <a:pt x="585930" y="1370052"/>
                          <a:pt x="565066" y="1354385"/>
                        </a:cubicBezTo>
                        <a:cubicBezTo>
                          <a:pt x="544202" y="1336978"/>
                          <a:pt x="532032" y="1323052"/>
                          <a:pt x="532032" y="1323052"/>
                        </a:cubicBezTo>
                        <a:cubicBezTo>
                          <a:pt x="532032" y="1323052"/>
                          <a:pt x="511168" y="1342200"/>
                          <a:pt x="497258" y="1343941"/>
                        </a:cubicBezTo>
                        <a:cubicBezTo>
                          <a:pt x="483349" y="1343941"/>
                          <a:pt x="469440" y="1336978"/>
                          <a:pt x="467701" y="1323052"/>
                        </a:cubicBezTo>
                        <a:cubicBezTo>
                          <a:pt x="467701" y="1310867"/>
                          <a:pt x="483349" y="1270830"/>
                          <a:pt x="417280" y="1281274"/>
                        </a:cubicBezTo>
                        <a:cubicBezTo>
                          <a:pt x="351210" y="1293459"/>
                          <a:pt x="352949" y="1312608"/>
                          <a:pt x="326869" y="1314348"/>
                        </a:cubicBezTo>
                        <a:cubicBezTo>
                          <a:pt x="300789" y="1314348"/>
                          <a:pt x="325130" y="1330015"/>
                          <a:pt x="292096" y="1330015"/>
                        </a:cubicBezTo>
                        <a:cubicBezTo>
                          <a:pt x="260800" y="1330015"/>
                          <a:pt x="266016" y="1317830"/>
                          <a:pt x="246891" y="1319571"/>
                        </a:cubicBezTo>
                        <a:cubicBezTo>
                          <a:pt x="227765" y="1321311"/>
                          <a:pt x="229504" y="1340459"/>
                          <a:pt x="203424" y="1340459"/>
                        </a:cubicBezTo>
                        <a:cubicBezTo>
                          <a:pt x="179083" y="1340459"/>
                          <a:pt x="180821" y="1326533"/>
                          <a:pt x="147787" y="1309126"/>
                        </a:cubicBezTo>
                        <a:cubicBezTo>
                          <a:pt x="114752" y="1291719"/>
                          <a:pt x="106059" y="1295200"/>
                          <a:pt x="93888" y="1270830"/>
                        </a:cubicBezTo>
                        <a:cubicBezTo>
                          <a:pt x="81717" y="1246460"/>
                          <a:pt x="85195" y="1230793"/>
                          <a:pt x="71285" y="1209904"/>
                        </a:cubicBezTo>
                        <a:cubicBezTo>
                          <a:pt x="55637" y="1189015"/>
                          <a:pt x="67808" y="1185534"/>
                          <a:pt x="67808" y="1185534"/>
                        </a:cubicBezTo>
                        <a:cubicBezTo>
                          <a:pt x="67808" y="1185534"/>
                          <a:pt x="67808" y="1185534"/>
                          <a:pt x="46944" y="1176830"/>
                        </a:cubicBezTo>
                        <a:cubicBezTo>
                          <a:pt x="46944" y="1176830"/>
                          <a:pt x="46944" y="1176830"/>
                          <a:pt x="34774" y="1154200"/>
                        </a:cubicBezTo>
                        <a:cubicBezTo>
                          <a:pt x="34774" y="1154200"/>
                          <a:pt x="34774" y="1154200"/>
                          <a:pt x="22603" y="1143756"/>
                        </a:cubicBezTo>
                        <a:cubicBezTo>
                          <a:pt x="22603" y="1143756"/>
                          <a:pt x="22603" y="1143756"/>
                          <a:pt x="12171" y="1142015"/>
                        </a:cubicBezTo>
                        <a:cubicBezTo>
                          <a:pt x="12171" y="1142015"/>
                          <a:pt x="24342" y="1126349"/>
                          <a:pt x="15648" y="1115904"/>
                        </a:cubicBezTo>
                        <a:cubicBezTo>
                          <a:pt x="5216" y="1103719"/>
                          <a:pt x="0" y="1081089"/>
                          <a:pt x="0" y="1081089"/>
                        </a:cubicBezTo>
                        <a:cubicBezTo>
                          <a:pt x="0" y="1081089"/>
                          <a:pt x="8694" y="1072386"/>
                          <a:pt x="12171" y="1063682"/>
                        </a:cubicBezTo>
                        <a:cubicBezTo>
                          <a:pt x="15648" y="1054978"/>
                          <a:pt x="17387" y="1044534"/>
                          <a:pt x="17387" y="1044534"/>
                        </a:cubicBezTo>
                        <a:cubicBezTo>
                          <a:pt x="17387" y="1044534"/>
                          <a:pt x="29558" y="1046275"/>
                          <a:pt x="27819" y="1027127"/>
                        </a:cubicBezTo>
                        <a:cubicBezTo>
                          <a:pt x="27819" y="1007978"/>
                          <a:pt x="24342" y="933127"/>
                          <a:pt x="24342" y="933127"/>
                        </a:cubicBezTo>
                        <a:cubicBezTo>
                          <a:pt x="24342" y="933127"/>
                          <a:pt x="6955" y="922682"/>
                          <a:pt x="13910" y="905275"/>
                        </a:cubicBezTo>
                        <a:cubicBezTo>
                          <a:pt x="22603" y="889608"/>
                          <a:pt x="27819" y="891349"/>
                          <a:pt x="27819" y="891349"/>
                        </a:cubicBezTo>
                        <a:cubicBezTo>
                          <a:pt x="27819" y="891349"/>
                          <a:pt x="33035" y="873942"/>
                          <a:pt x="34774" y="861756"/>
                        </a:cubicBezTo>
                        <a:cubicBezTo>
                          <a:pt x="38251" y="849571"/>
                          <a:pt x="45205" y="856534"/>
                          <a:pt x="53899" y="844349"/>
                        </a:cubicBezTo>
                        <a:cubicBezTo>
                          <a:pt x="62592" y="832164"/>
                          <a:pt x="55637" y="819979"/>
                          <a:pt x="62592" y="807793"/>
                        </a:cubicBezTo>
                        <a:cubicBezTo>
                          <a:pt x="67808" y="797349"/>
                          <a:pt x="85195" y="786905"/>
                          <a:pt x="85195" y="786905"/>
                        </a:cubicBezTo>
                        <a:cubicBezTo>
                          <a:pt x="85195" y="786905"/>
                          <a:pt x="85195" y="786905"/>
                          <a:pt x="88672" y="762534"/>
                        </a:cubicBezTo>
                        <a:cubicBezTo>
                          <a:pt x="88672" y="762534"/>
                          <a:pt x="88672" y="762534"/>
                          <a:pt x="104320" y="762534"/>
                        </a:cubicBezTo>
                        <a:cubicBezTo>
                          <a:pt x="104320" y="762534"/>
                          <a:pt x="106059" y="753830"/>
                          <a:pt x="119968" y="746868"/>
                        </a:cubicBezTo>
                        <a:cubicBezTo>
                          <a:pt x="133878" y="739905"/>
                          <a:pt x="151264" y="736423"/>
                          <a:pt x="161696" y="708571"/>
                        </a:cubicBezTo>
                        <a:cubicBezTo>
                          <a:pt x="170389" y="678979"/>
                          <a:pt x="158219" y="649386"/>
                          <a:pt x="163435" y="635460"/>
                        </a:cubicBezTo>
                        <a:cubicBezTo>
                          <a:pt x="168651" y="623275"/>
                          <a:pt x="156480" y="619794"/>
                          <a:pt x="186037" y="611090"/>
                        </a:cubicBezTo>
                        <a:cubicBezTo>
                          <a:pt x="217333" y="602386"/>
                          <a:pt x="213856" y="623275"/>
                          <a:pt x="227765" y="590201"/>
                        </a:cubicBezTo>
                        <a:cubicBezTo>
                          <a:pt x="241675" y="557127"/>
                          <a:pt x="239936" y="546683"/>
                          <a:pt x="239936" y="546683"/>
                        </a:cubicBezTo>
                        <a:cubicBezTo>
                          <a:pt x="239936" y="546683"/>
                          <a:pt x="239936" y="546683"/>
                          <a:pt x="248629" y="541460"/>
                        </a:cubicBezTo>
                        <a:cubicBezTo>
                          <a:pt x="248629" y="541460"/>
                          <a:pt x="248629" y="541460"/>
                          <a:pt x="260800" y="548423"/>
                        </a:cubicBezTo>
                        <a:cubicBezTo>
                          <a:pt x="260800" y="548423"/>
                          <a:pt x="260800" y="548423"/>
                          <a:pt x="262539" y="555386"/>
                        </a:cubicBezTo>
                        <a:cubicBezTo>
                          <a:pt x="262539" y="555386"/>
                          <a:pt x="262539" y="555386"/>
                          <a:pt x="293835" y="555386"/>
                        </a:cubicBezTo>
                        <a:cubicBezTo>
                          <a:pt x="293835" y="555386"/>
                          <a:pt x="306005" y="548423"/>
                          <a:pt x="311221" y="548423"/>
                        </a:cubicBezTo>
                        <a:cubicBezTo>
                          <a:pt x="314699" y="548423"/>
                          <a:pt x="326869" y="557127"/>
                          <a:pt x="335562" y="548423"/>
                        </a:cubicBezTo>
                        <a:cubicBezTo>
                          <a:pt x="344256" y="539720"/>
                          <a:pt x="344256" y="541460"/>
                          <a:pt x="358165" y="537979"/>
                        </a:cubicBezTo>
                        <a:cubicBezTo>
                          <a:pt x="370336" y="534497"/>
                          <a:pt x="377290" y="529275"/>
                          <a:pt x="380768" y="529275"/>
                        </a:cubicBezTo>
                        <a:cubicBezTo>
                          <a:pt x="385984" y="529275"/>
                          <a:pt x="392938" y="515349"/>
                          <a:pt x="412064" y="517090"/>
                        </a:cubicBezTo>
                        <a:cubicBezTo>
                          <a:pt x="431189" y="517090"/>
                          <a:pt x="439882" y="520572"/>
                          <a:pt x="445098" y="517090"/>
                        </a:cubicBezTo>
                        <a:cubicBezTo>
                          <a:pt x="448576" y="511868"/>
                          <a:pt x="441621" y="510127"/>
                          <a:pt x="479872" y="510127"/>
                        </a:cubicBezTo>
                        <a:cubicBezTo>
                          <a:pt x="518122" y="510127"/>
                          <a:pt x="516384" y="518831"/>
                          <a:pt x="516384" y="518831"/>
                        </a:cubicBezTo>
                        <a:cubicBezTo>
                          <a:pt x="516384" y="518831"/>
                          <a:pt x="516384" y="518831"/>
                          <a:pt x="530293" y="518831"/>
                        </a:cubicBezTo>
                        <a:cubicBezTo>
                          <a:pt x="530293" y="518831"/>
                          <a:pt x="530293" y="518831"/>
                          <a:pt x="535509" y="511868"/>
                        </a:cubicBezTo>
                        <a:cubicBezTo>
                          <a:pt x="535509" y="511868"/>
                          <a:pt x="554634" y="513609"/>
                          <a:pt x="558112" y="510127"/>
                        </a:cubicBezTo>
                        <a:cubicBezTo>
                          <a:pt x="561589" y="508386"/>
                          <a:pt x="572021" y="503164"/>
                          <a:pt x="582453" y="508386"/>
                        </a:cubicBezTo>
                        <a:cubicBezTo>
                          <a:pt x="591146" y="515349"/>
                          <a:pt x="594623" y="513609"/>
                          <a:pt x="594623" y="513609"/>
                        </a:cubicBezTo>
                        <a:cubicBezTo>
                          <a:pt x="594623" y="513609"/>
                          <a:pt x="594623" y="513609"/>
                          <a:pt x="598101" y="511868"/>
                        </a:cubicBezTo>
                        <a:cubicBezTo>
                          <a:pt x="598101" y="511868"/>
                          <a:pt x="598101" y="515349"/>
                          <a:pt x="598101" y="517090"/>
                        </a:cubicBezTo>
                        <a:cubicBezTo>
                          <a:pt x="598101" y="518831"/>
                          <a:pt x="596362" y="520572"/>
                          <a:pt x="596362" y="520572"/>
                        </a:cubicBezTo>
                        <a:cubicBezTo>
                          <a:pt x="596362" y="520572"/>
                          <a:pt x="596362" y="520572"/>
                          <a:pt x="582453" y="532757"/>
                        </a:cubicBezTo>
                        <a:cubicBezTo>
                          <a:pt x="582453" y="532757"/>
                          <a:pt x="582453" y="532757"/>
                          <a:pt x="584191" y="550164"/>
                        </a:cubicBezTo>
                        <a:cubicBezTo>
                          <a:pt x="584191" y="550164"/>
                          <a:pt x="592885" y="550164"/>
                          <a:pt x="589407" y="562349"/>
                        </a:cubicBezTo>
                        <a:cubicBezTo>
                          <a:pt x="584191" y="574534"/>
                          <a:pt x="572021" y="576275"/>
                          <a:pt x="578975" y="590201"/>
                        </a:cubicBezTo>
                        <a:cubicBezTo>
                          <a:pt x="587669" y="602386"/>
                          <a:pt x="587669" y="612831"/>
                          <a:pt x="606794" y="619794"/>
                        </a:cubicBezTo>
                        <a:cubicBezTo>
                          <a:pt x="627658" y="628497"/>
                          <a:pt x="643306" y="614571"/>
                          <a:pt x="664170" y="631979"/>
                        </a:cubicBezTo>
                        <a:cubicBezTo>
                          <a:pt x="685034" y="649386"/>
                          <a:pt x="681557" y="659831"/>
                          <a:pt x="700682" y="665053"/>
                        </a:cubicBezTo>
                        <a:cubicBezTo>
                          <a:pt x="718069" y="670275"/>
                          <a:pt x="721546" y="672016"/>
                          <a:pt x="737194" y="675497"/>
                        </a:cubicBezTo>
                        <a:cubicBezTo>
                          <a:pt x="752842" y="680719"/>
                          <a:pt x="761535" y="694645"/>
                          <a:pt x="768490" y="685942"/>
                        </a:cubicBezTo>
                        <a:cubicBezTo>
                          <a:pt x="777183" y="675497"/>
                          <a:pt x="782399" y="675497"/>
                          <a:pt x="782399" y="663312"/>
                        </a:cubicBezTo>
                        <a:cubicBezTo>
                          <a:pt x="782399" y="651127"/>
                          <a:pt x="773706" y="647645"/>
                          <a:pt x="773706" y="647645"/>
                        </a:cubicBezTo>
                        <a:cubicBezTo>
                          <a:pt x="773706" y="647645"/>
                          <a:pt x="773706" y="647645"/>
                          <a:pt x="803263" y="619794"/>
                        </a:cubicBezTo>
                        <a:cubicBezTo>
                          <a:pt x="803263" y="619794"/>
                          <a:pt x="825866" y="623275"/>
                          <a:pt x="832821" y="626757"/>
                        </a:cubicBezTo>
                        <a:cubicBezTo>
                          <a:pt x="841514" y="630238"/>
                          <a:pt x="841514" y="638942"/>
                          <a:pt x="841514" y="638942"/>
                        </a:cubicBezTo>
                        <a:cubicBezTo>
                          <a:pt x="841514" y="638942"/>
                          <a:pt x="841514" y="638942"/>
                          <a:pt x="841514" y="642423"/>
                        </a:cubicBezTo>
                        <a:cubicBezTo>
                          <a:pt x="841514" y="642423"/>
                          <a:pt x="841514" y="642423"/>
                          <a:pt x="855423" y="642423"/>
                        </a:cubicBezTo>
                        <a:cubicBezTo>
                          <a:pt x="855423" y="642423"/>
                          <a:pt x="855423" y="642423"/>
                          <a:pt x="867594" y="649386"/>
                        </a:cubicBezTo>
                        <a:cubicBezTo>
                          <a:pt x="867594" y="649386"/>
                          <a:pt x="876287" y="647645"/>
                          <a:pt x="881503" y="651127"/>
                        </a:cubicBezTo>
                        <a:cubicBezTo>
                          <a:pt x="886719" y="656349"/>
                          <a:pt x="884980" y="661571"/>
                          <a:pt x="891935" y="661571"/>
                        </a:cubicBezTo>
                        <a:cubicBezTo>
                          <a:pt x="898890" y="659831"/>
                          <a:pt x="905844" y="658090"/>
                          <a:pt x="912799" y="659831"/>
                        </a:cubicBezTo>
                        <a:cubicBezTo>
                          <a:pt x="919754" y="661571"/>
                          <a:pt x="923231" y="672016"/>
                          <a:pt x="933663" y="668534"/>
                        </a:cubicBezTo>
                        <a:cubicBezTo>
                          <a:pt x="944095" y="666794"/>
                          <a:pt x="952788" y="658090"/>
                          <a:pt x="963220" y="658090"/>
                        </a:cubicBezTo>
                        <a:cubicBezTo>
                          <a:pt x="973652" y="658090"/>
                          <a:pt x="992778" y="658090"/>
                          <a:pt x="992778" y="658090"/>
                        </a:cubicBezTo>
                        <a:cubicBezTo>
                          <a:pt x="992778" y="658090"/>
                          <a:pt x="992778" y="658090"/>
                          <a:pt x="1006687" y="652868"/>
                        </a:cubicBezTo>
                        <a:cubicBezTo>
                          <a:pt x="1006687" y="652868"/>
                          <a:pt x="1006687" y="652868"/>
                          <a:pt x="1039722" y="645905"/>
                        </a:cubicBezTo>
                        <a:cubicBezTo>
                          <a:pt x="1039722" y="645905"/>
                          <a:pt x="1057108" y="645905"/>
                          <a:pt x="1058847" y="645905"/>
                        </a:cubicBezTo>
                        <a:cubicBezTo>
                          <a:pt x="1062324" y="645905"/>
                          <a:pt x="1072756" y="645905"/>
                          <a:pt x="1072756" y="645905"/>
                        </a:cubicBezTo>
                        <a:cubicBezTo>
                          <a:pt x="1072756" y="645905"/>
                          <a:pt x="1072756" y="645905"/>
                          <a:pt x="1081450" y="638942"/>
                        </a:cubicBezTo>
                        <a:cubicBezTo>
                          <a:pt x="1081450" y="638942"/>
                          <a:pt x="1081450" y="638942"/>
                          <a:pt x="1093620" y="626757"/>
                        </a:cubicBezTo>
                        <a:cubicBezTo>
                          <a:pt x="1093620" y="626757"/>
                          <a:pt x="1093620" y="626757"/>
                          <a:pt x="1107529" y="598905"/>
                        </a:cubicBezTo>
                        <a:cubicBezTo>
                          <a:pt x="1107529" y="598905"/>
                          <a:pt x="1116223" y="598905"/>
                          <a:pt x="1111007" y="579757"/>
                        </a:cubicBezTo>
                        <a:cubicBezTo>
                          <a:pt x="1104052" y="560609"/>
                          <a:pt x="1100575" y="536238"/>
                          <a:pt x="1100575" y="527535"/>
                        </a:cubicBezTo>
                        <a:cubicBezTo>
                          <a:pt x="1098836" y="517090"/>
                          <a:pt x="1102313" y="515349"/>
                          <a:pt x="1088404" y="520572"/>
                        </a:cubicBezTo>
                        <a:cubicBezTo>
                          <a:pt x="1072756" y="525794"/>
                          <a:pt x="1067540" y="536238"/>
                          <a:pt x="1048415" y="539720"/>
                        </a:cubicBezTo>
                        <a:cubicBezTo>
                          <a:pt x="1029290" y="541460"/>
                          <a:pt x="1025812" y="522312"/>
                          <a:pt x="1011903" y="518831"/>
                        </a:cubicBezTo>
                        <a:cubicBezTo>
                          <a:pt x="997994" y="517090"/>
                          <a:pt x="992778" y="537979"/>
                          <a:pt x="984084" y="539720"/>
                        </a:cubicBezTo>
                        <a:cubicBezTo>
                          <a:pt x="975391" y="539720"/>
                          <a:pt x="968436" y="517090"/>
                          <a:pt x="959743" y="513609"/>
                        </a:cubicBezTo>
                        <a:cubicBezTo>
                          <a:pt x="951050" y="511868"/>
                          <a:pt x="935402" y="506646"/>
                          <a:pt x="935402" y="506646"/>
                        </a:cubicBezTo>
                        <a:cubicBezTo>
                          <a:pt x="935402" y="506646"/>
                          <a:pt x="935402" y="506646"/>
                          <a:pt x="930186" y="490979"/>
                        </a:cubicBezTo>
                        <a:cubicBezTo>
                          <a:pt x="930186" y="490979"/>
                          <a:pt x="930186" y="490979"/>
                          <a:pt x="921492" y="480535"/>
                        </a:cubicBezTo>
                        <a:cubicBezTo>
                          <a:pt x="921492" y="480535"/>
                          <a:pt x="921492" y="480535"/>
                          <a:pt x="911060" y="477053"/>
                        </a:cubicBezTo>
                        <a:cubicBezTo>
                          <a:pt x="911060" y="477053"/>
                          <a:pt x="911060" y="477053"/>
                          <a:pt x="914538" y="473572"/>
                        </a:cubicBezTo>
                        <a:cubicBezTo>
                          <a:pt x="914538" y="473572"/>
                          <a:pt x="914538" y="473572"/>
                          <a:pt x="923231" y="471831"/>
                        </a:cubicBezTo>
                        <a:cubicBezTo>
                          <a:pt x="923231" y="471831"/>
                          <a:pt x="923231" y="471831"/>
                          <a:pt x="928447" y="457905"/>
                        </a:cubicBezTo>
                        <a:cubicBezTo>
                          <a:pt x="928447" y="457905"/>
                          <a:pt x="928447" y="457905"/>
                          <a:pt x="928447" y="445720"/>
                        </a:cubicBezTo>
                        <a:cubicBezTo>
                          <a:pt x="928447" y="445720"/>
                          <a:pt x="928447" y="445720"/>
                          <a:pt x="914538" y="443979"/>
                        </a:cubicBezTo>
                        <a:cubicBezTo>
                          <a:pt x="914538" y="443979"/>
                          <a:pt x="921492" y="417868"/>
                          <a:pt x="940618" y="417868"/>
                        </a:cubicBezTo>
                        <a:cubicBezTo>
                          <a:pt x="942356" y="417868"/>
                          <a:pt x="940618" y="412646"/>
                          <a:pt x="940618" y="412646"/>
                        </a:cubicBezTo>
                        <a:cubicBezTo>
                          <a:pt x="940618" y="412646"/>
                          <a:pt x="940618" y="412646"/>
                          <a:pt x="945834" y="417868"/>
                        </a:cubicBezTo>
                        <a:cubicBezTo>
                          <a:pt x="945834" y="417868"/>
                          <a:pt x="945834" y="417868"/>
                          <a:pt x="968436" y="416127"/>
                        </a:cubicBezTo>
                        <a:cubicBezTo>
                          <a:pt x="968436" y="416127"/>
                          <a:pt x="964959" y="414387"/>
                          <a:pt x="966698" y="412646"/>
                        </a:cubicBezTo>
                        <a:cubicBezTo>
                          <a:pt x="968436" y="412646"/>
                          <a:pt x="963220" y="410905"/>
                          <a:pt x="963220" y="410905"/>
                        </a:cubicBezTo>
                        <a:cubicBezTo>
                          <a:pt x="963220" y="410905"/>
                          <a:pt x="963220" y="410905"/>
                          <a:pt x="971914" y="409164"/>
                        </a:cubicBezTo>
                        <a:cubicBezTo>
                          <a:pt x="971914" y="409164"/>
                          <a:pt x="971914" y="409164"/>
                          <a:pt x="984084" y="407424"/>
                        </a:cubicBezTo>
                        <a:cubicBezTo>
                          <a:pt x="984084" y="407424"/>
                          <a:pt x="984084" y="407424"/>
                          <a:pt x="970175" y="400461"/>
                        </a:cubicBezTo>
                        <a:cubicBezTo>
                          <a:pt x="970175" y="400461"/>
                          <a:pt x="970175" y="400461"/>
                          <a:pt x="970175" y="395239"/>
                        </a:cubicBezTo>
                        <a:cubicBezTo>
                          <a:pt x="970175" y="395239"/>
                          <a:pt x="970175" y="395239"/>
                          <a:pt x="978868" y="396979"/>
                        </a:cubicBezTo>
                        <a:cubicBezTo>
                          <a:pt x="978868" y="396979"/>
                          <a:pt x="978868" y="396979"/>
                          <a:pt x="997994" y="396979"/>
                        </a:cubicBezTo>
                        <a:cubicBezTo>
                          <a:pt x="997994" y="396979"/>
                          <a:pt x="997994" y="396979"/>
                          <a:pt x="1001471" y="398720"/>
                        </a:cubicBezTo>
                        <a:cubicBezTo>
                          <a:pt x="1001471" y="398720"/>
                          <a:pt x="1001471" y="398720"/>
                          <a:pt x="1010164" y="398720"/>
                        </a:cubicBezTo>
                        <a:cubicBezTo>
                          <a:pt x="1010164" y="398720"/>
                          <a:pt x="1013642" y="396979"/>
                          <a:pt x="1015380" y="396979"/>
                        </a:cubicBezTo>
                        <a:cubicBezTo>
                          <a:pt x="1015380" y="395239"/>
                          <a:pt x="1015380" y="393498"/>
                          <a:pt x="1017119" y="391757"/>
                        </a:cubicBezTo>
                        <a:cubicBezTo>
                          <a:pt x="1018858" y="391757"/>
                          <a:pt x="1055370" y="374350"/>
                          <a:pt x="1055370" y="374350"/>
                        </a:cubicBezTo>
                        <a:cubicBezTo>
                          <a:pt x="1055370" y="374350"/>
                          <a:pt x="1055370" y="374350"/>
                          <a:pt x="1083188" y="374350"/>
                        </a:cubicBezTo>
                        <a:cubicBezTo>
                          <a:pt x="1083188" y="374350"/>
                          <a:pt x="1083188" y="374350"/>
                          <a:pt x="1088404" y="370868"/>
                        </a:cubicBezTo>
                        <a:cubicBezTo>
                          <a:pt x="1088404" y="370868"/>
                          <a:pt x="1091881" y="370868"/>
                          <a:pt x="1091881" y="372609"/>
                        </a:cubicBezTo>
                        <a:cubicBezTo>
                          <a:pt x="1091881" y="374350"/>
                          <a:pt x="1095359" y="379572"/>
                          <a:pt x="1095359" y="379572"/>
                        </a:cubicBezTo>
                        <a:cubicBezTo>
                          <a:pt x="1095359" y="379572"/>
                          <a:pt x="1095359" y="379572"/>
                          <a:pt x="1105791" y="384794"/>
                        </a:cubicBezTo>
                        <a:cubicBezTo>
                          <a:pt x="1105791" y="384794"/>
                          <a:pt x="1105791" y="384794"/>
                          <a:pt x="1104052" y="393498"/>
                        </a:cubicBezTo>
                        <a:cubicBezTo>
                          <a:pt x="1104052" y="393498"/>
                          <a:pt x="1104052" y="393498"/>
                          <a:pt x="1117961" y="402201"/>
                        </a:cubicBezTo>
                        <a:cubicBezTo>
                          <a:pt x="1117961" y="402201"/>
                          <a:pt x="1117961" y="402201"/>
                          <a:pt x="1126655" y="398720"/>
                        </a:cubicBezTo>
                        <a:cubicBezTo>
                          <a:pt x="1126655" y="398720"/>
                          <a:pt x="1126655" y="398720"/>
                          <a:pt x="1131871" y="409164"/>
                        </a:cubicBezTo>
                        <a:cubicBezTo>
                          <a:pt x="1131871" y="409164"/>
                          <a:pt x="1131871" y="409164"/>
                          <a:pt x="1137087" y="412646"/>
                        </a:cubicBezTo>
                        <a:cubicBezTo>
                          <a:pt x="1137087" y="412646"/>
                          <a:pt x="1137087" y="412646"/>
                          <a:pt x="1149257" y="423090"/>
                        </a:cubicBezTo>
                        <a:cubicBezTo>
                          <a:pt x="1149257" y="423090"/>
                          <a:pt x="1156212" y="424831"/>
                          <a:pt x="1170121" y="423090"/>
                        </a:cubicBezTo>
                        <a:cubicBezTo>
                          <a:pt x="1170121" y="421349"/>
                          <a:pt x="1184031" y="421349"/>
                          <a:pt x="1184031" y="421349"/>
                        </a:cubicBezTo>
                        <a:cubicBezTo>
                          <a:pt x="1184031" y="421349"/>
                          <a:pt x="1184031" y="421349"/>
                          <a:pt x="1199679" y="423090"/>
                        </a:cubicBezTo>
                        <a:cubicBezTo>
                          <a:pt x="1199679" y="423090"/>
                          <a:pt x="1224020" y="419609"/>
                          <a:pt x="1224020" y="421349"/>
                        </a:cubicBezTo>
                        <a:cubicBezTo>
                          <a:pt x="1227497" y="423090"/>
                          <a:pt x="1237929" y="421349"/>
                          <a:pt x="1237929" y="421349"/>
                        </a:cubicBezTo>
                        <a:cubicBezTo>
                          <a:pt x="1237929" y="421349"/>
                          <a:pt x="1257055" y="424831"/>
                          <a:pt x="1257055" y="423090"/>
                        </a:cubicBezTo>
                        <a:cubicBezTo>
                          <a:pt x="1258793" y="419609"/>
                          <a:pt x="1277919" y="419609"/>
                          <a:pt x="1277919" y="419609"/>
                        </a:cubicBezTo>
                        <a:cubicBezTo>
                          <a:pt x="1277919" y="419609"/>
                          <a:pt x="1277919" y="419609"/>
                          <a:pt x="1288351" y="412646"/>
                        </a:cubicBezTo>
                        <a:cubicBezTo>
                          <a:pt x="1288351" y="412646"/>
                          <a:pt x="1288351" y="412646"/>
                          <a:pt x="1291828" y="384794"/>
                        </a:cubicBezTo>
                        <a:cubicBezTo>
                          <a:pt x="1291828" y="384794"/>
                          <a:pt x="1291828" y="384794"/>
                          <a:pt x="1272703" y="356942"/>
                        </a:cubicBezTo>
                        <a:cubicBezTo>
                          <a:pt x="1272703" y="356942"/>
                          <a:pt x="1272703" y="356942"/>
                          <a:pt x="1237929" y="336053"/>
                        </a:cubicBezTo>
                        <a:cubicBezTo>
                          <a:pt x="1237929" y="336053"/>
                          <a:pt x="1237929" y="336053"/>
                          <a:pt x="1220543" y="323868"/>
                        </a:cubicBezTo>
                        <a:cubicBezTo>
                          <a:pt x="1220543" y="323868"/>
                          <a:pt x="1220543" y="323868"/>
                          <a:pt x="1210111" y="313424"/>
                        </a:cubicBezTo>
                        <a:cubicBezTo>
                          <a:pt x="1210111" y="313424"/>
                          <a:pt x="1210111" y="313424"/>
                          <a:pt x="1203156" y="308202"/>
                        </a:cubicBezTo>
                        <a:cubicBezTo>
                          <a:pt x="1203156" y="308202"/>
                          <a:pt x="1203156" y="308202"/>
                          <a:pt x="1192724" y="301239"/>
                        </a:cubicBezTo>
                        <a:cubicBezTo>
                          <a:pt x="1192724" y="301239"/>
                          <a:pt x="1192724" y="301239"/>
                          <a:pt x="1184031" y="294276"/>
                        </a:cubicBezTo>
                        <a:cubicBezTo>
                          <a:pt x="1184031" y="294276"/>
                          <a:pt x="1184031" y="294276"/>
                          <a:pt x="1170121" y="292535"/>
                        </a:cubicBezTo>
                        <a:cubicBezTo>
                          <a:pt x="1170121" y="292535"/>
                          <a:pt x="1170121" y="292535"/>
                          <a:pt x="1154473" y="289053"/>
                        </a:cubicBezTo>
                        <a:cubicBezTo>
                          <a:pt x="1154473" y="289053"/>
                          <a:pt x="1154473" y="289053"/>
                          <a:pt x="1140564" y="282091"/>
                        </a:cubicBezTo>
                        <a:cubicBezTo>
                          <a:pt x="1140564" y="282091"/>
                          <a:pt x="1140564" y="282091"/>
                          <a:pt x="1137087" y="275127"/>
                        </a:cubicBezTo>
                        <a:cubicBezTo>
                          <a:pt x="1137087" y="275127"/>
                          <a:pt x="1137087" y="275127"/>
                          <a:pt x="1131871" y="278609"/>
                        </a:cubicBezTo>
                        <a:cubicBezTo>
                          <a:pt x="1131871" y="278609"/>
                          <a:pt x="1131871" y="278609"/>
                          <a:pt x="1126655" y="278609"/>
                        </a:cubicBezTo>
                        <a:cubicBezTo>
                          <a:pt x="1126655" y="278609"/>
                          <a:pt x="1126655" y="278609"/>
                          <a:pt x="1128393" y="273387"/>
                        </a:cubicBezTo>
                        <a:cubicBezTo>
                          <a:pt x="1128393" y="273387"/>
                          <a:pt x="1128393" y="273387"/>
                          <a:pt x="1130132" y="271646"/>
                        </a:cubicBezTo>
                        <a:cubicBezTo>
                          <a:pt x="1130132" y="271646"/>
                          <a:pt x="1130132" y="271646"/>
                          <a:pt x="1124916" y="269905"/>
                        </a:cubicBezTo>
                        <a:cubicBezTo>
                          <a:pt x="1124916" y="269905"/>
                          <a:pt x="1124916" y="269905"/>
                          <a:pt x="1130132" y="264683"/>
                        </a:cubicBezTo>
                        <a:cubicBezTo>
                          <a:pt x="1130132" y="264683"/>
                          <a:pt x="1130132" y="264683"/>
                          <a:pt x="1137087" y="262942"/>
                        </a:cubicBezTo>
                        <a:cubicBezTo>
                          <a:pt x="1137087" y="262942"/>
                          <a:pt x="1137087" y="262942"/>
                          <a:pt x="1140564" y="254239"/>
                        </a:cubicBezTo>
                        <a:cubicBezTo>
                          <a:pt x="1140564" y="254239"/>
                          <a:pt x="1140564" y="254239"/>
                          <a:pt x="1147519" y="245535"/>
                        </a:cubicBezTo>
                        <a:cubicBezTo>
                          <a:pt x="1147519" y="245535"/>
                          <a:pt x="1147519" y="245535"/>
                          <a:pt x="1150996" y="242053"/>
                        </a:cubicBezTo>
                        <a:cubicBezTo>
                          <a:pt x="1150996" y="242053"/>
                          <a:pt x="1150996" y="242053"/>
                          <a:pt x="1156212" y="243794"/>
                        </a:cubicBezTo>
                        <a:cubicBezTo>
                          <a:pt x="1156212" y="243794"/>
                          <a:pt x="1156212" y="243794"/>
                          <a:pt x="1157951" y="242053"/>
                        </a:cubicBezTo>
                        <a:cubicBezTo>
                          <a:pt x="1157951" y="242053"/>
                          <a:pt x="1157951" y="242053"/>
                          <a:pt x="1150996" y="233350"/>
                        </a:cubicBezTo>
                        <a:cubicBezTo>
                          <a:pt x="1150996" y="233350"/>
                          <a:pt x="1150996" y="233350"/>
                          <a:pt x="1144041" y="229868"/>
                        </a:cubicBezTo>
                        <a:cubicBezTo>
                          <a:pt x="1144041" y="229868"/>
                          <a:pt x="1144041" y="229868"/>
                          <a:pt x="1144041" y="224646"/>
                        </a:cubicBezTo>
                        <a:cubicBezTo>
                          <a:pt x="1144041" y="224646"/>
                          <a:pt x="1144041" y="224646"/>
                          <a:pt x="1152735" y="224646"/>
                        </a:cubicBezTo>
                        <a:cubicBezTo>
                          <a:pt x="1152735" y="224646"/>
                          <a:pt x="1152735" y="224646"/>
                          <a:pt x="1157951" y="224646"/>
                        </a:cubicBezTo>
                        <a:cubicBezTo>
                          <a:pt x="1157951" y="224646"/>
                          <a:pt x="1156212" y="221165"/>
                          <a:pt x="1157951" y="219424"/>
                        </a:cubicBezTo>
                        <a:cubicBezTo>
                          <a:pt x="1161428" y="219424"/>
                          <a:pt x="1170121" y="214202"/>
                          <a:pt x="1170121" y="214202"/>
                        </a:cubicBezTo>
                        <a:cubicBezTo>
                          <a:pt x="1170121" y="214202"/>
                          <a:pt x="1170121" y="214202"/>
                          <a:pt x="1175337" y="214202"/>
                        </a:cubicBezTo>
                        <a:cubicBezTo>
                          <a:pt x="1175337" y="214202"/>
                          <a:pt x="1177076" y="210720"/>
                          <a:pt x="1171860" y="208979"/>
                        </a:cubicBezTo>
                        <a:cubicBezTo>
                          <a:pt x="1170121" y="208979"/>
                          <a:pt x="1168383" y="207239"/>
                          <a:pt x="1168383" y="207239"/>
                        </a:cubicBezTo>
                        <a:cubicBezTo>
                          <a:pt x="1168383" y="207239"/>
                          <a:pt x="1157951" y="208979"/>
                          <a:pt x="1157951" y="208979"/>
                        </a:cubicBezTo>
                        <a:cubicBezTo>
                          <a:pt x="1157951" y="208979"/>
                          <a:pt x="1159689" y="215942"/>
                          <a:pt x="1157951" y="215942"/>
                        </a:cubicBezTo>
                        <a:cubicBezTo>
                          <a:pt x="1156212" y="214202"/>
                          <a:pt x="1145780" y="217683"/>
                          <a:pt x="1145780" y="217683"/>
                        </a:cubicBezTo>
                        <a:cubicBezTo>
                          <a:pt x="1145780" y="217683"/>
                          <a:pt x="1145780" y="217683"/>
                          <a:pt x="1142303" y="221165"/>
                        </a:cubicBezTo>
                        <a:cubicBezTo>
                          <a:pt x="1142303" y="221165"/>
                          <a:pt x="1142303" y="221165"/>
                          <a:pt x="1138825" y="221165"/>
                        </a:cubicBezTo>
                        <a:cubicBezTo>
                          <a:pt x="1138825" y="221165"/>
                          <a:pt x="1138825" y="221165"/>
                          <a:pt x="1131871" y="224646"/>
                        </a:cubicBezTo>
                        <a:cubicBezTo>
                          <a:pt x="1131871" y="224646"/>
                          <a:pt x="1131871" y="224646"/>
                          <a:pt x="1130132" y="228128"/>
                        </a:cubicBezTo>
                        <a:cubicBezTo>
                          <a:pt x="1130132" y="228128"/>
                          <a:pt x="1130132" y="228128"/>
                          <a:pt x="1126655" y="226387"/>
                        </a:cubicBezTo>
                        <a:cubicBezTo>
                          <a:pt x="1126655" y="226387"/>
                          <a:pt x="1126655" y="226387"/>
                          <a:pt x="1117961" y="231609"/>
                        </a:cubicBezTo>
                        <a:cubicBezTo>
                          <a:pt x="1117961" y="231609"/>
                          <a:pt x="1117961" y="231609"/>
                          <a:pt x="1114484" y="231609"/>
                        </a:cubicBezTo>
                        <a:cubicBezTo>
                          <a:pt x="1114484" y="231609"/>
                          <a:pt x="1114484" y="231609"/>
                          <a:pt x="1102313" y="238572"/>
                        </a:cubicBezTo>
                        <a:cubicBezTo>
                          <a:pt x="1102313" y="238572"/>
                          <a:pt x="1102313" y="238572"/>
                          <a:pt x="1097097" y="245535"/>
                        </a:cubicBezTo>
                        <a:cubicBezTo>
                          <a:pt x="1097097" y="245535"/>
                          <a:pt x="1097097" y="245535"/>
                          <a:pt x="1097097" y="242053"/>
                        </a:cubicBezTo>
                        <a:cubicBezTo>
                          <a:pt x="1097097" y="242053"/>
                          <a:pt x="1097097" y="242053"/>
                          <a:pt x="1098836" y="235090"/>
                        </a:cubicBezTo>
                        <a:cubicBezTo>
                          <a:pt x="1098836" y="235090"/>
                          <a:pt x="1098836" y="235090"/>
                          <a:pt x="1091881" y="245535"/>
                        </a:cubicBezTo>
                        <a:cubicBezTo>
                          <a:pt x="1091881" y="245535"/>
                          <a:pt x="1091881" y="245535"/>
                          <a:pt x="1091881" y="252498"/>
                        </a:cubicBezTo>
                        <a:cubicBezTo>
                          <a:pt x="1091881" y="252498"/>
                          <a:pt x="1091881" y="252498"/>
                          <a:pt x="1090143" y="252498"/>
                        </a:cubicBezTo>
                        <a:cubicBezTo>
                          <a:pt x="1090143" y="252498"/>
                          <a:pt x="1090143" y="252498"/>
                          <a:pt x="1086666" y="245535"/>
                        </a:cubicBezTo>
                        <a:cubicBezTo>
                          <a:pt x="1086666" y="245535"/>
                          <a:pt x="1086666" y="245535"/>
                          <a:pt x="1084927" y="249016"/>
                        </a:cubicBezTo>
                        <a:cubicBezTo>
                          <a:pt x="1084927" y="249016"/>
                          <a:pt x="1084927" y="249016"/>
                          <a:pt x="1077972" y="245535"/>
                        </a:cubicBezTo>
                        <a:cubicBezTo>
                          <a:pt x="1077972" y="245535"/>
                          <a:pt x="1077972" y="245535"/>
                          <a:pt x="1076234" y="240313"/>
                        </a:cubicBezTo>
                        <a:cubicBezTo>
                          <a:pt x="1076234" y="240313"/>
                          <a:pt x="1076234" y="240313"/>
                          <a:pt x="1074495" y="252498"/>
                        </a:cubicBezTo>
                        <a:cubicBezTo>
                          <a:pt x="1074495" y="252498"/>
                          <a:pt x="1074495" y="252498"/>
                          <a:pt x="1067540" y="250757"/>
                        </a:cubicBezTo>
                        <a:cubicBezTo>
                          <a:pt x="1067540" y="250757"/>
                          <a:pt x="1067540" y="250757"/>
                          <a:pt x="1071018" y="254239"/>
                        </a:cubicBezTo>
                        <a:cubicBezTo>
                          <a:pt x="1071018" y="254239"/>
                          <a:pt x="1071018" y="254239"/>
                          <a:pt x="1074495" y="255979"/>
                        </a:cubicBezTo>
                        <a:cubicBezTo>
                          <a:pt x="1074495" y="255979"/>
                          <a:pt x="1074495" y="255979"/>
                          <a:pt x="1076234" y="259461"/>
                        </a:cubicBezTo>
                        <a:cubicBezTo>
                          <a:pt x="1076234" y="259461"/>
                          <a:pt x="1076234" y="259461"/>
                          <a:pt x="1077972" y="261202"/>
                        </a:cubicBezTo>
                        <a:cubicBezTo>
                          <a:pt x="1077972" y="261202"/>
                          <a:pt x="1077972" y="261202"/>
                          <a:pt x="1077972" y="257720"/>
                        </a:cubicBezTo>
                        <a:cubicBezTo>
                          <a:pt x="1077972" y="257720"/>
                          <a:pt x="1077972" y="257720"/>
                          <a:pt x="1084927" y="259461"/>
                        </a:cubicBezTo>
                        <a:cubicBezTo>
                          <a:pt x="1084927" y="259461"/>
                          <a:pt x="1084927" y="259461"/>
                          <a:pt x="1084927" y="262942"/>
                        </a:cubicBezTo>
                        <a:cubicBezTo>
                          <a:pt x="1084927" y="262942"/>
                          <a:pt x="1084927" y="262942"/>
                          <a:pt x="1088404" y="264683"/>
                        </a:cubicBezTo>
                        <a:cubicBezTo>
                          <a:pt x="1088404" y="264683"/>
                          <a:pt x="1088404" y="264683"/>
                          <a:pt x="1086666" y="266424"/>
                        </a:cubicBezTo>
                        <a:cubicBezTo>
                          <a:pt x="1086666" y="266424"/>
                          <a:pt x="1086666" y="266424"/>
                          <a:pt x="1093620" y="266424"/>
                        </a:cubicBezTo>
                        <a:cubicBezTo>
                          <a:pt x="1093620" y="266424"/>
                          <a:pt x="1097097" y="269905"/>
                          <a:pt x="1095359" y="276868"/>
                        </a:cubicBezTo>
                        <a:cubicBezTo>
                          <a:pt x="1095359" y="278609"/>
                          <a:pt x="1097097" y="275127"/>
                          <a:pt x="1097097" y="275127"/>
                        </a:cubicBezTo>
                        <a:cubicBezTo>
                          <a:pt x="1100575" y="276868"/>
                          <a:pt x="1102313" y="278609"/>
                          <a:pt x="1104052" y="275127"/>
                        </a:cubicBezTo>
                        <a:cubicBezTo>
                          <a:pt x="1104052" y="273387"/>
                          <a:pt x="1107529" y="278609"/>
                          <a:pt x="1107529" y="278609"/>
                        </a:cubicBezTo>
                        <a:cubicBezTo>
                          <a:pt x="1107529" y="278609"/>
                          <a:pt x="1107529" y="278609"/>
                          <a:pt x="1112745" y="273387"/>
                        </a:cubicBezTo>
                        <a:cubicBezTo>
                          <a:pt x="1112745" y="273387"/>
                          <a:pt x="1112745" y="273387"/>
                          <a:pt x="1114484" y="275127"/>
                        </a:cubicBezTo>
                        <a:cubicBezTo>
                          <a:pt x="1114484" y="275127"/>
                          <a:pt x="1114484" y="275127"/>
                          <a:pt x="1121439" y="273387"/>
                        </a:cubicBezTo>
                        <a:cubicBezTo>
                          <a:pt x="1121439" y="273387"/>
                          <a:pt x="1121439" y="273387"/>
                          <a:pt x="1124916" y="273387"/>
                        </a:cubicBezTo>
                        <a:cubicBezTo>
                          <a:pt x="1124916" y="273387"/>
                          <a:pt x="1123177" y="278609"/>
                          <a:pt x="1123177" y="280350"/>
                        </a:cubicBezTo>
                        <a:cubicBezTo>
                          <a:pt x="1123177" y="280350"/>
                          <a:pt x="1119700" y="282091"/>
                          <a:pt x="1119700" y="282091"/>
                        </a:cubicBezTo>
                        <a:cubicBezTo>
                          <a:pt x="1119700" y="282091"/>
                          <a:pt x="1119700" y="282091"/>
                          <a:pt x="1112745" y="282091"/>
                        </a:cubicBezTo>
                        <a:cubicBezTo>
                          <a:pt x="1112745" y="282091"/>
                          <a:pt x="1112745" y="282091"/>
                          <a:pt x="1104052" y="282091"/>
                        </a:cubicBezTo>
                        <a:cubicBezTo>
                          <a:pt x="1104052" y="282091"/>
                          <a:pt x="1104052" y="282091"/>
                          <a:pt x="1095359" y="292535"/>
                        </a:cubicBezTo>
                        <a:cubicBezTo>
                          <a:pt x="1095359" y="292535"/>
                          <a:pt x="1088404" y="289053"/>
                          <a:pt x="1084927" y="292535"/>
                        </a:cubicBezTo>
                        <a:cubicBezTo>
                          <a:pt x="1083188" y="294276"/>
                          <a:pt x="1086666" y="294276"/>
                          <a:pt x="1086666" y="294276"/>
                        </a:cubicBezTo>
                        <a:cubicBezTo>
                          <a:pt x="1086666" y="294276"/>
                          <a:pt x="1086666" y="294276"/>
                          <a:pt x="1083188" y="294276"/>
                        </a:cubicBezTo>
                        <a:cubicBezTo>
                          <a:pt x="1083188" y="294276"/>
                          <a:pt x="1083188" y="294276"/>
                          <a:pt x="1081450" y="299498"/>
                        </a:cubicBezTo>
                        <a:cubicBezTo>
                          <a:pt x="1081450" y="299498"/>
                          <a:pt x="1074495" y="302979"/>
                          <a:pt x="1072756" y="302979"/>
                        </a:cubicBezTo>
                        <a:cubicBezTo>
                          <a:pt x="1072756" y="302979"/>
                          <a:pt x="1062324" y="301239"/>
                          <a:pt x="1062324" y="299498"/>
                        </a:cubicBezTo>
                        <a:cubicBezTo>
                          <a:pt x="1064063" y="296016"/>
                          <a:pt x="1064063" y="285572"/>
                          <a:pt x="1064063" y="285572"/>
                        </a:cubicBezTo>
                        <a:cubicBezTo>
                          <a:pt x="1064063" y="285572"/>
                          <a:pt x="1064063" y="285572"/>
                          <a:pt x="1062324" y="282091"/>
                        </a:cubicBezTo>
                        <a:cubicBezTo>
                          <a:pt x="1062324" y="282091"/>
                          <a:pt x="1062324" y="282091"/>
                          <a:pt x="1058847" y="280350"/>
                        </a:cubicBezTo>
                        <a:cubicBezTo>
                          <a:pt x="1058847" y="280350"/>
                          <a:pt x="1058847" y="280350"/>
                          <a:pt x="1057108" y="282091"/>
                        </a:cubicBezTo>
                        <a:cubicBezTo>
                          <a:pt x="1057108" y="282091"/>
                          <a:pt x="1057108" y="282091"/>
                          <a:pt x="1050154" y="275127"/>
                        </a:cubicBezTo>
                        <a:cubicBezTo>
                          <a:pt x="1050154" y="275127"/>
                          <a:pt x="1046676" y="276868"/>
                          <a:pt x="1046676" y="276868"/>
                        </a:cubicBezTo>
                        <a:cubicBezTo>
                          <a:pt x="1046676" y="275127"/>
                          <a:pt x="1044938" y="276868"/>
                          <a:pt x="1044938" y="275127"/>
                        </a:cubicBezTo>
                        <a:cubicBezTo>
                          <a:pt x="1044938" y="271646"/>
                          <a:pt x="1051892" y="271646"/>
                          <a:pt x="1051892" y="268164"/>
                        </a:cubicBezTo>
                        <a:cubicBezTo>
                          <a:pt x="1051892" y="266424"/>
                          <a:pt x="1055370" y="264683"/>
                          <a:pt x="1055370" y="264683"/>
                        </a:cubicBezTo>
                        <a:cubicBezTo>
                          <a:pt x="1057108" y="262942"/>
                          <a:pt x="1065802" y="261202"/>
                          <a:pt x="1065802" y="259461"/>
                        </a:cubicBezTo>
                        <a:cubicBezTo>
                          <a:pt x="1064063" y="257720"/>
                          <a:pt x="1058847" y="255979"/>
                          <a:pt x="1058847" y="255979"/>
                        </a:cubicBezTo>
                        <a:cubicBezTo>
                          <a:pt x="1057108" y="255979"/>
                          <a:pt x="1048415" y="254239"/>
                          <a:pt x="1048415" y="254239"/>
                        </a:cubicBezTo>
                        <a:cubicBezTo>
                          <a:pt x="1046676" y="254239"/>
                          <a:pt x="1037983" y="250757"/>
                          <a:pt x="1036244" y="250757"/>
                        </a:cubicBezTo>
                        <a:cubicBezTo>
                          <a:pt x="1034506" y="250757"/>
                          <a:pt x="1022335" y="247276"/>
                          <a:pt x="1022335" y="247276"/>
                        </a:cubicBezTo>
                        <a:cubicBezTo>
                          <a:pt x="1022335" y="247276"/>
                          <a:pt x="1022335" y="247276"/>
                          <a:pt x="1011903" y="242053"/>
                        </a:cubicBezTo>
                        <a:cubicBezTo>
                          <a:pt x="1011903" y="242053"/>
                          <a:pt x="1011903" y="242053"/>
                          <a:pt x="1013642" y="240313"/>
                        </a:cubicBezTo>
                        <a:cubicBezTo>
                          <a:pt x="1013642" y="240313"/>
                          <a:pt x="1013642" y="240313"/>
                          <a:pt x="1018858" y="242053"/>
                        </a:cubicBezTo>
                        <a:cubicBezTo>
                          <a:pt x="1018858" y="242053"/>
                          <a:pt x="1011903" y="235090"/>
                          <a:pt x="1010164" y="236831"/>
                        </a:cubicBezTo>
                        <a:cubicBezTo>
                          <a:pt x="1008426" y="236831"/>
                          <a:pt x="994516" y="236831"/>
                          <a:pt x="994516" y="236831"/>
                        </a:cubicBezTo>
                        <a:cubicBezTo>
                          <a:pt x="994516" y="236831"/>
                          <a:pt x="994516" y="236831"/>
                          <a:pt x="992778" y="242053"/>
                        </a:cubicBezTo>
                        <a:cubicBezTo>
                          <a:pt x="992778" y="242053"/>
                          <a:pt x="992778" y="242053"/>
                          <a:pt x="991039" y="245535"/>
                        </a:cubicBezTo>
                        <a:cubicBezTo>
                          <a:pt x="991039" y="245535"/>
                          <a:pt x="991039" y="245535"/>
                          <a:pt x="985823" y="249016"/>
                        </a:cubicBezTo>
                        <a:cubicBezTo>
                          <a:pt x="985823" y="249016"/>
                          <a:pt x="985823" y="249016"/>
                          <a:pt x="982346" y="250757"/>
                        </a:cubicBezTo>
                        <a:cubicBezTo>
                          <a:pt x="982346" y="250757"/>
                          <a:pt x="982346" y="250757"/>
                          <a:pt x="977130" y="261202"/>
                        </a:cubicBezTo>
                        <a:cubicBezTo>
                          <a:pt x="977130" y="261202"/>
                          <a:pt x="973652" y="273387"/>
                          <a:pt x="970175" y="273387"/>
                        </a:cubicBezTo>
                        <a:cubicBezTo>
                          <a:pt x="970175" y="273387"/>
                          <a:pt x="961482" y="292535"/>
                          <a:pt x="961482" y="292535"/>
                        </a:cubicBezTo>
                        <a:cubicBezTo>
                          <a:pt x="961482" y="292535"/>
                          <a:pt x="961482" y="292535"/>
                          <a:pt x="956266" y="297757"/>
                        </a:cubicBezTo>
                        <a:cubicBezTo>
                          <a:pt x="956266" y="297757"/>
                          <a:pt x="956266" y="297757"/>
                          <a:pt x="947572" y="301239"/>
                        </a:cubicBezTo>
                        <a:cubicBezTo>
                          <a:pt x="947572" y="301239"/>
                          <a:pt x="947572" y="301239"/>
                          <a:pt x="937140" y="315164"/>
                        </a:cubicBezTo>
                        <a:cubicBezTo>
                          <a:pt x="937140" y="315164"/>
                          <a:pt x="937140" y="315164"/>
                          <a:pt x="924970" y="339535"/>
                        </a:cubicBezTo>
                        <a:cubicBezTo>
                          <a:pt x="924970" y="339535"/>
                          <a:pt x="924970" y="339535"/>
                          <a:pt x="928447" y="341276"/>
                        </a:cubicBezTo>
                        <a:cubicBezTo>
                          <a:pt x="928447" y="341276"/>
                          <a:pt x="928447" y="341276"/>
                          <a:pt x="930186" y="358683"/>
                        </a:cubicBezTo>
                        <a:cubicBezTo>
                          <a:pt x="930186" y="358683"/>
                          <a:pt x="930186" y="358683"/>
                          <a:pt x="926708" y="358683"/>
                        </a:cubicBezTo>
                        <a:cubicBezTo>
                          <a:pt x="926708" y="358683"/>
                          <a:pt x="926708" y="358683"/>
                          <a:pt x="930186" y="367387"/>
                        </a:cubicBezTo>
                        <a:cubicBezTo>
                          <a:pt x="930186" y="367387"/>
                          <a:pt x="930186" y="367387"/>
                          <a:pt x="938879" y="377831"/>
                        </a:cubicBezTo>
                        <a:cubicBezTo>
                          <a:pt x="938879" y="377831"/>
                          <a:pt x="938879" y="377831"/>
                          <a:pt x="949311" y="386535"/>
                        </a:cubicBezTo>
                        <a:cubicBezTo>
                          <a:pt x="949311" y="386535"/>
                          <a:pt x="949311" y="386535"/>
                          <a:pt x="963220" y="393498"/>
                        </a:cubicBezTo>
                        <a:cubicBezTo>
                          <a:pt x="963220" y="393498"/>
                          <a:pt x="963220" y="393498"/>
                          <a:pt x="968436" y="393498"/>
                        </a:cubicBezTo>
                        <a:cubicBezTo>
                          <a:pt x="968436" y="393498"/>
                          <a:pt x="968436" y="393498"/>
                          <a:pt x="964959" y="396979"/>
                        </a:cubicBezTo>
                        <a:cubicBezTo>
                          <a:pt x="964959" y="396979"/>
                          <a:pt x="964959" y="396979"/>
                          <a:pt x="954527" y="398720"/>
                        </a:cubicBezTo>
                        <a:cubicBezTo>
                          <a:pt x="954527" y="398720"/>
                          <a:pt x="954527" y="398720"/>
                          <a:pt x="951050" y="396979"/>
                        </a:cubicBezTo>
                        <a:cubicBezTo>
                          <a:pt x="951050" y="396979"/>
                          <a:pt x="951050" y="396979"/>
                          <a:pt x="938879" y="402201"/>
                        </a:cubicBezTo>
                        <a:cubicBezTo>
                          <a:pt x="938879" y="402201"/>
                          <a:pt x="938879" y="402201"/>
                          <a:pt x="930186" y="405683"/>
                        </a:cubicBezTo>
                        <a:cubicBezTo>
                          <a:pt x="930186" y="405683"/>
                          <a:pt x="930186" y="405683"/>
                          <a:pt x="914538" y="417868"/>
                        </a:cubicBezTo>
                        <a:cubicBezTo>
                          <a:pt x="914538" y="417868"/>
                          <a:pt x="914538" y="417868"/>
                          <a:pt x="911060" y="421349"/>
                        </a:cubicBezTo>
                        <a:cubicBezTo>
                          <a:pt x="911060" y="421349"/>
                          <a:pt x="911060" y="421349"/>
                          <a:pt x="907583" y="414387"/>
                        </a:cubicBezTo>
                        <a:cubicBezTo>
                          <a:pt x="907583" y="414387"/>
                          <a:pt x="907583" y="414387"/>
                          <a:pt x="916276" y="410905"/>
                        </a:cubicBezTo>
                        <a:cubicBezTo>
                          <a:pt x="916276" y="410905"/>
                          <a:pt x="916276" y="410905"/>
                          <a:pt x="902367" y="410905"/>
                        </a:cubicBezTo>
                        <a:cubicBezTo>
                          <a:pt x="902367" y="410905"/>
                          <a:pt x="902367" y="410905"/>
                          <a:pt x="883242" y="403942"/>
                        </a:cubicBezTo>
                        <a:cubicBezTo>
                          <a:pt x="883242" y="403942"/>
                          <a:pt x="883242" y="403942"/>
                          <a:pt x="862378" y="403942"/>
                        </a:cubicBezTo>
                        <a:cubicBezTo>
                          <a:pt x="862378" y="403942"/>
                          <a:pt x="862378" y="403942"/>
                          <a:pt x="858900" y="409164"/>
                        </a:cubicBezTo>
                        <a:cubicBezTo>
                          <a:pt x="858900" y="409164"/>
                          <a:pt x="858900" y="409164"/>
                          <a:pt x="862378" y="412646"/>
                        </a:cubicBezTo>
                        <a:cubicBezTo>
                          <a:pt x="862378" y="412646"/>
                          <a:pt x="862378" y="412646"/>
                          <a:pt x="867594" y="421349"/>
                        </a:cubicBezTo>
                        <a:cubicBezTo>
                          <a:pt x="867594" y="421349"/>
                          <a:pt x="867594" y="421349"/>
                          <a:pt x="853684" y="419609"/>
                        </a:cubicBezTo>
                        <a:cubicBezTo>
                          <a:pt x="853684" y="419609"/>
                          <a:pt x="853684" y="419609"/>
                          <a:pt x="846730" y="414387"/>
                        </a:cubicBezTo>
                        <a:cubicBezTo>
                          <a:pt x="846730" y="414387"/>
                          <a:pt x="846730" y="414387"/>
                          <a:pt x="844991" y="410905"/>
                        </a:cubicBezTo>
                        <a:cubicBezTo>
                          <a:pt x="844991" y="410905"/>
                          <a:pt x="827605" y="419609"/>
                          <a:pt x="831082" y="424831"/>
                        </a:cubicBezTo>
                        <a:cubicBezTo>
                          <a:pt x="834559" y="430053"/>
                          <a:pt x="843253" y="445720"/>
                          <a:pt x="843253" y="445720"/>
                        </a:cubicBezTo>
                        <a:cubicBezTo>
                          <a:pt x="843253" y="445720"/>
                          <a:pt x="843253" y="445720"/>
                          <a:pt x="839775" y="457905"/>
                        </a:cubicBezTo>
                        <a:cubicBezTo>
                          <a:pt x="839775" y="457905"/>
                          <a:pt x="839775" y="457905"/>
                          <a:pt x="844991" y="468349"/>
                        </a:cubicBezTo>
                        <a:cubicBezTo>
                          <a:pt x="844991" y="468349"/>
                          <a:pt x="844991" y="468349"/>
                          <a:pt x="862378" y="468349"/>
                        </a:cubicBezTo>
                        <a:cubicBezTo>
                          <a:pt x="862378" y="468349"/>
                          <a:pt x="862378" y="468349"/>
                          <a:pt x="869332" y="473572"/>
                        </a:cubicBezTo>
                        <a:cubicBezTo>
                          <a:pt x="869332" y="473572"/>
                          <a:pt x="869332" y="473572"/>
                          <a:pt x="865855" y="478794"/>
                        </a:cubicBezTo>
                        <a:cubicBezTo>
                          <a:pt x="865855" y="478794"/>
                          <a:pt x="865855" y="478794"/>
                          <a:pt x="860639" y="485757"/>
                        </a:cubicBezTo>
                        <a:cubicBezTo>
                          <a:pt x="860639" y="485757"/>
                          <a:pt x="860639" y="485757"/>
                          <a:pt x="851946" y="487498"/>
                        </a:cubicBezTo>
                        <a:cubicBezTo>
                          <a:pt x="851946" y="487498"/>
                          <a:pt x="851946" y="487498"/>
                          <a:pt x="844991" y="487498"/>
                        </a:cubicBezTo>
                        <a:cubicBezTo>
                          <a:pt x="844991" y="487498"/>
                          <a:pt x="844991" y="487498"/>
                          <a:pt x="839775" y="490979"/>
                        </a:cubicBezTo>
                        <a:cubicBezTo>
                          <a:pt x="839775" y="490979"/>
                          <a:pt x="839775" y="490979"/>
                          <a:pt x="836298" y="482275"/>
                        </a:cubicBezTo>
                        <a:cubicBezTo>
                          <a:pt x="836298" y="482275"/>
                          <a:pt x="836298" y="482275"/>
                          <a:pt x="822389" y="473572"/>
                        </a:cubicBezTo>
                        <a:cubicBezTo>
                          <a:pt x="822389" y="473572"/>
                          <a:pt x="822389" y="473572"/>
                          <a:pt x="806741" y="466609"/>
                        </a:cubicBezTo>
                        <a:cubicBezTo>
                          <a:pt x="806741" y="466609"/>
                          <a:pt x="785877" y="457905"/>
                          <a:pt x="775445" y="426572"/>
                        </a:cubicBezTo>
                        <a:cubicBezTo>
                          <a:pt x="765013" y="396979"/>
                          <a:pt x="765013" y="379572"/>
                          <a:pt x="761535" y="374350"/>
                        </a:cubicBezTo>
                        <a:cubicBezTo>
                          <a:pt x="759797" y="369127"/>
                          <a:pt x="737194" y="358683"/>
                          <a:pt x="733717" y="356942"/>
                        </a:cubicBezTo>
                        <a:cubicBezTo>
                          <a:pt x="731978" y="355201"/>
                          <a:pt x="712853" y="341276"/>
                          <a:pt x="704159" y="337794"/>
                        </a:cubicBezTo>
                        <a:cubicBezTo>
                          <a:pt x="695466" y="332572"/>
                          <a:pt x="679818" y="325609"/>
                          <a:pt x="679818" y="325609"/>
                        </a:cubicBezTo>
                        <a:cubicBezTo>
                          <a:pt x="679818" y="325609"/>
                          <a:pt x="679818" y="325609"/>
                          <a:pt x="671125" y="304720"/>
                        </a:cubicBezTo>
                        <a:cubicBezTo>
                          <a:pt x="671125" y="304720"/>
                          <a:pt x="679818" y="292535"/>
                          <a:pt x="669386" y="289053"/>
                        </a:cubicBezTo>
                        <a:cubicBezTo>
                          <a:pt x="658954" y="285572"/>
                          <a:pt x="655477" y="290794"/>
                          <a:pt x="655477" y="290794"/>
                        </a:cubicBezTo>
                        <a:cubicBezTo>
                          <a:pt x="655477" y="290794"/>
                          <a:pt x="655477" y="290794"/>
                          <a:pt x="650261" y="296016"/>
                        </a:cubicBezTo>
                        <a:cubicBezTo>
                          <a:pt x="650261" y="296016"/>
                          <a:pt x="650261" y="296016"/>
                          <a:pt x="639829" y="280350"/>
                        </a:cubicBezTo>
                        <a:cubicBezTo>
                          <a:pt x="639829" y="280350"/>
                          <a:pt x="639829" y="280350"/>
                          <a:pt x="641567" y="276868"/>
                        </a:cubicBezTo>
                        <a:cubicBezTo>
                          <a:pt x="641567" y="275127"/>
                          <a:pt x="639829" y="276868"/>
                          <a:pt x="638090" y="275127"/>
                        </a:cubicBezTo>
                        <a:cubicBezTo>
                          <a:pt x="641567" y="268164"/>
                          <a:pt x="636351" y="271646"/>
                          <a:pt x="632874" y="271646"/>
                        </a:cubicBezTo>
                        <a:cubicBezTo>
                          <a:pt x="627658" y="273387"/>
                          <a:pt x="631135" y="269905"/>
                          <a:pt x="629397" y="271646"/>
                        </a:cubicBezTo>
                        <a:cubicBezTo>
                          <a:pt x="627658" y="273387"/>
                          <a:pt x="618965" y="276868"/>
                          <a:pt x="617226" y="278609"/>
                        </a:cubicBezTo>
                        <a:cubicBezTo>
                          <a:pt x="615487" y="278609"/>
                          <a:pt x="613749" y="276868"/>
                          <a:pt x="613749" y="276868"/>
                        </a:cubicBezTo>
                        <a:cubicBezTo>
                          <a:pt x="605055" y="283831"/>
                          <a:pt x="610271" y="289053"/>
                          <a:pt x="610271" y="289053"/>
                        </a:cubicBezTo>
                        <a:cubicBezTo>
                          <a:pt x="610271" y="289053"/>
                          <a:pt x="615487" y="294276"/>
                          <a:pt x="613749" y="294276"/>
                        </a:cubicBezTo>
                        <a:cubicBezTo>
                          <a:pt x="610271" y="297757"/>
                          <a:pt x="610271" y="302979"/>
                          <a:pt x="612010" y="306461"/>
                        </a:cubicBezTo>
                        <a:cubicBezTo>
                          <a:pt x="612010" y="308202"/>
                          <a:pt x="608533" y="309942"/>
                          <a:pt x="610271" y="309942"/>
                        </a:cubicBezTo>
                        <a:cubicBezTo>
                          <a:pt x="612010" y="309942"/>
                          <a:pt x="615487" y="320387"/>
                          <a:pt x="617226" y="320387"/>
                        </a:cubicBezTo>
                        <a:cubicBezTo>
                          <a:pt x="618965" y="323868"/>
                          <a:pt x="629397" y="329090"/>
                          <a:pt x="632874" y="330831"/>
                        </a:cubicBezTo>
                        <a:cubicBezTo>
                          <a:pt x="634613" y="332572"/>
                          <a:pt x="636351" y="332572"/>
                          <a:pt x="638090" y="334313"/>
                        </a:cubicBezTo>
                        <a:cubicBezTo>
                          <a:pt x="639829" y="337794"/>
                          <a:pt x="643306" y="348238"/>
                          <a:pt x="643306" y="348238"/>
                        </a:cubicBezTo>
                        <a:cubicBezTo>
                          <a:pt x="643306" y="348238"/>
                          <a:pt x="646783" y="356942"/>
                          <a:pt x="650261" y="362164"/>
                        </a:cubicBezTo>
                        <a:cubicBezTo>
                          <a:pt x="651999" y="362164"/>
                          <a:pt x="657215" y="369127"/>
                          <a:pt x="658954" y="370868"/>
                        </a:cubicBezTo>
                        <a:cubicBezTo>
                          <a:pt x="660693" y="372609"/>
                          <a:pt x="662431" y="370868"/>
                          <a:pt x="662431" y="372609"/>
                        </a:cubicBezTo>
                        <a:cubicBezTo>
                          <a:pt x="662431" y="376090"/>
                          <a:pt x="669386" y="379572"/>
                          <a:pt x="671125" y="383053"/>
                        </a:cubicBezTo>
                        <a:cubicBezTo>
                          <a:pt x="672863" y="384794"/>
                          <a:pt x="672863" y="379572"/>
                          <a:pt x="672863" y="379572"/>
                        </a:cubicBezTo>
                        <a:cubicBezTo>
                          <a:pt x="672863" y="379572"/>
                          <a:pt x="672863" y="379572"/>
                          <a:pt x="685034" y="379572"/>
                        </a:cubicBezTo>
                        <a:cubicBezTo>
                          <a:pt x="685034" y="379572"/>
                          <a:pt x="690250" y="376090"/>
                          <a:pt x="691989" y="379572"/>
                        </a:cubicBezTo>
                        <a:cubicBezTo>
                          <a:pt x="691989" y="381312"/>
                          <a:pt x="693727" y="381312"/>
                          <a:pt x="693727" y="384794"/>
                        </a:cubicBezTo>
                        <a:cubicBezTo>
                          <a:pt x="685034" y="390016"/>
                          <a:pt x="688511" y="391757"/>
                          <a:pt x="690250" y="393498"/>
                        </a:cubicBezTo>
                        <a:cubicBezTo>
                          <a:pt x="693727" y="395239"/>
                          <a:pt x="714591" y="403942"/>
                          <a:pt x="714591" y="403942"/>
                        </a:cubicBezTo>
                        <a:cubicBezTo>
                          <a:pt x="714591" y="403942"/>
                          <a:pt x="714591" y="403942"/>
                          <a:pt x="716330" y="407424"/>
                        </a:cubicBezTo>
                        <a:cubicBezTo>
                          <a:pt x="716330" y="407424"/>
                          <a:pt x="716330" y="407424"/>
                          <a:pt x="730239" y="412646"/>
                        </a:cubicBezTo>
                        <a:cubicBezTo>
                          <a:pt x="730239" y="412646"/>
                          <a:pt x="730239" y="412646"/>
                          <a:pt x="742410" y="428312"/>
                        </a:cubicBezTo>
                        <a:cubicBezTo>
                          <a:pt x="742410" y="428312"/>
                          <a:pt x="742410" y="428312"/>
                          <a:pt x="738933" y="435275"/>
                        </a:cubicBezTo>
                        <a:cubicBezTo>
                          <a:pt x="738933" y="435275"/>
                          <a:pt x="738933" y="435275"/>
                          <a:pt x="735455" y="433535"/>
                        </a:cubicBezTo>
                        <a:cubicBezTo>
                          <a:pt x="735455" y="433535"/>
                          <a:pt x="735455" y="433535"/>
                          <a:pt x="730239" y="426572"/>
                        </a:cubicBezTo>
                        <a:cubicBezTo>
                          <a:pt x="730239" y="426572"/>
                          <a:pt x="730239" y="426572"/>
                          <a:pt x="719807" y="421349"/>
                        </a:cubicBezTo>
                        <a:cubicBezTo>
                          <a:pt x="719807" y="421349"/>
                          <a:pt x="719807" y="421349"/>
                          <a:pt x="714591" y="417868"/>
                        </a:cubicBezTo>
                        <a:cubicBezTo>
                          <a:pt x="714591" y="417868"/>
                          <a:pt x="714591" y="417868"/>
                          <a:pt x="711114" y="417868"/>
                        </a:cubicBezTo>
                        <a:cubicBezTo>
                          <a:pt x="711114" y="417868"/>
                          <a:pt x="704159" y="426572"/>
                          <a:pt x="704159" y="430053"/>
                        </a:cubicBezTo>
                        <a:cubicBezTo>
                          <a:pt x="704159" y="431794"/>
                          <a:pt x="702421" y="440498"/>
                          <a:pt x="702421" y="440498"/>
                        </a:cubicBezTo>
                        <a:cubicBezTo>
                          <a:pt x="702421" y="440498"/>
                          <a:pt x="702421" y="440498"/>
                          <a:pt x="705898" y="442238"/>
                        </a:cubicBezTo>
                        <a:cubicBezTo>
                          <a:pt x="705898" y="442238"/>
                          <a:pt x="705898" y="442238"/>
                          <a:pt x="707637" y="443979"/>
                        </a:cubicBezTo>
                        <a:cubicBezTo>
                          <a:pt x="707637" y="443979"/>
                          <a:pt x="707637" y="443979"/>
                          <a:pt x="712853" y="447461"/>
                        </a:cubicBezTo>
                        <a:cubicBezTo>
                          <a:pt x="712853" y="447461"/>
                          <a:pt x="712853" y="447461"/>
                          <a:pt x="714591" y="461386"/>
                        </a:cubicBezTo>
                        <a:cubicBezTo>
                          <a:pt x="714591" y="461386"/>
                          <a:pt x="709375" y="457905"/>
                          <a:pt x="704159" y="464868"/>
                        </a:cubicBezTo>
                        <a:cubicBezTo>
                          <a:pt x="702421" y="466609"/>
                          <a:pt x="704159" y="473572"/>
                          <a:pt x="702421" y="475312"/>
                        </a:cubicBezTo>
                        <a:cubicBezTo>
                          <a:pt x="700682" y="477053"/>
                          <a:pt x="698943" y="478794"/>
                          <a:pt x="697205" y="480535"/>
                        </a:cubicBezTo>
                        <a:cubicBezTo>
                          <a:pt x="695466" y="482275"/>
                          <a:pt x="693727" y="485757"/>
                          <a:pt x="693727" y="487498"/>
                        </a:cubicBezTo>
                        <a:cubicBezTo>
                          <a:pt x="693727" y="489238"/>
                          <a:pt x="686773" y="489238"/>
                          <a:pt x="686773" y="489238"/>
                        </a:cubicBezTo>
                        <a:cubicBezTo>
                          <a:pt x="686773" y="489238"/>
                          <a:pt x="686773" y="489238"/>
                          <a:pt x="685034" y="482275"/>
                        </a:cubicBezTo>
                        <a:cubicBezTo>
                          <a:pt x="685034" y="482275"/>
                          <a:pt x="685034" y="482275"/>
                          <a:pt x="688511" y="473572"/>
                        </a:cubicBezTo>
                        <a:cubicBezTo>
                          <a:pt x="688511" y="473572"/>
                          <a:pt x="688511" y="473572"/>
                          <a:pt x="686773" y="468349"/>
                        </a:cubicBezTo>
                        <a:cubicBezTo>
                          <a:pt x="686773" y="468349"/>
                          <a:pt x="686773" y="468349"/>
                          <a:pt x="695466" y="464868"/>
                        </a:cubicBezTo>
                        <a:cubicBezTo>
                          <a:pt x="695466" y="464868"/>
                          <a:pt x="688511" y="445720"/>
                          <a:pt x="681557" y="430053"/>
                        </a:cubicBezTo>
                        <a:cubicBezTo>
                          <a:pt x="681557" y="430053"/>
                          <a:pt x="679818" y="428312"/>
                          <a:pt x="678079" y="433535"/>
                        </a:cubicBezTo>
                        <a:cubicBezTo>
                          <a:pt x="678079" y="433535"/>
                          <a:pt x="674602" y="428312"/>
                          <a:pt x="671125" y="428312"/>
                        </a:cubicBezTo>
                        <a:cubicBezTo>
                          <a:pt x="669386" y="428312"/>
                          <a:pt x="669386" y="426572"/>
                          <a:pt x="669386" y="424831"/>
                        </a:cubicBezTo>
                        <a:cubicBezTo>
                          <a:pt x="669386" y="416127"/>
                          <a:pt x="665909" y="414387"/>
                          <a:pt x="657215" y="416127"/>
                        </a:cubicBezTo>
                        <a:cubicBezTo>
                          <a:pt x="655477" y="416127"/>
                          <a:pt x="657215" y="412646"/>
                          <a:pt x="655477" y="412646"/>
                        </a:cubicBezTo>
                        <a:cubicBezTo>
                          <a:pt x="655477" y="412646"/>
                          <a:pt x="655477" y="412646"/>
                          <a:pt x="650261" y="409164"/>
                        </a:cubicBezTo>
                        <a:cubicBezTo>
                          <a:pt x="650261" y="409164"/>
                          <a:pt x="650261" y="409164"/>
                          <a:pt x="648522" y="405683"/>
                        </a:cubicBezTo>
                        <a:cubicBezTo>
                          <a:pt x="648522" y="405683"/>
                          <a:pt x="648522" y="405683"/>
                          <a:pt x="643306" y="400461"/>
                        </a:cubicBezTo>
                        <a:cubicBezTo>
                          <a:pt x="643306" y="400461"/>
                          <a:pt x="643306" y="400461"/>
                          <a:pt x="631135" y="398720"/>
                        </a:cubicBezTo>
                        <a:cubicBezTo>
                          <a:pt x="631135" y="398720"/>
                          <a:pt x="631135" y="398720"/>
                          <a:pt x="629397" y="398720"/>
                        </a:cubicBezTo>
                        <a:cubicBezTo>
                          <a:pt x="629397" y="398720"/>
                          <a:pt x="615487" y="384794"/>
                          <a:pt x="608533" y="379572"/>
                        </a:cubicBezTo>
                        <a:cubicBezTo>
                          <a:pt x="603317" y="376090"/>
                          <a:pt x="603317" y="377831"/>
                          <a:pt x="603317" y="377831"/>
                        </a:cubicBezTo>
                        <a:cubicBezTo>
                          <a:pt x="603317" y="377831"/>
                          <a:pt x="603317" y="377831"/>
                          <a:pt x="594623" y="367387"/>
                        </a:cubicBezTo>
                        <a:cubicBezTo>
                          <a:pt x="594623" y="367387"/>
                          <a:pt x="594623" y="367387"/>
                          <a:pt x="598101" y="365646"/>
                        </a:cubicBezTo>
                        <a:cubicBezTo>
                          <a:pt x="598101" y="365646"/>
                          <a:pt x="582453" y="344757"/>
                          <a:pt x="580714" y="334313"/>
                        </a:cubicBezTo>
                        <a:cubicBezTo>
                          <a:pt x="577237" y="323868"/>
                          <a:pt x="573760" y="308202"/>
                          <a:pt x="556373" y="304720"/>
                        </a:cubicBezTo>
                        <a:cubicBezTo>
                          <a:pt x="538986" y="301239"/>
                          <a:pt x="521600" y="318646"/>
                          <a:pt x="516384" y="323868"/>
                        </a:cubicBezTo>
                        <a:cubicBezTo>
                          <a:pt x="511168" y="329090"/>
                          <a:pt x="509429" y="336053"/>
                          <a:pt x="498997" y="337794"/>
                        </a:cubicBezTo>
                        <a:cubicBezTo>
                          <a:pt x="490304" y="339535"/>
                          <a:pt x="479872" y="337794"/>
                          <a:pt x="479872" y="337794"/>
                        </a:cubicBezTo>
                        <a:cubicBezTo>
                          <a:pt x="479872" y="337794"/>
                          <a:pt x="479872" y="337794"/>
                          <a:pt x="474656" y="330831"/>
                        </a:cubicBezTo>
                        <a:cubicBezTo>
                          <a:pt x="474656" y="330831"/>
                          <a:pt x="474656" y="330831"/>
                          <a:pt x="457269" y="327350"/>
                        </a:cubicBezTo>
                        <a:cubicBezTo>
                          <a:pt x="457269" y="327350"/>
                          <a:pt x="448576" y="316905"/>
                          <a:pt x="439882" y="334313"/>
                        </a:cubicBezTo>
                        <a:cubicBezTo>
                          <a:pt x="431189" y="351720"/>
                          <a:pt x="436405" y="365646"/>
                          <a:pt x="434666" y="369127"/>
                        </a:cubicBezTo>
                        <a:cubicBezTo>
                          <a:pt x="432928" y="374350"/>
                          <a:pt x="425973" y="376090"/>
                          <a:pt x="425973" y="376090"/>
                        </a:cubicBezTo>
                        <a:cubicBezTo>
                          <a:pt x="425973" y="376090"/>
                          <a:pt x="425973" y="376090"/>
                          <a:pt x="408586" y="386535"/>
                        </a:cubicBezTo>
                        <a:cubicBezTo>
                          <a:pt x="408586" y="386535"/>
                          <a:pt x="408586" y="386535"/>
                          <a:pt x="396416" y="390016"/>
                        </a:cubicBezTo>
                        <a:cubicBezTo>
                          <a:pt x="396416" y="390016"/>
                          <a:pt x="385984" y="388276"/>
                          <a:pt x="384245" y="395239"/>
                        </a:cubicBezTo>
                        <a:cubicBezTo>
                          <a:pt x="384245" y="400461"/>
                          <a:pt x="387722" y="403942"/>
                          <a:pt x="379029" y="416127"/>
                        </a:cubicBezTo>
                        <a:cubicBezTo>
                          <a:pt x="370336" y="426572"/>
                          <a:pt x="361642" y="430053"/>
                          <a:pt x="361642" y="430053"/>
                        </a:cubicBezTo>
                        <a:cubicBezTo>
                          <a:pt x="361642" y="430053"/>
                          <a:pt x="361642" y="430053"/>
                          <a:pt x="361642" y="443979"/>
                        </a:cubicBezTo>
                        <a:cubicBezTo>
                          <a:pt x="361642" y="443979"/>
                          <a:pt x="370336" y="445720"/>
                          <a:pt x="363381" y="454423"/>
                        </a:cubicBezTo>
                        <a:cubicBezTo>
                          <a:pt x="358165" y="464868"/>
                          <a:pt x="351210" y="463127"/>
                          <a:pt x="351210" y="470090"/>
                        </a:cubicBezTo>
                        <a:cubicBezTo>
                          <a:pt x="349472" y="475312"/>
                          <a:pt x="349472" y="480535"/>
                          <a:pt x="345994" y="484016"/>
                        </a:cubicBezTo>
                        <a:cubicBezTo>
                          <a:pt x="342517" y="489238"/>
                          <a:pt x="332085" y="485757"/>
                          <a:pt x="326869" y="492720"/>
                        </a:cubicBezTo>
                        <a:cubicBezTo>
                          <a:pt x="323392" y="499683"/>
                          <a:pt x="323392" y="506646"/>
                          <a:pt x="309483" y="513609"/>
                        </a:cubicBezTo>
                        <a:cubicBezTo>
                          <a:pt x="297312" y="520572"/>
                          <a:pt x="297312" y="511868"/>
                          <a:pt x="279925" y="511868"/>
                        </a:cubicBezTo>
                        <a:cubicBezTo>
                          <a:pt x="264277" y="513609"/>
                          <a:pt x="260800" y="525794"/>
                          <a:pt x="250368" y="525794"/>
                        </a:cubicBezTo>
                        <a:cubicBezTo>
                          <a:pt x="241675" y="525794"/>
                          <a:pt x="234720" y="515349"/>
                          <a:pt x="232981" y="510127"/>
                        </a:cubicBezTo>
                        <a:cubicBezTo>
                          <a:pt x="229504" y="506646"/>
                          <a:pt x="220811" y="503164"/>
                          <a:pt x="220811" y="503164"/>
                        </a:cubicBezTo>
                        <a:cubicBezTo>
                          <a:pt x="220811" y="503164"/>
                          <a:pt x="206901" y="499683"/>
                          <a:pt x="205163" y="499683"/>
                        </a:cubicBezTo>
                        <a:cubicBezTo>
                          <a:pt x="205163" y="499683"/>
                          <a:pt x="205163" y="499683"/>
                          <a:pt x="179083" y="499683"/>
                        </a:cubicBezTo>
                        <a:cubicBezTo>
                          <a:pt x="179083" y="499683"/>
                          <a:pt x="184299" y="470090"/>
                          <a:pt x="179083" y="464868"/>
                        </a:cubicBezTo>
                        <a:cubicBezTo>
                          <a:pt x="175605" y="459646"/>
                          <a:pt x="168651" y="443979"/>
                          <a:pt x="172128" y="437016"/>
                        </a:cubicBezTo>
                        <a:cubicBezTo>
                          <a:pt x="175605" y="431794"/>
                          <a:pt x="189515" y="423090"/>
                          <a:pt x="186037" y="398720"/>
                        </a:cubicBezTo>
                        <a:cubicBezTo>
                          <a:pt x="180821" y="374350"/>
                          <a:pt x="179083" y="365646"/>
                          <a:pt x="179083" y="365646"/>
                        </a:cubicBezTo>
                        <a:cubicBezTo>
                          <a:pt x="179083" y="365646"/>
                          <a:pt x="179083" y="365646"/>
                          <a:pt x="179083" y="353461"/>
                        </a:cubicBezTo>
                        <a:cubicBezTo>
                          <a:pt x="179083" y="353461"/>
                          <a:pt x="168651" y="341276"/>
                          <a:pt x="177344" y="336053"/>
                        </a:cubicBezTo>
                        <a:cubicBezTo>
                          <a:pt x="186037" y="330831"/>
                          <a:pt x="192992" y="332572"/>
                          <a:pt x="199947" y="329090"/>
                        </a:cubicBezTo>
                        <a:cubicBezTo>
                          <a:pt x="205163" y="325609"/>
                          <a:pt x="206901" y="323868"/>
                          <a:pt x="213856" y="323868"/>
                        </a:cubicBezTo>
                        <a:cubicBezTo>
                          <a:pt x="219072" y="323868"/>
                          <a:pt x="213856" y="329090"/>
                          <a:pt x="227765" y="329090"/>
                        </a:cubicBezTo>
                        <a:cubicBezTo>
                          <a:pt x="241675" y="329090"/>
                          <a:pt x="255584" y="327350"/>
                          <a:pt x="255584" y="327350"/>
                        </a:cubicBezTo>
                        <a:cubicBezTo>
                          <a:pt x="255584" y="327350"/>
                          <a:pt x="255584" y="327350"/>
                          <a:pt x="259061" y="327350"/>
                        </a:cubicBezTo>
                        <a:cubicBezTo>
                          <a:pt x="259061" y="327350"/>
                          <a:pt x="259061" y="327350"/>
                          <a:pt x="274709" y="329090"/>
                        </a:cubicBezTo>
                        <a:cubicBezTo>
                          <a:pt x="274709" y="329090"/>
                          <a:pt x="274709" y="329090"/>
                          <a:pt x="299051" y="330831"/>
                        </a:cubicBezTo>
                        <a:cubicBezTo>
                          <a:pt x="299051" y="330831"/>
                          <a:pt x="299051" y="330831"/>
                          <a:pt x="337301" y="332572"/>
                        </a:cubicBezTo>
                        <a:cubicBezTo>
                          <a:pt x="337301" y="332572"/>
                          <a:pt x="337301" y="332572"/>
                          <a:pt x="345994" y="330831"/>
                        </a:cubicBezTo>
                        <a:cubicBezTo>
                          <a:pt x="345994" y="330831"/>
                          <a:pt x="345994" y="330831"/>
                          <a:pt x="345994" y="257720"/>
                        </a:cubicBezTo>
                        <a:cubicBezTo>
                          <a:pt x="345994" y="257720"/>
                          <a:pt x="335562" y="257720"/>
                          <a:pt x="323392" y="249016"/>
                        </a:cubicBezTo>
                        <a:cubicBezTo>
                          <a:pt x="311221" y="238572"/>
                          <a:pt x="316437" y="226387"/>
                          <a:pt x="312960" y="221165"/>
                        </a:cubicBezTo>
                        <a:cubicBezTo>
                          <a:pt x="309483" y="217683"/>
                          <a:pt x="306005" y="210720"/>
                          <a:pt x="292096" y="207239"/>
                        </a:cubicBezTo>
                        <a:cubicBezTo>
                          <a:pt x="278187" y="203757"/>
                          <a:pt x="271232" y="205498"/>
                          <a:pt x="267755" y="200276"/>
                        </a:cubicBezTo>
                        <a:cubicBezTo>
                          <a:pt x="264277" y="195054"/>
                          <a:pt x="276448" y="189831"/>
                          <a:pt x="285141" y="184609"/>
                        </a:cubicBezTo>
                        <a:cubicBezTo>
                          <a:pt x="293835" y="177646"/>
                          <a:pt x="297312" y="177646"/>
                          <a:pt x="307744" y="177646"/>
                        </a:cubicBezTo>
                        <a:cubicBezTo>
                          <a:pt x="316437" y="177646"/>
                          <a:pt x="312960" y="181128"/>
                          <a:pt x="323392" y="179387"/>
                        </a:cubicBezTo>
                        <a:cubicBezTo>
                          <a:pt x="332085" y="175905"/>
                          <a:pt x="339040" y="175905"/>
                          <a:pt x="335562" y="168942"/>
                        </a:cubicBezTo>
                        <a:cubicBezTo>
                          <a:pt x="332085" y="160239"/>
                          <a:pt x="326869" y="149794"/>
                          <a:pt x="332085" y="148054"/>
                        </a:cubicBezTo>
                        <a:cubicBezTo>
                          <a:pt x="335562" y="146313"/>
                          <a:pt x="352949" y="146313"/>
                          <a:pt x="370336" y="146313"/>
                        </a:cubicBezTo>
                        <a:cubicBezTo>
                          <a:pt x="389461" y="146313"/>
                          <a:pt x="380768" y="137609"/>
                          <a:pt x="380768" y="137609"/>
                        </a:cubicBezTo>
                        <a:cubicBezTo>
                          <a:pt x="380768" y="137609"/>
                          <a:pt x="380768" y="137609"/>
                          <a:pt x="394677" y="134128"/>
                        </a:cubicBezTo>
                        <a:cubicBezTo>
                          <a:pt x="394677" y="134128"/>
                          <a:pt x="392938" y="109757"/>
                          <a:pt x="403370" y="106276"/>
                        </a:cubicBezTo>
                        <a:cubicBezTo>
                          <a:pt x="415541" y="102794"/>
                          <a:pt x="427712" y="104535"/>
                          <a:pt x="434666" y="101054"/>
                        </a:cubicBezTo>
                        <a:cubicBezTo>
                          <a:pt x="441621" y="97572"/>
                          <a:pt x="457269" y="99313"/>
                          <a:pt x="459008" y="87128"/>
                        </a:cubicBezTo>
                        <a:cubicBezTo>
                          <a:pt x="462485" y="76683"/>
                          <a:pt x="457269" y="76683"/>
                          <a:pt x="467701" y="64498"/>
                        </a:cubicBezTo>
                        <a:cubicBezTo>
                          <a:pt x="476394" y="50572"/>
                          <a:pt x="476394" y="55794"/>
                          <a:pt x="481610" y="52313"/>
                        </a:cubicBezTo>
                        <a:cubicBezTo>
                          <a:pt x="486826" y="48831"/>
                          <a:pt x="493781" y="36646"/>
                          <a:pt x="502474" y="40128"/>
                        </a:cubicBezTo>
                        <a:cubicBezTo>
                          <a:pt x="511168" y="45350"/>
                          <a:pt x="509429" y="52313"/>
                          <a:pt x="518122" y="47091"/>
                        </a:cubicBezTo>
                        <a:cubicBezTo>
                          <a:pt x="528554" y="41869"/>
                          <a:pt x="523338" y="40128"/>
                          <a:pt x="530293" y="41869"/>
                        </a:cubicBezTo>
                        <a:cubicBezTo>
                          <a:pt x="538986" y="41869"/>
                          <a:pt x="535509" y="52313"/>
                          <a:pt x="544202" y="40128"/>
                        </a:cubicBezTo>
                        <a:lnTo>
                          <a:pt x="5492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56" name="Freeform 197">
                    <a:extLst>
                      <a:ext uri="{FF2B5EF4-FFF2-40B4-BE49-F238E27FC236}">
                        <a16:creationId xmlns:a16="http://schemas.microsoft.com/office/drawing/2014/main" id="{778E7ACD-D669-03B4-DC93-0DE0713F5048}"/>
                      </a:ext>
                    </a:extLst>
                  </p:cNvPr>
                  <p:cNvSpPr>
                    <a:spLocks/>
                  </p:cNvSpPr>
                  <p:nvPr/>
                </p:nvSpPr>
                <p:spPr bwMode="auto">
                  <a:xfrm>
                    <a:off x="3424481" y="2530036"/>
                    <a:ext cx="225611" cy="109031"/>
                  </a:xfrm>
                  <a:custGeom>
                    <a:avLst/>
                    <a:gdLst>
                      <a:gd name="T0" fmla="*/ 2147483646 w 119"/>
                      <a:gd name="T1" fmla="*/ 2147483646 h 52"/>
                      <a:gd name="T2" fmla="*/ 2147483646 w 119"/>
                      <a:gd name="T3" fmla="*/ 2147483646 h 52"/>
                      <a:gd name="T4" fmla="*/ 2147483646 w 119"/>
                      <a:gd name="T5" fmla="*/ 2147483646 h 52"/>
                      <a:gd name="T6" fmla="*/ 2147483646 w 119"/>
                      <a:gd name="T7" fmla="*/ 2147483646 h 52"/>
                      <a:gd name="T8" fmla="*/ 2147483646 w 119"/>
                      <a:gd name="T9" fmla="*/ 2147483646 h 52"/>
                      <a:gd name="T10" fmla="*/ 2147483646 w 119"/>
                      <a:gd name="T11" fmla="*/ 2147483646 h 52"/>
                      <a:gd name="T12" fmla="*/ 2147483646 w 119"/>
                      <a:gd name="T13" fmla="*/ 2147483646 h 52"/>
                      <a:gd name="T14" fmla="*/ 2147483646 w 119"/>
                      <a:gd name="T15" fmla="*/ 2147483646 h 52"/>
                      <a:gd name="T16" fmla="*/ 2147483646 w 119"/>
                      <a:gd name="T17" fmla="*/ 2147483646 h 52"/>
                      <a:gd name="T18" fmla="*/ 2147483646 w 119"/>
                      <a:gd name="T19" fmla="*/ 2147483646 h 52"/>
                      <a:gd name="T20" fmla="*/ 2147483646 w 119"/>
                      <a:gd name="T21" fmla="*/ 2147483646 h 52"/>
                      <a:gd name="T22" fmla="*/ 2147483646 w 119"/>
                      <a:gd name="T23" fmla="*/ 2147483646 h 52"/>
                      <a:gd name="T24" fmla="*/ 2147483646 w 119"/>
                      <a:gd name="T25" fmla="*/ 2147483646 h 52"/>
                      <a:gd name="T26" fmla="*/ 2147483646 w 119"/>
                      <a:gd name="T27" fmla="*/ 0 h 52"/>
                      <a:gd name="T28" fmla="*/ 0 w 119"/>
                      <a:gd name="T29" fmla="*/ 2147483646 h 52"/>
                      <a:gd name="T30" fmla="*/ 2147483646 w 119"/>
                      <a:gd name="T31" fmla="*/ 2147483646 h 52"/>
                      <a:gd name="T32" fmla="*/ 2147483646 w 119"/>
                      <a:gd name="T33" fmla="*/ 2147483646 h 52"/>
                      <a:gd name="T34" fmla="*/ 2147483646 w 119"/>
                      <a:gd name="T35" fmla="*/ 2147483646 h 52"/>
                      <a:gd name="T36" fmla="*/ 2147483646 w 119"/>
                      <a:gd name="T37" fmla="*/ 2147483646 h 52"/>
                      <a:gd name="T38" fmla="*/ 2147483646 w 119"/>
                      <a:gd name="T39" fmla="*/ 2147483646 h 52"/>
                      <a:gd name="T40" fmla="*/ 2147483646 w 119"/>
                      <a:gd name="T41" fmla="*/ 2147483646 h 52"/>
                      <a:gd name="T42" fmla="*/ 2147483646 w 119"/>
                      <a:gd name="T43" fmla="*/ 2147483646 h 52"/>
                      <a:gd name="T44" fmla="*/ 2147483646 w 119"/>
                      <a:gd name="T45" fmla="*/ 2147483646 h 52"/>
                      <a:gd name="T46" fmla="*/ 2147483646 w 119"/>
                      <a:gd name="T47" fmla="*/ 2147483646 h 52"/>
                      <a:gd name="T48" fmla="*/ 2147483646 w 119"/>
                      <a:gd name="T49" fmla="*/ 2147483646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9" h="52">
                        <a:moveTo>
                          <a:pt x="78" y="47"/>
                        </a:moveTo>
                        <a:cubicBezTo>
                          <a:pt x="77" y="50"/>
                          <a:pt x="77" y="50"/>
                          <a:pt x="77" y="50"/>
                        </a:cubicBezTo>
                        <a:cubicBezTo>
                          <a:pt x="93" y="52"/>
                          <a:pt x="93" y="52"/>
                          <a:pt x="93" y="52"/>
                        </a:cubicBezTo>
                        <a:cubicBezTo>
                          <a:pt x="101" y="47"/>
                          <a:pt x="101" y="47"/>
                          <a:pt x="101" y="47"/>
                        </a:cubicBezTo>
                        <a:cubicBezTo>
                          <a:pt x="107" y="47"/>
                          <a:pt x="107" y="47"/>
                          <a:pt x="107" y="47"/>
                        </a:cubicBezTo>
                        <a:cubicBezTo>
                          <a:pt x="115" y="48"/>
                          <a:pt x="115" y="48"/>
                          <a:pt x="115" y="48"/>
                        </a:cubicBezTo>
                        <a:cubicBezTo>
                          <a:pt x="119" y="43"/>
                          <a:pt x="119" y="43"/>
                          <a:pt x="119" y="43"/>
                        </a:cubicBezTo>
                        <a:cubicBezTo>
                          <a:pt x="102" y="40"/>
                          <a:pt x="102" y="40"/>
                          <a:pt x="102" y="40"/>
                        </a:cubicBezTo>
                        <a:cubicBezTo>
                          <a:pt x="101" y="32"/>
                          <a:pt x="101" y="32"/>
                          <a:pt x="101" y="32"/>
                        </a:cubicBezTo>
                        <a:cubicBezTo>
                          <a:pt x="93" y="31"/>
                          <a:pt x="93" y="31"/>
                          <a:pt x="93" y="31"/>
                        </a:cubicBezTo>
                        <a:cubicBezTo>
                          <a:pt x="93" y="31"/>
                          <a:pt x="87" y="24"/>
                          <a:pt x="79" y="21"/>
                        </a:cubicBezTo>
                        <a:cubicBezTo>
                          <a:pt x="72" y="17"/>
                          <a:pt x="67" y="18"/>
                          <a:pt x="62" y="14"/>
                        </a:cubicBezTo>
                        <a:cubicBezTo>
                          <a:pt x="57" y="9"/>
                          <a:pt x="63" y="10"/>
                          <a:pt x="51" y="6"/>
                        </a:cubicBezTo>
                        <a:cubicBezTo>
                          <a:pt x="39" y="2"/>
                          <a:pt x="31" y="0"/>
                          <a:pt x="20" y="0"/>
                        </a:cubicBezTo>
                        <a:cubicBezTo>
                          <a:pt x="9" y="0"/>
                          <a:pt x="0" y="15"/>
                          <a:pt x="0" y="15"/>
                        </a:cubicBezTo>
                        <a:cubicBezTo>
                          <a:pt x="5" y="19"/>
                          <a:pt x="5" y="19"/>
                          <a:pt x="5" y="19"/>
                        </a:cubicBezTo>
                        <a:cubicBezTo>
                          <a:pt x="5" y="19"/>
                          <a:pt x="12" y="1"/>
                          <a:pt x="27" y="7"/>
                        </a:cubicBezTo>
                        <a:cubicBezTo>
                          <a:pt x="41" y="13"/>
                          <a:pt x="43" y="17"/>
                          <a:pt x="49" y="17"/>
                        </a:cubicBezTo>
                        <a:cubicBezTo>
                          <a:pt x="54" y="17"/>
                          <a:pt x="49" y="22"/>
                          <a:pt x="57" y="25"/>
                        </a:cubicBezTo>
                        <a:cubicBezTo>
                          <a:pt x="65" y="28"/>
                          <a:pt x="67" y="26"/>
                          <a:pt x="67" y="26"/>
                        </a:cubicBezTo>
                        <a:cubicBezTo>
                          <a:pt x="67" y="26"/>
                          <a:pt x="69" y="32"/>
                          <a:pt x="75" y="34"/>
                        </a:cubicBezTo>
                        <a:cubicBezTo>
                          <a:pt x="80" y="37"/>
                          <a:pt x="84" y="40"/>
                          <a:pt x="84" y="40"/>
                        </a:cubicBezTo>
                        <a:cubicBezTo>
                          <a:pt x="87" y="41"/>
                          <a:pt x="87" y="41"/>
                          <a:pt x="87" y="41"/>
                        </a:cubicBezTo>
                        <a:cubicBezTo>
                          <a:pt x="83" y="44"/>
                          <a:pt x="83" y="44"/>
                          <a:pt x="83" y="44"/>
                        </a:cubicBezTo>
                        <a:lnTo>
                          <a:pt x="78"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57" name="Freeform 198">
                    <a:extLst>
                      <a:ext uri="{FF2B5EF4-FFF2-40B4-BE49-F238E27FC236}">
                        <a16:creationId xmlns:a16="http://schemas.microsoft.com/office/drawing/2014/main" id="{B43D6DB8-361F-788E-5C21-BD9E043AEE86}"/>
                      </a:ext>
                    </a:extLst>
                  </p:cNvPr>
                  <p:cNvSpPr>
                    <a:spLocks/>
                  </p:cNvSpPr>
                  <p:nvPr/>
                </p:nvSpPr>
                <p:spPr bwMode="auto">
                  <a:xfrm>
                    <a:off x="3653225" y="2635860"/>
                    <a:ext cx="125340" cy="62532"/>
                  </a:xfrm>
                  <a:custGeom>
                    <a:avLst/>
                    <a:gdLst>
                      <a:gd name="T0" fmla="*/ 2147483646 w 66"/>
                      <a:gd name="T1" fmla="*/ 2147483646 h 30"/>
                      <a:gd name="T2" fmla="*/ 0 w 66"/>
                      <a:gd name="T3" fmla="*/ 2147483646 h 30"/>
                      <a:gd name="T4" fmla="*/ 0 w 66"/>
                      <a:gd name="T5" fmla="*/ 2147483646 h 30"/>
                      <a:gd name="T6" fmla="*/ 2147483646 w 66"/>
                      <a:gd name="T7" fmla="*/ 2147483646 h 30"/>
                      <a:gd name="T8" fmla="*/ 2147483646 w 66"/>
                      <a:gd name="T9" fmla="*/ 2147483646 h 30"/>
                      <a:gd name="T10" fmla="*/ 2147483646 w 66"/>
                      <a:gd name="T11" fmla="*/ 2147483646 h 30"/>
                      <a:gd name="T12" fmla="*/ 2147483646 w 66"/>
                      <a:gd name="T13" fmla="*/ 2147483646 h 30"/>
                      <a:gd name="T14" fmla="*/ 2147483646 w 66"/>
                      <a:gd name="T15" fmla="*/ 2147483646 h 30"/>
                      <a:gd name="T16" fmla="*/ 2147483646 w 66"/>
                      <a:gd name="T17" fmla="*/ 2147483646 h 30"/>
                      <a:gd name="T18" fmla="*/ 2147483646 w 66"/>
                      <a:gd name="T19" fmla="*/ 2147483646 h 30"/>
                      <a:gd name="T20" fmla="*/ 2147483646 w 66"/>
                      <a:gd name="T21" fmla="*/ 2147483646 h 30"/>
                      <a:gd name="T22" fmla="*/ 2147483646 w 66"/>
                      <a:gd name="T23" fmla="*/ 2147483646 h 30"/>
                      <a:gd name="T24" fmla="*/ 2147483646 w 66"/>
                      <a:gd name="T25" fmla="*/ 2147483646 h 30"/>
                      <a:gd name="T26" fmla="*/ 2147483646 w 66"/>
                      <a:gd name="T27" fmla="*/ 2147483646 h 30"/>
                      <a:gd name="T28" fmla="*/ 2147483646 w 66"/>
                      <a:gd name="T29" fmla="*/ 2147483646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 h="30">
                        <a:moveTo>
                          <a:pt x="16" y="19"/>
                        </a:moveTo>
                        <a:cubicBezTo>
                          <a:pt x="6" y="16"/>
                          <a:pt x="0" y="17"/>
                          <a:pt x="0" y="17"/>
                        </a:cubicBezTo>
                        <a:cubicBezTo>
                          <a:pt x="0" y="23"/>
                          <a:pt x="0" y="23"/>
                          <a:pt x="0" y="23"/>
                        </a:cubicBezTo>
                        <a:cubicBezTo>
                          <a:pt x="0" y="23"/>
                          <a:pt x="11" y="21"/>
                          <a:pt x="15" y="23"/>
                        </a:cubicBezTo>
                        <a:cubicBezTo>
                          <a:pt x="19" y="25"/>
                          <a:pt x="30" y="30"/>
                          <a:pt x="34" y="28"/>
                        </a:cubicBezTo>
                        <a:cubicBezTo>
                          <a:pt x="38" y="26"/>
                          <a:pt x="33" y="17"/>
                          <a:pt x="40" y="19"/>
                        </a:cubicBezTo>
                        <a:cubicBezTo>
                          <a:pt x="48" y="21"/>
                          <a:pt x="51" y="18"/>
                          <a:pt x="51" y="18"/>
                        </a:cubicBezTo>
                        <a:cubicBezTo>
                          <a:pt x="54" y="17"/>
                          <a:pt x="54" y="17"/>
                          <a:pt x="54" y="17"/>
                        </a:cubicBezTo>
                        <a:cubicBezTo>
                          <a:pt x="65" y="17"/>
                          <a:pt x="65" y="17"/>
                          <a:pt x="65" y="17"/>
                        </a:cubicBezTo>
                        <a:cubicBezTo>
                          <a:pt x="66" y="13"/>
                          <a:pt x="66" y="13"/>
                          <a:pt x="66" y="13"/>
                        </a:cubicBezTo>
                        <a:cubicBezTo>
                          <a:pt x="66" y="13"/>
                          <a:pt x="58" y="14"/>
                          <a:pt x="53" y="11"/>
                        </a:cubicBezTo>
                        <a:cubicBezTo>
                          <a:pt x="49" y="9"/>
                          <a:pt x="51" y="1"/>
                          <a:pt x="38" y="1"/>
                        </a:cubicBezTo>
                        <a:cubicBezTo>
                          <a:pt x="26" y="1"/>
                          <a:pt x="21" y="0"/>
                          <a:pt x="18" y="2"/>
                        </a:cubicBezTo>
                        <a:cubicBezTo>
                          <a:pt x="14" y="4"/>
                          <a:pt x="23" y="10"/>
                          <a:pt x="24" y="14"/>
                        </a:cubicBezTo>
                        <a:cubicBezTo>
                          <a:pt x="24" y="18"/>
                          <a:pt x="27" y="22"/>
                          <a:pt x="16"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58" name="Freeform 199">
                    <a:extLst>
                      <a:ext uri="{FF2B5EF4-FFF2-40B4-BE49-F238E27FC236}">
                        <a16:creationId xmlns:a16="http://schemas.microsoft.com/office/drawing/2014/main" id="{6A9C08ED-9A7B-C9E0-9E3D-B7217CE57420}"/>
                      </a:ext>
                    </a:extLst>
                  </p:cNvPr>
                  <p:cNvSpPr>
                    <a:spLocks/>
                  </p:cNvSpPr>
                  <p:nvPr/>
                </p:nvSpPr>
                <p:spPr bwMode="auto">
                  <a:xfrm>
                    <a:off x="5102464" y="1497452"/>
                    <a:ext cx="90871" cy="112237"/>
                  </a:xfrm>
                  <a:custGeom>
                    <a:avLst/>
                    <a:gdLst>
                      <a:gd name="T0" fmla="*/ 106458 w 84054"/>
                      <a:gd name="T1" fmla="*/ 0 h 94919"/>
                      <a:gd name="T2" fmla="*/ 267996 w 84054"/>
                      <a:gd name="T3" fmla="*/ 0 h 94919"/>
                      <a:gd name="T4" fmla="*/ 270746 w 84054"/>
                      <a:gd name="T5" fmla="*/ 31971 h 94919"/>
                      <a:gd name="T6" fmla="*/ 259656 w 84054"/>
                      <a:gd name="T7" fmla="*/ 139586 h 94919"/>
                      <a:gd name="T8" fmla="*/ 226380 w 84054"/>
                      <a:gd name="T9" fmla="*/ 161079 h 94919"/>
                      <a:gd name="T10" fmla="*/ 215284 w 84054"/>
                      <a:gd name="T11" fmla="*/ 311715 h 94919"/>
                      <a:gd name="T12" fmla="*/ 209738 w 84054"/>
                      <a:gd name="T13" fmla="*/ 548429 h 94919"/>
                      <a:gd name="T14" fmla="*/ 215284 w 84054"/>
                      <a:gd name="T15" fmla="*/ 612969 h 94919"/>
                      <a:gd name="T16" fmla="*/ 215284 w 84054"/>
                      <a:gd name="T17" fmla="*/ 720562 h 94919"/>
                      <a:gd name="T18" fmla="*/ 159823 w 84054"/>
                      <a:gd name="T19" fmla="*/ 957272 h 94919"/>
                      <a:gd name="T20" fmla="*/ 98814 w 84054"/>
                      <a:gd name="T21" fmla="*/ 1107906 h 94919"/>
                      <a:gd name="T22" fmla="*/ 87726 w 84054"/>
                      <a:gd name="T23" fmla="*/ 1172463 h 94919"/>
                      <a:gd name="T24" fmla="*/ 65539 w 84054"/>
                      <a:gd name="T25" fmla="*/ 1107906 h 94919"/>
                      <a:gd name="T26" fmla="*/ 10079 w 84054"/>
                      <a:gd name="T27" fmla="*/ 1107906 h 94919"/>
                      <a:gd name="T28" fmla="*/ 4529 w 84054"/>
                      <a:gd name="T29" fmla="*/ 1086383 h 94919"/>
                      <a:gd name="T30" fmla="*/ 21168 w 84054"/>
                      <a:gd name="T31" fmla="*/ 849671 h 94919"/>
                      <a:gd name="T32" fmla="*/ 37806 w 84054"/>
                      <a:gd name="T33" fmla="*/ 785133 h 94919"/>
                      <a:gd name="T34" fmla="*/ 54448 w 84054"/>
                      <a:gd name="T35" fmla="*/ 806659 h 94919"/>
                      <a:gd name="T36" fmla="*/ 71086 w 84054"/>
                      <a:gd name="T37" fmla="*/ 763613 h 94919"/>
                      <a:gd name="T38" fmla="*/ 71086 w 84054"/>
                      <a:gd name="T39" fmla="*/ 656016 h 94919"/>
                      <a:gd name="T40" fmla="*/ 43353 w 84054"/>
                      <a:gd name="T41" fmla="*/ 656016 h 94919"/>
                      <a:gd name="T42" fmla="*/ 59998 w 84054"/>
                      <a:gd name="T43" fmla="*/ 462357 h 94919"/>
                      <a:gd name="T44" fmla="*/ 4529 w 84054"/>
                      <a:gd name="T45" fmla="*/ 462357 h 94919"/>
                      <a:gd name="T46" fmla="*/ 48899 w 84054"/>
                      <a:gd name="T47" fmla="*/ 225648 h 94919"/>
                      <a:gd name="T48" fmla="*/ 54448 w 84054"/>
                      <a:gd name="T49" fmla="*/ 96529 h 94919"/>
                      <a:gd name="T50" fmla="*/ 104363 w 84054"/>
                      <a:gd name="T51" fmla="*/ 10468 h 949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4054" h="94919">
                        <a:moveTo>
                          <a:pt x="33050" y="0"/>
                        </a:moveTo>
                        <a:lnTo>
                          <a:pt x="83201" y="0"/>
                        </a:lnTo>
                        <a:lnTo>
                          <a:pt x="84054" y="2589"/>
                        </a:lnTo>
                        <a:cubicBezTo>
                          <a:pt x="84054" y="2589"/>
                          <a:pt x="84054" y="2589"/>
                          <a:pt x="80611" y="11299"/>
                        </a:cubicBezTo>
                        <a:cubicBezTo>
                          <a:pt x="80611" y="11299"/>
                          <a:pt x="80611" y="11299"/>
                          <a:pt x="70280" y="13041"/>
                        </a:cubicBezTo>
                        <a:cubicBezTo>
                          <a:pt x="70280" y="13041"/>
                          <a:pt x="68558" y="21752"/>
                          <a:pt x="66836" y="25236"/>
                        </a:cubicBezTo>
                        <a:cubicBezTo>
                          <a:pt x="66836" y="26978"/>
                          <a:pt x="65114" y="44399"/>
                          <a:pt x="65114" y="44399"/>
                        </a:cubicBezTo>
                        <a:cubicBezTo>
                          <a:pt x="65114" y="44399"/>
                          <a:pt x="65114" y="44399"/>
                          <a:pt x="66836" y="49625"/>
                        </a:cubicBezTo>
                        <a:cubicBezTo>
                          <a:pt x="66836" y="49625"/>
                          <a:pt x="66836" y="49625"/>
                          <a:pt x="66836" y="58335"/>
                        </a:cubicBezTo>
                        <a:cubicBezTo>
                          <a:pt x="66836" y="58335"/>
                          <a:pt x="66836" y="68788"/>
                          <a:pt x="49618" y="77498"/>
                        </a:cubicBezTo>
                        <a:cubicBezTo>
                          <a:pt x="34121" y="86209"/>
                          <a:pt x="30677" y="89693"/>
                          <a:pt x="30677" y="89693"/>
                        </a:cubicBezTo>
                        <a:cubicBezTo>
                          <a:pt x="30677" y="89693"/>
                          <a:pt x="30677" y="89693"/>
                          <a:pt x="27234" y="94919"/>
                        </a:cubicBezTo>
                        <a:cubicBezTo>
                          <a:pt x="27234" y="94919"/>
                          <a:pt x="27234" y="94919"/>
                          <a:pt x="20347" y="89693"/>
                        </a:cubicBezTo>
                        <a:cubicBezTo>
                          <a:pt x="20347" y="89693"/>
                          <a:pt x="20347" y="89693"/>
                          <a:pt x="3128" y="89693"/>
                        </a:cubicBezTo>
                        <a:cubicBezTo>
                          <a:pt x="3128" y="89693"/>
                          <a:pt x="3128" y="89693"/>
                          <a:pt x="1406" y="87951"/>
                        </a:cubicBezTo>
                        <a:cubicBezTo>
                          <a:pt x="1406" y="87951"/>
                          <a:pt x="3128" y="74014"/>
                          <a:pt x="6572" y="68788"/>
                        </a:cubicBezTo>
                        <a:cubicBezTo>
                          <a:pt x="8294" y="63562"/>
                          <a:pt x="11737" y="63562"/>
                          <a:pt x="11737" y="63562"/>
                        </a:cubicBezTo>
                        <a:cubicBezTo>
                          <a:pt x="11737" y="63562"/>
                          <a:pt x="11737" y="63562"/>
                          <a:pt x="16903" y="65304"/>
                        </a:cubicBezTo>
                        <a:lnTo>
                          <a:pt x="22068" y="61820"/>
                        </a:lnTo>
                        <a:cubicBezTo>
                          <a:pt x="22068" y="61820"/>
                          <a:pt x="22068" y="61820"/>
                          <a:pt x="22068" y="53109"/>
                        </a:cubicBezTo>
                        <a:cubicBezTo>
                          <a:pt x="22068" y="53109"/>
                          <a:pt x="22068" y="53109"/>
                          <a:pt x="13459" y="53109"/>
                        </a:cubicBezTo>
                        <a:cubicBezTo>
                          <a:pt x="13459" y="53109"/>
                          <a:pt x="13459" y="53109"/>
                          <a:pt x="18625" y="37431"/>
                        </a:cubicBezTo>
                        <a:cubicBezTo>
                          <a:pt x="18625" y="37431"/>
                          <a:pt x="8294" y="39173"/>
                          <a:pt x="1406" y="37431"/>
                        </a:cubicBezTo>
                        <a:cubicBezTo>
                          <a:pt x="-5481" y="35688"/>
                          <a:pt x="15181" y="18268"/>
                          <a:pt x="15181" y="18268"/>
                        </a:cubicBezTo>
                        <a:cubicBezTo>
                          <a:pt x="15181" y="18268"/>
                          <a:pt x="15181" y="18268"/>
                          <a:pt x="16903" y="7815"/>
                        </a:cubicBezTo>
                        <a:cubicBezTo>
                          <a:pt x="16903" y="7815"/>
                          <a:pt x="16903" y="7815"/>
                          <a:pt x="32399" y="847"/>
                        </a:cubicBezTo>
                        <a:lnTo>
                          <a:pt x="330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59" name="Freeform 200">
                    <a:extLst>
                      <a:ext uri="{FF2B5EF4-FFF2-40B4-BE49-F238E27FC236}">
                        <a16:creationId xmlns:a16="http://schemas.microsoft.com/office/drawing/2014/main" id="{75048725-9C81-2DB8-2317-523927192DB5}"/>
                      </a:ext>
                    </a:extLst>
                  </p:cNvPr>
                  <p:cNvSpPr>
                    <a:spLocks/>
                  </p:cNvSpPr>
                  <p:nvPr/>
                </p:nvSpPr>
                <p:spPr bwMode="auto">
                  <a:xfrm>
                    <a:off x="5193335" y="1497452"/>
                    <a:ext cx="170775" cy="163546"/>
                  </a:xfrm>
                  <a:custGeom>
                    <a:avLst/>
                    <a:gdLst>
                      <a:gd name="T0" fmla="*/ 191399 w 157025"/>
                      <a:gd name="T1" fmla="*/ 0 h 137053"/>
                      <a:gd name="T2" fmla="*/ 361648 w 157025"/>
                      <a:gd name="T3" fmla="*/ 0 h 137053"/>
                      <a:gd name="T4" fmla="*/ 415875 w 157025"/>
                      <a:gd name="T5" fmla="*/ 236227 h 137053"/>
                      <a:gd name="T6" fmla="*/ 446453 w 157025"/>
                      <a:gd name="T7" fmla="*/ 656400 h 137053"/>
                      <a:gd name="T8" fmla="*/ 440341 w 157025"/>
                      <a:gd name="T9" fmla="*/ 755251 h 137053"/>
                      <a:gd name="T10" fmla="*/ 464803 w 157025"/>
                      <a:gd name="T11" fmla="*/ 804685 h 137053"/>
                      <a:gd name="T12" fmla="*/ 550428 w 157025"/>
                      <a:gd name="T13" fmla="*/ 755251 h 137053"/>
                      <a:gd name="T14" fmla="*/ 501496 w 157025"/>
                      <a:gd name="T15" fmla="*/ 1175409 h 137053"/>
                      <a:gd name="T16" fmla="*/ 464803 w 157025"/>
                      <a:gd name="T17" fmla="*/ 1323713 h 137053"/>
                      <a:gd name="T18" fmla="*/ 421993 w 157025"/>
                      <a:gd name="T19" fmla="*/ 1323713 h 137053"/>
                      <a:gd name="T20" fmla="*/ 415875 w 157025"/>
                      <a:gd name="T21" fmla="*/ 1299003 h 137053"/>
                      <a:gd name="T22" fmla="*/ 397530 w 157025"/>
                      <a:gd name="T23" fmla="*/ 1373132 h 137053"/>
                      <a:gd name="T24" fmla="*/ 421993 w 157025"/>
                      <a:gd name="T25" fmla="*/ 1397868 h 137053"/>
                      <a:gd name="T26" fmla="*/ 446453 w 157025"/>
                      <a:gd name="T27" fmla="*/ 1422576 h 137053"/>
                      <a:gd name="T28" fmla="*/ 501496 w 157025"/>
                      <a:gd name="T29" fmla="*/ 1422576 h 137053"/>
                      <a:gd name="T30" fmla="*/ 544311 w 157025"/>
                      <a:gd name="T31" fmla="*/ 1397868 h 137053"/>
                      <a:gd name="T32" fmla="*/ 501496 w 157025"/>
                      <a:gd name="T33" fmla="*/ 1546148 h 137053"/>
                      <a:gd name="T34" fmla="*/ 452570 w 157025"/>
                      <a:gd name="T35" fmla="*/ 1595589 h 137053"/>
                      <a:gd name="T36" fmla="*/ 336370 w 157025"/>
                      <a:gd name="T37" fmla="*/ 1570866 h 137053"/>
                      <a:gd name="T38" fmla="*/ 269100 w 157025"/>
                      <a:gd name="T39" fmla="*/ 1669722 h 137053"/>
                      <a:gd name="T40" fmla="*/ 195702 w 157025"/>
                      <a:gd name="T41" fmla="*/ 1645009 h 137053"/>
                      <a:gd name="T42" fmla="*/ 152894 w 157025"/>
                      <a:gd name="T43" fmla="*/ 1743888 h 137053"/>
                      <a:gd name="T44" fmla="*/ 110083 w 157025"/>
                      <a:gd name="T45" fmla="*/ 1793290 h 137053"/>
                      <a:gd name="T46" fmla="*/ 67272 w 157025"/>
                      <a:gd name="T47" fmla="*/ 1768586 h 137053"/>
                      <a:gd name="T48" fmla="*/ 48932 w 157025"/>
                      <a:gd name="T49" fmla="*/ 1916877 h 137053"/>
                      <a:gd name="T50" fmla="*/ 0 w 157025"/>
                      <a:gd name="T51" fmla="*/ 1941592 h 137053"/>
                      <a:gd name="T52" fmla="*/ 55041 w 157025"/>
                      <a:gd name="T53" fmla="*/ 1669722 h 137053"/>
                      <a:gd name="T54" fmla="*/ 79509 w 157025"/>
                      <a:gd name="T55" fmla="*/ 1472013 h 137053"/>
                      <a:gd name="T56" fmla="*/ 165132 w 157025"/>
                      <a:gd name="T57" fmla="*/ 1447295 h 137053"/>
                      <a:gd name="T58" fmla="*/ 189591 w 157025"/>
                      <a:gd name="T59" fmla="*/ 1224843 h 137053"/>
                      <a:gd name="T60" fmla="*/ 152894 w 157025"/>
                      <a:gd name="T61" fmla="*/ 1274300 h 137053"/>
                      <a:gd name="T62" fmla="*/ 103972 w 157025"/>
                      <a:gd name="T63" fmla="*/ 1274300 h 137053"/>
                      <a:gd name="T64" fmla="*/ 116203 w 157025"/>
                      <a:gd name="T65" fmla="*/ 1150697 h 137053"/>
                      <a:gd name="T66" fmla="*/ 55041 w 157025"/>
                      <a:gd name="T67" fmla="*/ 1274300 h 137053"/>
                      <a:gd name="T68" fmla="*/ 55041 w 157025"/>
                      <a:gd name="T69" fmla="*/ 1125988 h 137053"/>
                      <a:gd name="T70" fmla="*/ 116203 w 157025"/>
                      <a:gd name="T71" fmla="*/ 977695 h 137053"/>
                      <a:gd name="T72" fmla="*/ 116203 w 157025"/>
                      <a:gd name="T73" fmla="*/ 804685 h 137053"/>
                      <a:gd name="T74" fmla="*/ 116203 w 157025"/>
                      <a:gd name="T75" fmla="*/ 458684 h 137053"/>
                      <a:gd name="T76" fmla="*/ 207938 w 157025"/>
                      <a:gd name="T77" fmla="*/ 483387 h 137053"/>
                      <a:gd name="T78" fmla="*/ 220170 w 157025"/>
                      <a:gd name="T79" fmla="*/ 137376 h 137053"/>
                      <a:gd name="T80" fmla="*/ 195702 w 157025"/>
                      <a:gd name="T81" fmla="*/ 26150 h 1370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7025" h="137053">
                        <a:moveTo>
                          <a:pt x="54337" y="0"/>
                        </a:moveTo>
                        <a:lnTo>
                          <a:pt x="102672" y="0"/>
                        </a:lnTo>
                        <a:lnTo>
                          <a:pt x="118068" y="16675"/>
                        </a:lnTo>
                        <a:cubicBezTo>
                          <a:pt x="125013" y="34121"/>
                          <a:pt x="126749" y="46334"/>
                          <a:pt x="126749" y="46334"/>
                        </a:cubicBezTo>
                        <a:cubicBezTo>
                          <a:pt x="126749" y="46334"/>
                          <a:pt x="126749" y="46334"/>
                          <a:pt x="125013" y="53312"/>
                        </a:cubicBezTo>
                        <a:cubicBezTo>
                          <a:pt x="125013" y="53312"/>
                          <a:pt x="125013" y="53312"/>
                          <a:pt x="131958" y="56801"/>
                        </a:cubicBezTo>
                        <a:cubicBezTo>
                          <a:pt x="131958" y="56801"/>
                          <a:pt x="152793" y="44589"/>
                          <a:pt x="156266" y="53312"/>
                        </a:cubicBezTo>
                        <a:cubicBezTo>
                          <a:pt x="158002" y="62035"/>
                          <a:pt x="158002" y="82970"/>
                          <a:pt x="142376" y="82970"/>
                        </a:cubicBezTo>
                        <a:cubicBezTo>
                          <a:pt x="125013" y="81226"/>
                          <a:pt x="142376" y="89949"/>
                          <a:pt x="131958" y="93438"/>
                        </a:cubicBezTo>
                        <a:cubicBezTo>
                          <a:pt x="114595" y="100416"/>
                          <a:pt x="119804" y="93438"/>
                          <a:pt x="119804" y="93438"/>
                        </a:cubicBezTo>
                        <a:cubicBezTo>
                          <a:pt x="119804" y="93438"/>
                          <a:pt x="119804" y="93438"/>
                          <a:pt x="118068" y="91693"/>
                        </a:cubicBezTo>
                        <a:cubicBezTo>
                          <a:pt x="118068" y="91693"/>
                          <a:pt x="118068" y="91693"/>
                          <a:pt x="112859" y="96927"/>
                        </a:cubicBezTo>
                        <a:cubicBezTo>
                          <a:pt x="112859" y="96927"/>
                          <a:pt x="112859" y="96927"/>
                          <a:pt x="119804" y="98672"/>
                        </a:cubicBezTo>
                        <a:cubicBezTo>
                          <a:pt x="119804" y="98672"/>
                          <a:pt x="119804" y="98672"/>
                          <a:pt x="126749" y="100416"/>
                        </a:cubicBezTo>
                        <a:cubicBezTo>
                          <a:pt x="126749" y="100416"/>
                          <a:pt x="126749" y="100416"/>
                          <a:pt x="142376" y="100416"/>
                        </a:cubicBezTo>
                        <a:cubicBezTo>
                          <a:pt x="142376" y="100416"/>
                          <a:pt x="142376" y="100416"/>
                          <a:pt x="154530" y="98672"/>
                        </a:cubicBezTo>
                        <a:cubicBezTo>
                          <a:pt x="154530" y="98672"/>
                          <a:pt x="154530" y="98672"/>
                          <a:pt x="142376" y="109139"/>
                        </a:cubicBezTo>
                        <a:cubicBezTo>
                          <a:pt x="142376" y="109139"/>
                          <a:pt x="142376" y="109139"/>
                          <a:pt x="128485" y="112629"/>
                        </a:cubicBezTo>
                        <a:cubicBezTo>
                          <a:pt x="128485" y="112629"/>
                          <a:pt x="109386" y="110884"/>
                          <a:pt x="95496" y="110884"/>
                        </a:cubicBezTo>
                        <a:cubicBezTo>
                          <a:pt x="83342" y="112629"/>
                          <a:pt x="83342" y="116118"/>
                          <a:pt x="76397" y="117862"/>
                        </a:cubicBezTo>
                        <a:cubicBezTo>
                          <a:pt x="71188" y="119607"/>
                          <a:pt x="62507" y="116118"/>
                          <a:pt x="55561" y="116118"/>
                        </a:cubicBezTo>
                        <a:cubicBezTo>
                          <a:pt x="50353" y="117862"/>
                          <a:pt x="43407" y="123096"/>
                          <a:pt x="43407" y="123096"/>
                        </a:cubicBezTo>
                        <a:cubicBezTo>
                          <a:pt x="43407" y="123096"/>
                          <a:pt x="43407" y="123096"/>
                          <a:pt x="31253" y="126585"/>
                        </a:cubicBezTo>
                        <a:cubicBezTo>
                          <a:pt x="31253" y="126585"/>
                          <a:pt x="24308" y="121352"/>
                          <a:pt x="19099" y="124841"/>
                        </a:cubicBezTo>
                        <a:cubicBezTo>
                          <a:pt x="15627" y="128330"/>
                          <a:pt x="13891" y="135308"/>
                          <a:pt x="13891" y="135308"/>
                        </a:cubicBezTo>
                        <a:cubicBezTo>
                          <a:pt x="13891" y="135308"/>
                          <a:pt x="13891" y="135308"/>
                          <a:pt x="0" y="137053"/>
                        </a:cubicBezTo>
                        <a:cubicBezTo>
                          <a:pt x="0" y="137053"/>
                          <a:pt x="12154" y="124841"/>
                          <a:pt x="15627" y="117862"/>
                        </a:cubicBezTo>
                        <a:cubicBezTo>
                          <a:pt x="17363" y="112629"/>
                          <a:pt x="22572" y="103906"/>
                          <a:pt x="22572" y="103906"/>
                        </a:cubicBezTo>
                        <a:cubicBezTo>
                          <a:pt x="22572" y="103906"/>
                          <a:pt x="22572" y="103906"/>
                          <a:pt x="46880" y="102161"/>
                        </a:cubicBezTo>
                        <a:cubicBezTo>
                          <a:pt x="46880" y="102161"/>
                          <a:pt x="46880" y="102161"/>
                          <a:pt x="53825" y="86459"/>
                        </a:cubicBezTo>
                        <a:cubicBezTo>
                          <a:pt x="53825" y="86459"/>
                          <a:pt x="48616" y="89949"/>
                          <a:pt x="43407" y="89949"/>
                        </a:cubicBezTo>
                        <a:cubicBezTo>
                          <a:pt x="38199" y="89949"/>
                          <a:pt x="29517" y="89949"/>
                          <a:pt x="29517" y="89949"/>
                        </a:cubicBezTo>
                        <a:cubicBezTo>
                          <a:pt x="29517" y="89949"/>
                          <a:pt x="29517" y="89949"/>
                          <a:pt x="32990" y="81226"/>
                        </a:cubicBezTo>
                        <a:cubicBezTo>
                          <a:pt x="32990" y="81226"/>
                          <a:pt x="32990" y="81226"/>
                          <a:pt x="15627" y="89949"/>
                        </a:cubicBezTo>
                        <a:cubicBezTo>
                          <a:pt x="15627" y="89949"/>
                          <a:pt x="15627" y="89949"/>
                          <a:pt x="15627" y="79481"/>
                        </a:cubicBezTo>
                        <a:cubicBezTo>
                          <a:pt x="15627" y="79481"/>
                          <a:pt x="15627" y="79481"/>
                          <a:pt x="32990" y="69013"/>
                        </a:cubicBezTo>
                        <a:cubicBezTo>
                          <a:pt x="32990" y="69013"/>
                          <a:pt x="34726" y="65524"/>
                          <a:pt x="32990" y="56801"/>
                        </a:cubicBezTo>
                        <a:cubicBezTo>
                          <a:pt x="32990" y="48078"/>
                          <a:pt x="26045" y="30632"/>
                          <a:pt x="32990" y="32377"/>
                        </a:cubicBezTo>
                        <a:cubicBezTo>
                          <a:pt x="39935" y="34121"/>
                          <a:pt x="53825" y="41100"/>
                          <a:pt x="59034" y="34121"/>
                        </a:cubicBezTo>
                        <a:cubicBezTo>
                          <a:pt x="62507" y="27143"/>
                          <a:pt x="69452" y="16675"/>
                          <a:pt x="62507" y="9697"/>
                        </a:cubicBezTo>
                        <a:cubicBezTo>
                          <a:pt x="59034" y="6208"/>
                          <a:pt x="56864" y="3591"/>
                          <a:pt x="55561" y="1846"/>
                        </a:cubicBezTo>
                        <a:lnTo>
                          <a:pt x="543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60" name="Freeform 201">
                    <a:extLst>
                      <a:ext uri="{FF2B5EF4-FFF2-40B4-BE49-F238E27FC236}">
                        <a16:creationId xmlns:a16="http://schemas.microsoft.com/office/drawing/2014/main" id="{1D2C79DC-2EE3-206A-1B63-3A9681965F2A}"/>
                      </a:ext>
                    </a:extLst>
                  </p:cNvPr>
                  <p:cNvSpPr>
                    <a:spLocks/>
                  </p:cNvSpPr>
                  <p:nvPr/>
                </p:nvSpPr>
                <p:spPr bwMode="auto">
                  <a:xfrm>
                    <a:off x="3993209" y="1596862"/>
                    <a:ext cx="144140" cy="161942"/>
                  </a:xfrm>
                  <a:custGeom>
                    <a:avLst/>
                    <a:gdLst>
                      <a:gd name="T0" fmla="*/ 2147483646 w 76"/>
                      <a:gd name="T1" fmla="*/ 2147483646 h 79"/>
                      <a:gd name="T2" fmla="*/ 2147483646 w 76"/>
                      <a:gd name="T3" fmla="*/ 2147483646 h 79"/>
                      <a:gd name="T4" fmla="*/ 2147483646 w 76"/>
                      <a:gd name="T5" fmla="*/ 2147483646 h 79"/>
                      <a:gd name="T6" fmla="*/ 2147483646 w 76"/>
                      <a:gd name="T7" fmla="*/ 2147483646 h 79"/>
                      <a:gd name="T8" fmla="*/ 2147483646 w 76"/>
                      <a:gd name="T9" fmla="*/ 2147483646 h 79"/>
                      <a:gd name="T10" fmla="*/ 2147483646 w 76"/>
                      <a:gd name="T11" fmla="*/ 2147483646 h 79"/>
                      <a:gd name="T12" fmla="*/ 2147483646 w 76"/>
                      <a:gd name="T13" fmla="*/ 2147483646 h 79"/>
                      <a:gd name="T14" fmla="*/ 2147483646 w 76"/>
                      <a:gd name="T15" fmla="*/ 2147483646 h 79"/>
                      <a:gd name="T16" fmla="*/ 2147483646 w 76"/>
                      <a:gd name="T17" fmla="*/ 2147483646 h 79"/>
                      <a:gd name="T18" fmla="*/ 2147483646 w 76"/>
                      <a:gd name="T19" fmla="*/ 2147483646 h 79"/>
                      <a:gd name="T20" fmla="*/ 2147483646 w 76"/>
                      <a:gd name="T21" fmla="*/ 0 h 79"/>
                      <a:gd name="T22" fmla="*/ 2147483646 w 76"/>
                      <a:gd name="T23" fmla="*/ 2147483646 h 79"/>
                      <a:gd name="T24" fmla="*/ 2147483646 w 76"/>
                      <a:gd name="T25" fmla="*/ 2147483646 h 79"/>
                      <a:gd name="T26" fmla="*/ 2147483646 w 76"/>
                      <a:gd name="T27" fmla="*/ 2147483646 h 79"/>
                      <a:gd name="T28" fmla="*/ 2147483646 w 76"/>
                      <a:gd name="T29" fmla="*/ 2147483646 h 79"/>
                      <a:gd name="T30" fmla="*/ 2147483646 w 76"/>
                      <a:gd name="T31" fmla="*/ 2147483646 h 79"/>
                      <a:gd name="T32" fmla="*/ 2147483646 w 76"/>
                      <a:gd name="T33" fmla="*/ 2147483646 h 79"/>
                      <a:gd name="T34" fmla="*/ 2147483646 w 76"/>
                      <a:gd name="T35" fmla="*/ 2147483646 h 79"/>
                      <a:gd name="T36" fmla="*/ 2147483646 w 76"/>
                      <a:gd name="T37" fmla="*/ 2147483646 h 79"/>
                      <a:gd name="T38" fmla="*/ 2147483646 w 76"/>
                      <a:gd name="T39" fmla="*/ 2147483646 h 79"/>
                      <a:gd name="T40" fmla="*/ 0 w 76"/>
                      <a:gd name="T41" fmla="*/ 2147483646 h 79"/>
                      <a:gd name="T42" fmla="*/ 2147483646 w 76"/>
                      <a:gd name="T43" fmla="*/ 2147483646 h 79"/>
                      <a:gd name="T44" fmla="*/ 2147483646 w 76"/>
                      <a:gd name="T45" fmla="*/ 2147483646 h 79"/>
                      <a:gd name="T46" fmla="*/ 2147483646 w 76"/>
                      <a:gd name="T47" fmla="*/ 2147483646 h 79"/>
                      <a:gd name="T48" fmla="*/ 2147483646 w 76"/>
                      <a:gd name="T49" fmla="*/ 2147483646 h 79"/>
                      <a:gd name="T50" fmla="*/ 2147483646 w 76"/>
                      <a:gd name="T51" fmla="*/ 2147483646 h 79"/>
                      <a:gd name="T52" fmla="*/ 2147483646 w 76"/>
                      <a:gd name="T53" fmla="*/ 2147483646 h 79"/>
                      <a:gd name="T54" fmla="*/ 2147483646 w 76"/>
                      <a:gd name="T55" fmla="*/ 2147483646 h 79"/>
                      <a:gd name="T56" fmla="*/ 2147483646 w 76"/>
                      <a:gd name="T57" fmla="*/ 2147483646 h 79"/>
                      <a:gd name="T58" fmla="*/ 2147483646 w 76"/>
                      <a:gd name="T59" fmla="*/ 2147483646 h 79"/>
                      <a:gd name="T60" fmla="*/ 2147483646 w 76"/>
                      <a:gd name="T61" fmla="*/ 2147483646 h 79"/>
                      <a:gd name="T62" fmla="*/ 2147483646 w 76"/>
                      <a:gd name="T63" fmla="*/ 2147483646 h 79"/>
                      <a:gd name="T64" fmla="*/ 2147483646 w 76"/>
                      <a:gd name="T65" fmla="*/ 2147483646 h 79"/>
                      <a:gd name="T66" fmla="*/ 2147483646 w 76"/>
                      <a:gd name="T67" fmla="*/ 2147483646 h 79"/>
                      <a:gd name="T68" fmla="*/ 2147483646 w 76"/>
                      <a:gd name="T69" fmla="*/ 2147483646 h 79"/>
                      <a:gd name="T70" fmla="*/ 2147483646 w 76"/>
                      <a:gd name="T71" fmla="*/ 2147483646 h 79"/>
                      <a:gd name="T72" fmla="*/ 2147483646 w 76"/>
                      <a:gd name="T73" fmla="*/ 2147483646 h 79"/>
                      <a:gd name="T74" fmla="*/ 2147483646 w 76"/>
                      <a:gd name="T75" fmla="*/ 2147483646 h 79"/>
                      <a:gd name="T76" fmla="*/ 2147483646 w 76"/>
                      <a:gd name="T77" fmla="*/ 2147483646 h 79"/>
                      <a:gd name="T78" fmla="*/ 2147483646 w 76"/>
                      <a:gd name="T79" fmla="*/ 2147483646 h 79"/>
                      <a:gd name="T80" fmla="*/ 2147483646 w 76"/>
                      <a:gd name="T81" fmla="*/ 2147483646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6" h="79">
                        <a:moveTo>
                          <a:pt x="35" y="40"/>
                        </a:moveTo>
                        <a:cubicBezTo>
                          <a:pt x="40" y="33"/>
                          <a:pt x="40" y="33"/>
                          <a:pt x="40" y="33"/>
                        </a:cubicBezTo>
                        <a:cubicBezTo>
                          <a:pt x="36" y="30"/>
                          <a:pt x="36" y="30"/>
                          <a:pt x="36" y="30"/>
                        </a:cubicBezTo>
                        <a:cubicBezTo>
                          <a:pt x="28" y="37"/>
                          <a:pt x="28" y="37"/>
                          <a:pt x="28" y="37"/>
                        </a:cubicBezTo>
                        <a:cubicBezTo>
                          <a:pt x="29" y="22"/>
                          <a:pt x="29" y="22"/>
                          <a:pt x="29" y="22"/>
                        </a:cubicBezTo>
                        <a:cubicBezTo>
                          <a:pt x="34" y="19"/>
                          <a:pt x="34" y="19"/>
                          <a:pt x="34" y="19"/>
                        </a:cubicBezTo>
                        <a:cubicBezTo>
                          <a:pt x="34" y="13"/>
                          <a:pt x="34" y="13"/>
                          <a:pt x="34" y="13"/>
                        </a:cubicBezTo>
                        <a:cubicBezTo>
                          <a:pt x="38" y="12"/>
                          <a:pt x="38" y="12"/>
                          <a:pt x="38" y="12"/>
                        </a:cubicBezTo>
                        <a:cubicBezTo>
                          <a:pt x="38" y="12"/>
                          <a:pt x="39" y="9"/>
                          <a:pt x="39" y="6"/>
                        </a:cubicBezTo>
                        <a:cubicBezTo>
                          <a:pt x="40" y="4"/>
                          <a:pt x="44" y="1"/>
                          <a:pt x="44" y="1"/>
                        </a:cubicBezTo>
                        <a:cubicBezTo>
                          <a:pt x="44" y="1"/>
                          <a:pt x="42" y="0"/>
                          <a:pt x="37" y="0"/>
                        </a:cubicBezTo>
                        <a:cubicBezTo>
                          <a:pt x="33" y="0"/>
                          <a:pt x="31" y="10"/>
                          <a:pt x="31" y="10"/>
                        </a:cubicBezTo>
                        <a:cubicBezTo>
                          <a:pt x="31" y="10"/>
                          <a:pt x="28" y="10"/>
                          <a:pt x="24" y="13"/>
                        </a:cubicBezTo>
                        <a:cubicBezTo>
                          <a:pt x="21" y="17"/>
                          <a:pt x="24" y="19"/>
                          <a:pt x="24" y="25"/>
                        </a:cubicBezTo>
                        <a:cubicBezTo>
                          <a:pt x="23" y="32"/>
                          <a:pt x="17" y="40"/>
                          <a:pt x="17" y="40"/>
                        </a:cubicBezTo>
                        <a:cubicBezTo>
                          <a:pt x="20" y="40"/>
                          <a:pt x="20" y="40"/>
                          <a:pt x="20" y="40"/>
                        </a:cubicBezTo>
                        <a:cubicBezTo>
                          <a:pt x="22" y="47"/>
                          <a:pt x="22" y="47"/>
                          <a:pt x="22" y="47"/>
                        </a:cubicBezTo>
                        <a:cubicBezTo>
                          <a:pt x="17" y="48"/>
                          <a:pt x="17" y="48"/>
                          <a:pt x="17" y="48"/>
                        </a:cubicBezTo>
                        <a:cubicBezTo>
                          <a:pt x="11" y="49"/>
                          <a:pt x="11" y="49"/>
                          <a:pt x="11" y="49"/>
                        </a:cubicBezTo>
                        <a:cubicBezTo>
                          <a:pt x="11" y="49"/>
                          <a:pt x="11" y="53"/>
                          <a:pt x="11" y="58"/>
                        </a:cubicBezTo>
                        <a:cubicBezTo>
                          <a:pt x="11" y="62"/>
                          <a:pt x="0" y="66"/>
                          <a:pt x="0" y="66"/>
                        </a:cubicBezTo>
                        <a:cubicBezTo>
                          <a:pt x="1" y="70"/>
                          <a:pt x="1" y="70"/>
                          <a:pt x="1" y="70"/>
                        </a:cubicBezTo>
                        <a:cubicBezTo>
                          <a:pt x="1" y="70"/>
                          <a:pt x="8" y="67"/>
                          <a:pt x="15" y="66"/>
                        </a:cubicBezTo>
                        <a:cubicBezTo>
                          <a:pt x="22" y="65"/>
                          <a:pt x="18" y="66"/>
                          <a:pt x="24" y="67"/>
                        </a:cubicBezTo>
                        <a:cubicBezTo>
                          <a:pt x="29" y="68"/>
                          <a:pt x="31" y="68"/>
                          <a:pt x="31" y="68"/>
                        </a:cubicBezTo>
                        <a:cubicBezTo>
                          <a:pt x="35" y="64"/>
                          <a:pt x="35" y="64"/>
                          <a:pt x="35" y="64"/>
                        </a:cubicBezTo>
                        <a:cubicBezTo>
                          <a:pt x="35" y="64"/>
                          <a:pt x="34" y="68"/>
                          <a:pt x="39" y="68"/>
                        </a:cubicBezTo>
                        <a:cubicBezTo>
                          <a:pt x="43" y="67"/>
                          <a:pt x="50" y="66"/>
                          <a:pt x="53" y="65"/>
                        </a:cubicBezTo>
                        <a:cubicBezTo>
                          <a:pt x="56" y="64"/>
                          <a:pt x="55" y="74"/>
                          <a:pt x="55" y="74"/>
                        </a:cubicBezTo>
                        <a:cubicBezTo>
                          <a:pt x="51" y="79"/>
                          <a:pt x="51" y="79"/>
                          <a:pt x="51" y="79"/>
                        </a:cubicBezTo>
                        <a:cubicBezTo>
                          <a:pt x="55" y="79"/>
                          <a:pt x="55" y="79"/>
                          <a:pt x="55" y="79"/>
                        </a:cubicBezTo>
                        <a:cubicBezTo>
                          <a:pt x="60" y="70"/>
                          <a:pt x="60" y="70"/>
                          <a:pt x="60" y="70"/>
                        </a:cubicBezTo>
                        <a:cubicBezTo>
                          <a:pt x="60" y="70"/>
                          <a:pt x="55" y="66"/>
                          <a:pt x="64" y="65"/>
                        </a:cubicBezTo>
                        <a:cubicBezTo>
                          <a:pt x="74" y="64"/>
                          <a:pt x="75" y="69"/>
                          <a:pt x="75" y="69"/>
                        </a:cubicBezTo>
                        <a:cubicBezTo>
                          <a:pt x="75" y="69"/>
                          <a:pt x="76" y="65"/>
                          <a:pt x="76" y="60"/>
                        </a:cubicBezTo>
                        <a:cubicBezTo>
                          <a:pt x="76" y="54"/>
                          <a:pt x="68" y="55"/>
                          <a:pt x="65" y="51"/>
                        </a:cubicBezTo>
                        <a:cubicBezTo>
                          <a:pt x="62" y="47"/>
                          <a:pt x="66" y="40"/>
                          <a:pt x="66" y="40"/>
                        </a:cubicBezTo>
                        <a:cubicBezTo>
                          <a:pt x="66" y="40"/>
                          <a:pt x="60" y="40"/>
                          <a:pt x="56" y="39"/>
                        </a:cubicBezTo>
                        <a:cubicBezTo>
                          <a:pt x="52" y="38"/>
                          <a:pt x="52" y="42"/>
                          <a:pt x="50" y="44"/>
                        </a:cubicBezTo>
                        <a:cubicBezTo>
                          <a:pt x="47" y="47"/>
                          <a:pt x="44" y="44"/>
                          <a:pt x="42" y="42"/>
                        </a:cubicBezTo>
                        <a:cubicBezTo>
                          <a:pt x="40" y="41"/>
                          <a:pt x="35" y="40"/>
                          <a:pt x="35"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61" name="Freeform 202">
                    <a:extLst>
                      <a:ext uri="{FF2B5EF4-FFF2-40B4-BE49-F238E27FC236}">
                        <a16:creationId xmlns:a16="http://schemas.microsoft.com/office/drawing/2014/main" id="{A0568134-08D2-B208-8D47-8A54D91B861F}"/>
                      </a:ext>
                    </a:extLst>
                  </p:cNvPr>
                  <p:cNvSpPr>
                    <a:spLocks/>
                  </p:cNvSpPr>
                  <p:nvPr/>
                </p:nvSpPr>
                <p:spPr bwMode="auto">
                  <a:xfrm>
                    <a:off x="3831834" y="1798889"/>
                    <a:ext cx="106539" cy="89790"/>
                  </a:xfrm>
                  <a:custGeom>
                    <a:avLst/>
                    <a:gdLst>
                      <a:gd name="T0" fmla="*/ 2147483646 w 56"/>
                      <a:gd name="T1" fmla="*/ 2147483646 h 43"/>
                      <a:gd name="T2" fmla="*/ 2147483646 w 56"/>
                      <a:gd name="T3" fmla="*/ 2147483646 h 43"/>
                      <a:gd name="T4" fmla="*/ 2147483646 w 56"/>
                      <a:gd name="T5" fmla="*/ 2147483646 h 43"/>
                      <a:gd name="T6" fmla="*/ 2147483646 w 56"/>
                      <a:gd name="T7" fmla="*/ 2147483646 h 43"/>
                      <a:gd name="T8" fmla="*/ 2147483646 w 56"/>
                      <a:gd name="T9" fmla="*/ 2147483646 h 43"/>
                      <a:gd name="T10" fmla="*/ 2147483646 w 56"/>
                      <a:gd name="T11" fmla="*/ 2147483646 h 43"/>
                      <a:gd name="T12" fmla="*/ 2147483646 w 56"/>
                      <a:gd name="T13" fmla="*/ 2147483646 h 43"/>
                      <a:gd name="T14" fmla="*/ 2147483646 w 56"/>
                      <a:gd name="T15" fmla="*/ 2147483646 h 43"/>
                      <a:gd name="T16" fmla="*/ 2147483646 w 56"/>
                      <a:gd name="T17" fmla="*/ 0 h 43"/>
                      <a:gd name="T18" fmla="*/ 2147483646 w 56"/>
                      <a:gd name="T19" fmla="*/ 0 h 43"/>
                      <a:gd name="T20" fmla="*/ 2147483646 w 56"/>
                      <a:gd name="T21" fmla="*/ 2147483646 h 43"/>
                      <a:gd name="T22" fmla="*/ 2147483646 w 56"/>
                      <a:gd name="T23" fmla="*/ 2147483646 h 43"/>
                      <a:gd name="T24" fmla="*/ 2147483646 w 56"/>
                      <a:gd name="T25" fmla="*/ 2147483646 h 43"/>
                      <a:gd name="T26" fmla="*/ 2147483646 w 56"/>
                      <a:gd name="T27" fmla="*/ 2147483646 h 43"/>
                      <a:gd name="T28" fmla="*/ 2147483646 w 56"/>
                      <a:gd name="T29" fmla="*/ 2147483646 h 43"/>
                      <a:gd name="T30" fmla="*/ 2147483646 w 56"/>
                      <a:gd name="T31" fmla="*/ 2147483646 h 43"/>
                      <a:gd name="T32" fmla="*/ 2147483646 w 56"/>
                      <a:gd name="T33" fmla="*/ 2147483646 h 43"/>
                      <a:gd name="T34" fmla="*/ 2147483646 w 56"/>
                      <a:gd name="T35" fmla="*/ 2147483646 h 43"/>
                      <a:gd name="T36" fmla="*/ 2147483646 w 56"/>
                      <a:gd name="T37" fmla="*/ 2147483646 h 43"/>
                      <a:gd name="T38" fmla="*/ 2147483646 w 56"/>
                      <a:gd name="T39" fmla="*/ 2147483646 h 43"/>
                      <a:gd name="T40" fmla="*/ 2147483646 w 56"/>
                      <a:gd name="T41" fmla="*/ 2147483646 h 43"/>
                      <a:gd name="T42" fmla="*/ 2147483646 w 56"/>
                      <a:gd name="T43" fmla="*/ 2147483646 h 43"/>
                      <a:gd name="T44" fmla="*/ 2147483646 w 56"/>
                      <a:gd name="T45" fmla="*/ 2147483646 h 43"/>
                      <a:gd name="T46" fmla="*/ 2147483646 w 56"/>
                      <a:gd name="T47" fmla="*/ 2147483646 h 43"/>
                      <a:gd name="T48" fmla="*/ 2147483646 w 56"/>
                      <a:gd name="T49" fmla="*/ 2147483646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43">
                        <a:moveTo>
                          <a:pt x="33" y="25"/>
                        </a:moveTo>
                        <a:cubicBezTo>
                          <a:pt x="39" y="25"/>
                          <a:pt x="47" y="24"/>
                          <a:pt x="50" y="20"/>
                        </a:cubicBezTo>
                        <a:cubicBezTo>
                          <a:pt x="53" y="17"/>
                          <a:pt x="56" y="12"/>
                          <a:pt x="56" y="12"/>
                        </a:cubicBezTo>
                        <a:cubicBezTo>
                          <a:pt x="56" y="6"/>
                          <a:pt x="56" y="6"/>
                          <a:pt x="56" y="6"/>
                        </a:cubicBezTo>
                        <a:cubicBezTo>
                          <a:pt x="56" y="6"/>
                          <a:pt x="49" y="11"/>
                          <a:pt x="43" y="9"/>
                        </a:cubicBezTo>
                        <a:cubicBezTo>
                          <a:pt x="37" y="8"/>
                          <a:pt x="34" y="6"/>
                          <a:pt x="34" y="6"/>
                        </a:cubicBezTo>
                        <a:cubicBezTo>
                          <a:pt x="29" y="4"/>
                          <a:pt x="29" y="4"/>
                          <a:pt x="29" y="4"/>
                        </a:cubicBezTo>
                        <a:cubicBezTo>
                          <a:pt x="29" y="1"/>
                          <a:pt x="29" y="1"/>
                          <a:pt x="29" y="1"/>
                        </a:cubicBezTo>
                        <a:cubicBezTo>
                          <a:pt x="27" y="0"/>
                          <a:pt x="27" y="0"/>
                          <a:pt x="27" y="0"/>
                        </a:cubicBezTo>
                        <a:cubicBezTo>
                          <a:pt x="20" y="0"/>
                          <a:pt x="20" y="0"/>
                          <a:pt x="20" y="0"/>
                        </a:cubicBezTo>
                        <a:cubicBezTo>
                          <a:pt x="19" y="2"/>
                          <a:pt x="19" y="2"/>
                          <a:pt x="19" y="2"/>
                        </a:cubicBezTo>
                        <a:cubicBezTo>
                          <a:pt x="23" y="4"/>
                          <a:pt x="23" y="4"/>
                          <a:pt x="23" y="4"/>
                        </a:cubicBezTo>
                        <a:cubicBezTo>
                          <a:pt x="17" y="10"/>
                          <a:pt x="17" y="10"/>
                          <a:pt x="17" y="10"/>
                        </a:cubicBezTo>
                        <a:cubicBezTo>
                          <a:pt x="21" y="11"/>
                          <a:pt x="21" y="11"/>
                          <a:pt x="21" y="11"/>
                        </a:cubicBezTo>
                        <a:cubicBezTo>
                          <a:pt x="27" y="9"/>
                          <a:pt x="27" y="9"/>
                          <a:pt x="27" y="9"/>
                        </a:cubicBezTo>
                        <a:cubicBezTo>
                          <a:pt x="27" y="9"/>
                          <a:pt x="30" y="8"/>
                          <a:pt x="31" y="10"/>
                        </a:cubicBezTo>
                        <a:cubicBezTo>
                          <a:pt x="32" y="12"/>
                          <a:pt x="38" y="17"/>
                          <a:pt x="29" y="17"/>
                        </a:cubicBezTo>
                        <a:cubicBezTo>
                          <a:pt x="20" y="17"/>
                          <a:pt x="20" y="15"/>
                          <a:pt x="17" y="17"/>
                        </a:cubicBezTo>
                        <a:cubicBezTo>
                          <a:pt x="15" y="19"/>
                          <a:pt x="13" y="23"/>
                          <a:pt x="13" y="23"/>
                        </a:cubicBezTo>
                        <a:cubicBezTo>
                          <a:pt x="7" y="26"/>
                          <a:pt x="7" y="26"/>
                          <a:pt x="7" y="26"/>
                        </a:cubicBezTo>
                        <a:cubicBezTo>
                          <a:pt x="7" y="26"/>
                          <a:pt x="0" y="29"/>
                          <a:pt x="3" y="34"/>
                        </a:cubicBezTo>
                        <a:cubicBezTo>
                          <a:pt x="5" y="38"/>
                          <a:pt x="10" y="41"/>
                          <a:pt x="10" y="41"/>
                        </a:cubicBezTo>
                        <a:cubicBezTo>
                          <a:pt x="15" y="43"/>
                          <a:pt x="15" y="43"/>
                          <a:pt x="15" y="43"/>
                        </a:cubicBezTo>
                        <a:cubicBezTo>
                          <a:pt x="15" y="43"/>
                          <a:pt x="28" y="40"/>
                          <a:pt x="28" y="36"/>
                        </a:cubicBezTo>
                        <a:cubicBezTo>
                          <a:pt x="27" y="31"/>
                          <a:pt x="26" y="25"/>
                          <a:pt x="33"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62" name="Freeform 203">
                    <a:extLst>
                      <a:ext uri="{FF2B5EF4-FFF2-40B4-BE49-F238E27FC236}">
                        <a16:creationId xmlns:a16="http://schemas.microsoft.com/office/drawing/2014/main" id="{93E3CEB3-DEA2-76FE-E483-EEECDDF221DE}"/>
                      </a:ext>
                    </a:extLst>
                  </p:cNvPr>
                  <p:cNvSpPr>
                    <a:spLocks/>
                  </p:cNvSpPr>
                  <p:nvPr/>
                </p:nvSpPr>
                <p:spPr bwMode="auto">
                  <a:xfrm>
                    <a:off x="2396695" y="1497452"/>
                    <a:ext cx="2146441" cy="2971084"/>
                  </a:xfrm>
                  <a:custGeom>
                    <a:avLst/>
                    <a:gdLst>
                      <a:gd name="T0" fmla="*/ 2933301 w 1976573"/>
                      <a:gd name="T1" fmla="*/ 734028 h 2495191"/>
                      <a:gd name="T2" fmla="*/ 3074191 w 1976573"/>
                      <a:gd name="T3" fmla="*/ 0 h 2495191"/>
                      <a:gd name="T4" fmla="*/ 4320071 w 1976573"/>
                      <a:gd name="T5" fmla="*/ 902364 h 2495191"/>
                      <a:gd name="T6" fmla="*/ 3593667 w 1976573"/>
                      <a:gd name="T7" fmla="*/ 2181738 h 2495191"/>
                      <a:gd name="T8" fmla="*/ 3898453 w 1976573"/>
                      <a:gd name="T9" fmla="*/ 1811396 h 2495191"/>
                      <a:gd name="T10" fmla="*/ 3842570 w 1976573"/>
                      <a:gd name="T11" fmla="*/ 2838261 h 2495191"/>
                      <a:gd name="T12" fmla="*/ 3471752 w 1976573"/>
                      <a:gd name="T13" fmla="*/ 3713615 h 2495191"/>
                      <a:gd name="T14" fmla="*/ 3258400 w 1976573"/>
                      <a:gd name="T15" fmla="*/ 4572148 h 2495191"/>
                      <a:gd name="T16" fmla="*/ 3202526 w 1976573"/>
                      <a:gd name="T17" fmla="*/ 4925655 h 2495191"/>
                      <a:gd name="T18" fmla="*/ 3156811 w 1976573"/>
                      <a:gd name="T19" fmla="*/ 5700003 h 2495191"/>
                      <a:gd name="T20" fmla="*/ 2933301 w 1976573"/>
                      <a:gd name="T21" fmla="*/ 6558543 h 2495191"/>
                      <a:gd name="T22" fmla="*/ 2877419 w 1976573"/>
                      <a:gd name="T23" fmla="*/ 7349727 h 2495191"/>
                      <a:gd name="T24" fmla="*/ 2730107 w 1976573"/>
                      <a:gd name="T25" fmla="*/ 6710041 h 2495191"/>
                      <a:gd name="T26" fmla="*/ 2283090 w 1976573"/>
                      <a:gd name="T27" fmla="*/ 6726874 h 2495191"/>
                      <a:gd name="T28" fmla="*/ 1973227 w 1976573"/>
                      <a:gd name="T29" fmla="*/ 7922080 h 2495191"/>
                      <a:gd name="T30" fmla="*/ 1963068 w 1976573"/>
                      <a:gd name="T31" fmla="*/ 8982605 h 2495191"/>
                      <a:gd name="T32" fmla="*/ 2349127 w 1976573"/>
                      <a:gd name="T33" fmla="*/ 9470791 h 2495191"/>
                      <a:gd name="T34" fmla="*/ 2552318 w 1976573"/>
                      <a:gd name="T35" fmla="*/ 9538129 h 2495191"/>
                      <a:gd name="T36" fmla="*/ 2791065 w 1976573"/>
                      <a:gd name="T37" fmla="*/ 11070002 h 2495191"/>
                      <a:gd name="T38" fmla="*/ 3161888 w 1976573"/>
                      <a:gd name="T39" fmla="*/ 11878029 h 2495191"/>
                      <a:gd name="T40" fmla="*/ 3334595 w 1976573"/>
                      <a:gd name="T41" fmla="*/ 11457192 h 2495191"/>
                      <a:gd name="T42" fmla="*/ 3629228 w 1976573"/>
                      <a:gd name="T43" fmla="*/ 11356184 h 2495191"/>
                      <a:gd name="T44" fmla="*/ 4055922 w 1976573"/>
                      <a:gd name="T45" fmla="*/ 11507687 h 2495191"/>
                      <a:gd name="T46" fmla="*/ 4314985 w 1976573"/>
                      <a:gd name="T47" fmla="*/ 12332544 h 2495191"/>
                      <a:gd name="T48" fmla="*/ 4787403 w 1976573"/>
                      <a:gd name="T49" fmla="*/ 13224731 h 2495191"/>
                      <a:gd name="T50" fmla="*/ 5117590 w 1976573"/>
                      <a:gd name="T51" fmla="*/ 14302095 h 2495191"/>
                      <a:gd name="T52" fmla="*/ 5691599 w 1976573"/>
                      <a:gd name="T53" fmla="*/ 15194302 h 2495191"/>
                      <a:gd name="T54" fmla="*/ 5554446 w 1976573"/>
                      <a:gd name="T55" fmla="*/ 17012342 h 2495191"/>
                      <a:gd name="T56" fmla="*/ 5457931 w 1976573"/>
                      <a:gd name="T57" fmla="*/ 18375891 h 2495191"/>
                      <a:gd name="T58" fmla="*/ 5168386 w 1976573"/>
                      <a:gd name="T59" fmla="*/ 19587929 h 2495191"/>
                      <a:gd name="T60" fmla="*/ 4853438 w 1976573"/>
                      <a:gd name="T61" fmla="*/ 21052473 h 2495191"/>
                      <a:gd name="T62" fmla="*/ 4553736 w 1976573"/>
                      <a:gd name="T63" fmla="*/ 22432843 h 2495191"/>
                      <a:gd name="T64" fmla="*/ 4375946 w 1976573"/>
                      <a:gd name="T65" fmla="*/ 22820028 h 2495191"/>
                      <a:gd name="T66" fmla="*/ 4091481 w 1976573"/>
                      <a:gd name="T67" fmla="*/ 23863726 h 2495191"/>
                      <a:gd name="T68" fmla="*/ 3427901 w 1976573"/>
                      <a:gd name="T69" fmla="*/ 24135066 h 2495191"/>
                      <a:gd name="T70" fmla="*/ 3563183 w 1976573"/>
                      <a:gd name="T71" fmla="*/ 21809993 h 2495191"/>
                      <a:gd name="T72" fmla="*/ 3598743 w 1976573"/>
                      <a:gd name="T73" fmla="*/ 19924594 h 2495191"/>
                      <a:gd name="T74" fmla="*/ 3319360 w 1976573"/>
                      <a:gd name="T75" fmla="*/ 17517369 h 2495191"/>
                      <a:gd name="T76" fmla="*/ 3075527 w 1976573"/>
                      <a:gd name="T77" fmla="*/ 15766641 h 2495191"/>
                      <a:gd name="T78" fmla="*/ 2984099 w 1976573"/>
                      <a:gd name="T79" fmla="*/ 14302095 h 2495191"/>
                      <a:gd name="T80" fmla="*/ 3202526 w 1976573"/>
                      <a:gd name="T81" fmla="*/ 13174227 h 2495191"/>
                      <a:gd name="T82" fmla="*/ 3141569 w 1976573"/>
                      <a:gd name="T83" fmla="*/ 12029536 h 2495191"/>
                      <a:gd name="T84" fmla="*/ 2841860 w 1976573"/>
                      <a:gd name="T85" fmla="*/ 11979032 h 2495191"/>
                      <a:gd name="T86" fmla="*/ 2679314 w 1976573"/>
                      <a:gd name="T87" fmla="*/ 11154176 h 2495191"/>
                      <a:gd name="T88" fmla="*/ 2206893 w 1976573"/>
                      <a:gd name="T89" fmla="*/ 10144142 h 2495191"/>
                      <a:gd name="T90" fmla="*/ 1800519 w 1976573"/>
                      <a:gd name="T91" fmla="*/ 10009473 h 2495191"/>
                      <a:gd name="T92" fmla="*/ 1455092 w 1976573"/>
                      <a:gd name="T93" fmla="*/ 8494428 h 2495191"/>
                      <a:gd name="T94" fmla="*/ 1246822 w 1976573"/>
                      <a:gd name="T95" fmla="*/ 7450740 h 2495191"/>
                      <a:gd name="T96" fmla="*/ 1063953 w 1976573"/>
                      <a:gd name="T97" fmla="*/ 6575368 h 2495191"/>
                      <a:gd name="T98" fmla="*/ 1008075 w 1976573"/>
                      <a:gd name="T99" fmla="*/ 6861540 h 2495191"/>
                      <a:gd name="T100" fmla="*/ 1241744 w 1976573"/>
                      <a:gd name="T101" fmla="*/ 8393432 h 2495191"/>
                      <a:gd name="T102" fmla="*/ 942038 w 1976573"/>
                      <a:gd name="T103" fmla="*/ 7215056 h 2495191"/>
                      <a:gd name="T104" fmla="*/ 723609 w 1976573"/>
                      <a:gd name="T105" fmla="*/ 5649492 h 2495191"/>
                      <a:gd name="T106" fmla="*/ 505180 w 1976573"/>
                      <a:gd name="T107" fmla="*/ 4572148 h 2495191"/>
                      <a:gd name="T108" fmla="*/ 393425 w 1976573"/>
                      <a:gd name="T109" fmla="*/ 3073941 h 2495191"/>
                      <a:gd name="T110" fmla="*/ 225794 w 1976573"/>
                      <a:gd name="T111" fmla="*/ 1289545 h 2495191"/>
                      <a:gd name="T112" fmla="*/ 103884 w 1976573"/>
                      <a:gd name="T113" fmla="*/ 397354 h 24951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76573" h="2495191">
                        <a:moveTo>
                          <a:pt x="0" y="0"/>
                        </a:moveTo>
                        <a:lnTo>
                          <a:pt x="981582" y="0"/>
                        </a:lnTo>
                        <a:lnTo>
                          <a:pt x="979411" y="10461"/>
                        </a:lnTo>
                        <a:cubicBezTo>
                          <a:pt x="979004" y="16171"/>
                          <a:pt x="979547" y="21936"/>
                          <a:pt x="981721" y="27157"/>
                        </a:cubicBezTo>
                        <a:cubicBezTo>
                          <a:pt x="992156" y="48042"/>
                          <a:pt x="1004331" y="56743"/>
                          <a:pt x="1004331" y="56743"/>
                        </a:cubicBezTo>
                        <a:cubicBezTo>
                          <a:pt x="1004331" y="56743"/>
                          <a:pt x="1004331" y="56743"/>
                          <a:pt x="1004331" y="75887"/>
                        </a:cubicBezTo>
                        <a:cubicBezTo>
                          <a:pt x="1004331" y="75887"/>
                          <a:pt x="1018245" y="91550"/>
                          <a:pt x="1033899" y="93291"/>
                        </a:cubicBezTo>
                        <a:cubicBezTo>
                          <a:pt x="1049552" y="96772"/>
                          <a:pt x="1049552" y="88070"/>
                          <a:pt x="1049552" y="88070"/>
                        </a:cubicBezTo>
                        <a:cubicBezTo>
                          <a:pt x="1049552" y="88070"/>
                          <a:pt x="1049552" y="88070"/>
                          <a:pt x="1059987" y="86329"/>
                        </a:cubicBezTo>
                        <a:cubicBezTo>
                          <a:pt x="1059987" y="86329"/>
                          <a:pt x="1068684" y="70666"/>
                          <a:pt x="1065205" y="49782"/>
                        </a:cubicBezTo>
                        <a:cubicBezTo>
                          <a:pt x="1062597" y="34119"/>
                          <a:pt x="1056074" y="11603"/>
                          <a:pt x="1052976" y="1324"/>
                        </a:cubicBezTo>
                        <a:lnTo>
                          <a:pt x="1052570" y="0"/>
                        </a:lnTo>
                        <a:lnTo>
                          <a:pt x="1504152" y="0"/>
                        </a:lnTo>
                        <a:lnTo>
                          <a:pt x="1505236" y="1052"/>
                        </a:lnTo>
                        <a:cubicBezTo>
                          <a:pt x="1513932" y="13234"/>
                          <a:pt x="1524368" y="25417"/>
                          <a:pt x="1533064" y="27157"/>
                        </a:cubicBezTo>
                        <a:cubicBezTo>
                          <a:pt x="1541760" y="30638"/>
                          <a:pt x="1557414" y="49782"/>
                          <a:pt x="1546978" y="61964"/>
                        </a:cubicBezTo>
                        <a:cubicBezTo>
                          <a:pt x="1536543" y="72407"/>
                          <a:pt x="1538282" y="77628"/>
                          <a:pt x="1512193" y="79368"/>
                        </a:cubicBezTo>
                        <a:cubicBezTo>
                          <a:pt x="1486104" y="79368"/>
                          <a:pt x="1482625" y="88070"/>
                          <a:pt x="1479147" y="93291"/>
                        </a:cubicBezTo>
                        <a:cubicBezTo>
                          <a:pt x="1475669" y="98512"/>
                          <a:pt x="1486104" y="122877"/>
                          <a:pt x="1420013" y="117656"/>
                        </a:cubicBezTo>
                        <a:cubicBezTo>
                          <a:pt x="1353921" y="114175"/>
                          <a:pt x="1322614" y="119396"/>
                          <a:pt x="1322614" y="119396"/>
                        </a:cubicBezTo>
                        <a:cubicBezTo>
                          <a:pt x="1322614" y="119396"/>
                          <a:pt x="1322614" y="119396"/>
                          <a:pt x="1284351" y="157684"/>
                        </a:cubicBezTo>
                        <a:cubicBezTo>
                          <a:pt x="1284351" y="157684"/>
                          <a:pt x="1279133" y="155944"/>
                          <a:pt x="1270437" y="166386"/>
                        </a:cubicBezTo>
                        <a:cubicBezTo>
                          <a:pt x="1261741" y="175088"/>
                          <a:pt x="1254784" y="180309"/>
                          <a:pt x="1251305" y="189010"/>
                        </a:cubicBezTo>
                        <a:cubicBezTo>
                          <a:pt x="1249566" y="199453"/>
                          <a:pt x="1230434" y="225558"/>
                          <a:pt x="1230434" y="225558"/>
                        </a:cubicBezTo>
                        <a:cubicBezTo>
                          <a:pt x="1230434" y="225558"/>
                          <a:pt x="1230434" y="225558"/>
                          <a:pt x="1237391" y="225558"/>
                        </a:cubicBezTo>
                        <a:cubicBezTo>
                          <a:pt x="1237391" y="225558"/>
                          <a:pt x="1251305" y="208154"/>
                          <a:pt x="1279133" y="185530"/>
                        </a:cubicBezTo>
                        <a:cubicBezTo>
                          <a:pt x="1306961" y="164645"/>
                          <a:pt x="1322614" y="145502"/>
                          <a:pt x="1345225" y="150723"/>
                        </a:cubicBezTo>
                        <a:cubicBezTo>
                          <a:pt x="1367835" y="154203"/>
                          <a:pt x="1366096" y="154203"/>
                          <a:pt x="1362617" y="169866"/>
                        </a:cubicBezTo>
                        <a:cubicBezTo>
                          <a:pt x="1359139" y="185530"/>
                          <a:pt x="1352182" y="195972"/>
                          <a:pt x="1345225" y="190751"/>
                        </a:cubicBezTo>
                        <a:cubicBezTo>
                          <a:pt x="1340007" y="187270"/>
                          <a:pt x="1340007" y="182049"/>
                          <a:pt x="1334789" y="187270"/>
                        </a:cubicBezTo>
                        <a:cubicBezTo>
                          <a:pt x="1327832" y="192491"/>
                          <a:pt x="1329572" y="206414"/>
                          <a:pt x="1343486" y="201193"/>
                        </a:cubicBezTo>
                        <a:cubicBezTo>
                          <a:pt x="1355660" y="197712"/>
                          <a:pt x="1362617" y="202933"/>
                          <a:pt x="1359139" y="208154"/>
                        </a:cubicBezTo>
                        <a:cubicBezTo>
                          <a:pt x="1357399" y="211635"/>
                          <a:pt x="1346964" y="215116"/>
                          <a:pt x="1352182" y="225558"/>
                        </a:cubicBezTo>
                        <a:cubicBezTo>
                          <a:pt x="1355660" y="234260"/>
                          <a:pt x="1364357" y="234260"/>
                          <a:pt x="1355660" y="246442"/>
                        </a:cubicBezTo>
                        <a:cubicBezTo>
                          <a:pt x="1346964" y="260365"/>
                          <a:pt x="1327832" y="263846"/>
                          <a:pt x="1326093" y="270807"/>
                        </a:cubicBezTo>
                        <a:cubicBezTo>
                          <a:pt x="1322614" y="277769"/>
                          <a:pt x="1320875" y="291691"/>
                          <a:pt x="1315657" y="293432"/>
                        </a:cubicBezTo>
                        <a:cubicBezTo>
                          <a:pt x="1310440" y="293432"/>
                          <a:pt x="1310440" y="276028"/>
                          <a:pt x="1301743" y="286470"/>
                        </a:cubicBezTo>
                        <a:cubicBezTo>
                          <a:pt x="1294786" y="296913"/>
                          <a:pt x="1293047" y="305614"/>
                          <a:pt x="1280872" y="305614"/>
                        </a:cubicBezTo>
                        <a:cubicBezTo>
                          <a:pt x="1270437" y="305614"/>
                          <a:pt x="1258262" y="303874"/>
                          <a:pt x="1249566" y="316057"/>
                        </a:cubicBezTo>
                        <a:cubicBezTo>
                          <a:pt x="1240870" y="326499"/>
                          <a:pt x="1232173" y="349123"/>
                          <a:pt x="1225216" y="359565"/>
                        </a:cubicBezTo>
                        <a:cubicBezTo>
                          <a:pt x="1218259" y="370008"/>
                          <a:pt x="1207824" y="380450"/>
                          <a:pt x="1207824" y="380450"/>
                        </a:cubicBezTo>
                        <a:cubicBezTo>
                          <a:pt x="1207824" y="380450"/>
                          <a:pt x="1207824" y="380450"/>
                          <a:pt x="1188692" y="383930"/>
                        </a:cubicBezTo>
                        <a:cubicBezTo>
                          <a:pt x="1188692" y="383930"/>
                          <a:pt x="1162603" y="392632"/>
                          <a:pt x="1159125" y="401334"/>
                        </a:cubicBezTo>
                        <a:cubicBezTo>
                          <a:pt x="1157385" y="408295"/>
                          <a:pt x="1167821" y="403074"/>
                          <a:pt x="1160864" y="420478"/>
                        </a:cubicBezTo>
                        <a:cubicBezTo>
                          <a:pt x="1152168" y="437882"/>
                          <a:pt x="1143471" y="446583"/>
                          <a:pt x="1136514" y="443103"/>
                        </a:cubicBezTo>
                        <a:cubicBezTo>
                          <a:pt x="1127818" y="439622"/>
                          <a:pt x="1124340" y="448324"/>
                          <a:pt x="1134775" y="453545"/>
                        </a:cubicBezTo>
                        <a:cubicBezTo>
                          <a:pt x="1143471" y="460506"/>
                          <a:pt x="1146950" y="481390"/>
                          <a:pt x="1134775" y="481390"/>
                        </a:cubicBezTo>
                        <a:cubicBezTo>
                          <a:pt x="1120861" y="479650"/>
                          <a:pt x="1115643" y="472689"/>
                          <a:pt x="1115643" y="472689"/>
                        </a:cubicBezTo>
                        <a:cubicBezTo>
                          <a:pt x="1115643" y="472689"/>
                          <a:pt x="1110426" y="458766"/>
                          <a:pt x="1115643" y="453545"/>
                        </a:cubicBezTo>
                        <a:cubicBezTo>
                          <a:pt x="1119122" y="446583"/>
                          <a:pt x="1134775" y="429180"/>
                          <a:pt x="1122600" y="430920"/>
                        </a:cubicBezTo>
                        <a:cubicBezTo>
                          <a:pt x="1110426" y="430920"/>
                          <a:pt x="1096512" y="448324"/>
                          <a:pt x="1096512" y="462247"/>
                        </a:cubicBezTo>
                        <a:cubicBezTo>
                          <a:pt x="1096512" y="477910"/>
                          <a:pt x="1103469" y="484871"/>
                          <a:pt x="1103469" y="484871"/>
                        </a:cubicBezTo>
                        <a:cubicBezTo>
                          <a:pt x="1103469" y="484871"/>
                          <a:pt x="1103469" y="484871"/>
                          <a:pt x="1103469" y="502275"/>
                        </a:cubicBezTo>
                        <a:cubicBezTo>
                          <a:pt x="1103469" y="502275"/>
                          <a:pt x="1103469" y="502275"/>
                          <a:pt x="1096512" y="509236"/>
                        </a:cubicBezTo>
                        <a:cubicBezTo>
                          <a:pt x="1096512" y="509236"/>
                          <a:pt x="1113904" y="512717"/>
                          <a:pt x="1117383" y="519678"/>
                        </a:cubicBezTo>
                        <a:cubicBezTo>
                          <a:pt x="1120861" y="526640"/>
                          <a:pt x="1108686" y="531861"/>
                          <a:pt x="1108686" y="531861"/>
                        </a:cubicBezTo>
                        <a:cubicBezTo>
                          <a:pt x="1108686" y="531861"/>
                          <a:pt x="1108686" y="531861"/>
                          <a:pt x="1119122" y="544043"/>
                        </a:cubicBezTo>
                        <a:cubicBezTo>
                          <a:pt x="1119122" y="544043"/>
                          <a:pt x="1105208" y="542303"/>
                          <a:pt x="1103469" y="549264"/>
                        </a:cubicBezTo>
                        <a:cubicBezTo>
                          <a:pt x="1103469" y="556226"/>
                          <a:pt x="1096512" y="568408"/>
                          <a:pt x="1091294" y="571889"/>
                        </a:cubicBezTo>
                        <a:cubicBezTo>
                          <a:pt x="1086076" y="575370"/>
                          <a:pt x="1080858" y="589292"/>
                          <a:pt x="1080858" y="589292"/>
                        </a:cubicBezTo>
                        <a:cubicBezTo>
                          <a:pt x="1080858" y="589292"/>
                          <a:pt x="1080858" y="589292"/>
                          <a:pt x="1059987" y="589292"/>
                        </a:cubicBezTo>
                        <a:cubicBezTo>
                          <a:pt x="1059987" y="589292"/>
                          <a:pt x="1059987" y="589292"/>
                          <a:pt x="1054770" y="610177"/>
                        </a:cubicBezTo>
                        <a:cubicBezTo>
                          <a:pt x="1054770" y="610177"/>
                          <a:pt x="1042595" y="608437"/>
                          <a:pt x="1033899" y="615398"/>
                        </a:cubicBezTo>
                        <a:cubicBezTo>
                          <a:pt x="1025202" y="622359"/>
                          <a:pt x="1023463" y="629321"/>
                          <a:pt x="1021724" y="634542"/>
                        </a:cubicBezTo>
                        <a:cubicBezTo>
                          <a:pt x="1018245" y="639763"/>
                          <a:pt x="1016506" y="655426"/>
                          <a:pt x="1009549" y="660647"/>
                        </a:cubicBezTo>
                        <a:cubicBezTo>
                          <a:pt x="1004331" y="667609"/>
                          <a:pt x="1000853" y="676310"/>
                          <a:pt x="1004331" y="678051"/>
                        </a:cubicBezTo>
                        <a:cubicBezTo>
                          <a:pt x="1007810" y="681531"/>
                          <a:pt x="1009549" y="702416"/>
                          <a:pt x="1009549" y="702416"/>
                        </a:cubicBezTo>
                        <a:cubicBezTo>
                          <a:pt x="1009549" y="702416"/>
                          <a:pt x="1016506" y="718079"/>
                          <a:pt x="1019984" y="723300"/>
                        </a:cubicBezTo>
                        <a:cubicBezTo>
                          <a:pt x="1023463" y="730262"/>
                          <a:pt x="1030420" y="745925"/>
                          <a:pt x="1032159" y="754627"/>
                        </a:cubicBezTo>
                        <a:cubicBezTo>
                          <a:pt x="1032159" y="765069"/>
                          <a:pt x="1030420" y="784212"/>
                          <a:pt x="1028681" y="794655"/>
                        </a:cubicBezTo>
                        <a:cubicBezTo>
                          <a:pt x="1026941" y="803356"/>
                          <a:pt x="1016506" y="808577"/>
                          <a:pt x="1002592" y="787693"/>
                        </a:cubicBezTo>
                        <a:cubicBezTo>
                          <a:pt x="990417" y="765069"/>
                          <a:pt x="981721" y="766809"/>
                          <a:pt x="985199" y="759848"/>
                        </a:cubicBezTo>
                        <a:cubicBezTo>
                          <a:pt x="988678" y="752886"/>
                          <a:pt x="992156" y="742444"/>
                          <a:pt x="988678" y="744184"/>
                        </a:cubicBezTo>
                        <a:cubicBezTo>
                          <a:pt x="985199" y="745925"/>
                          <a:pt x="981721" y="745925"/>
                          <a:pt x="983460" y="728521"/>
                        </a:cubicBezTo>
                        <a:cubicBezTo>
                          <a:pt x="985199" y="711118"/>
                          <a:pt x="986939" y="705896"/>
                          <a:pt x="978243" y="704156"/>
                        </a:cubicBezTo>
                        <a:cubicBezTo>
                          <a:pt x="971285" y="702416"/>
                          <a:pt x="966068" y="702416"/>
                          <a:pt x="962589" y="695454"/>
                        </a:cubicBezTo>
                        <a:cubicBezTo>
                          <a:pt x="959111" y="688493"/>
                          <a:pt x="952154" y="683272"/>
                          <a:pt x="950414" y="686752"/>
                        </a:cubicBezTo>
                        <a:cubicBezTo>
                          <a:pt x="950414" y="690233"/>
                          <a:pt x="948675" y="702416"/>
                          <a:pt x="934761" y="693714"/>
                        </a:cubicBezTo>
                        <a:cubicBezTo>
                          <a:pt x="922586" y="683272"/>
                          <a:pt x="912151" y="676310"/>
                          <a:pt x="903455" y="676310"/>
                        </a:cubicBezTo>
                        <a:cubicBezTo>
                          <a:pt x="894758" y="674570"/>
                          <a:pt x="887801" y="672830"/>
                          <a:pt x="879105" y="676310"/>
                        </a:cubicBezTo>
                        <a:cubicBezTo>
                          <a:pt x="868670" y="678051"/>
                          <a:pt x="856495" y="681531"/>
                          <a:pt x="849538" y="678051"/>
                        </a:cubicBezTo>
                        <a:cubicBezTo>
                          <a:pt x="842581" y="676310"/>
                          <a:pt x="839102" y="672830"/>
                          <a:pt x="832145" y="681531"/>
                        </a:cubicBezTo>
                        <a:cubicBezTo>
                          <a:pt x="825188" y="690233"/>
                          <a:pt x="828667" y="702416"/>
                          <a:pt x="819971" y="705896"/>
                        </a:cubicBezTo>
                        <a:cubicBezTo>
                          <a:pt x="811274" y="709377"/>
                          <a:pt x="807796" y="697195"/>
                          <a:pt x="781707" y="695454"/>
                        </a:cubicBezTo>
                        <a:cubicBezTo>
                          <a:pt x="757357" y="693714"/>
                          <a:pt x="760836" y="686752"/>
                          <a:pt x="743443" y="698935"/>
                        </a:cubicBezTo>
                        <a:cubicBezTo>
                          <a:pt x="726051" y="711118"/>
                          <a:pt x="729529" y="697195"/>
                          <a:pt x="722572" y="707637"/>
                        </a:cubicBezTo>
                        <a:cubicBezTo>
                          <a:pt x="717355" y="716339"/>
                          <a:pt x="712137" y="719819"/>
                          <a:pt x="696484" y="732002"/>
                        </a:cubicBezTo>
                        <a:cubicBezTo>
                          <a:pt x="679091" y="745925"/>
                          <a:pt x="670395" y="756367"/>
                          <a:pt x="668656" y="765069"/>
                        </a:cubicBezTo>
                        <a:cubicBezTo>
                          <a:pt x="666916" y="773770"/>
                          <a:pt x="679091" y="792914"/>
                          <a:pt x="679091" y="798135"/>
                        </a:cubicBezTo>
                        <a:cubicBezTo>
                          <a:pt x="680830" y="801616"/>
                          <a:pt x="680830" y="813799"/>
                          <a:pt x="675613" y="819020"/>
                        </a:cubicBezTo>
                        <a:cubicBezTo>
                          <a:pt x="670395" y="822500"/>
                          <a:pt x="663438" y="829462"/>
                          <a:pt x="663438" y="829462"/>
                        </a:cubicBezTo>
                        <a:cubicBezTo>
                          <a:pt x="663438" y="829462"/>
                          <a:pt x="663438" y="829462"/>
                          <a:pt x="666916" y="855567"/>
                        </a:cubicBezTo>
                        <a:cubicBezTo>
                          <a:pt x="666916" y="855567"/>
                          <a:pt x="663438" y="867750"/>
                          <a:pt x="665177" y="872971"/>
                        </a:cubicBezTo>
                        <a:cubicBezTo>
                          <a:pt x="665177" y="878192"/>
                          <a:pt x="672134" y="886894"/>
                          <a:pt x="670395" y="893855"/>
                        </a:cubicBezTo>
                        <a:cubicBezTo>
                          <a:pt x="668656" y="900816"/>
                          <a:pt x="663438" y="902557"/>
                          <a:pt x="663438" y="909518"/>
                        </a:cubicBezTo>
                        <a:cubicBezTo>
                          <a:pt x="663438" y="914739"/>
                          <a:pt x="672134" y="928662"/>
                          <a:pt x="672134" y="928662"/>
                        </a:cubicBezTo>
                        <a:cubicBezTo>
                          <a:pt x="672134" y="928662"/>
                          <a:pt x="684309" y="953027"/>
                          <a:pt x="696484" y="972171"/>
                        </a:cubicBezTo>
                        <a:cubicBezTo>
                          <a:pt x="708658" y="991315"/>
                          <a:pt x="719094" y="989575"/>
                          <a:pt x="722572" y="989575"/>
                        </a:cubicBezTo>
                        <a:cubicBezTo>
                          <a:pt x="726051" y="991315"/>
                          <a:pt x="731269" y="1001757"/>
                          <a:pt x="743443" y="1000017"/>
                        </a:cubicBezTo>
                        <a:cubicBezTo>
                          <a:pt x="755618" y="998276"/>
                          <a:pt x="748661" y="993055"/>
                          <a:pt x="760836" y="993055"/>
                        </a:cubicBezTo>
                        <a:cubicBezTo>
                          <a:pt x="771272" y="993055"/>
                          <a:pt x="767793" y="984354"/>
                          <a:pt x="779968" y="982613"/>
                        </a:cubicBezTo>
                        <a:cubicBezTo>
                          <a:pt x="792142" y="980873"/>
                          <a:pt x="797360" y="986094"/>
                          <a:pt x="804317" y="979133"/>
                        </a:cubicBezTo>
                        <a:cubicBezTo>
                          <a:pt x="811274" y="972171"/>
                          <a:pt x="828667" y="954768"/>
                          <a:pt x="828667" y="942585"/>
                        </a:cubicBezTo>
                        <a:cubicBezTo>
                          <a:pt x="826927" y="930403"/>
                          <a:pt x="823449" y="926922"/>
                          <a:pt x="828667" y="925181"/>
                        </a:cubicBezTo>
                        <a:cubicBezTo>
                          <a:pt x="833884" y="921701"/>
                          <a:pt x="858234" y="911259"/>
                          <a:pt x="873887" y="909518"/>
                        </a:cubicBezTo>
                        <a:cubicBezTo>
                          <a:pt x="887801" y="906038"/>
                          <a:pt x="891280" y="907778"/>
                          <a:pt x="889541" y="916480"/>
                        </a:cubicBezTo>
                        <a:cubicBezTo>
                          <a:pt x="887801" y="926922"/>
                          <a:pt x="877366" y="958248"/>
                          <a:pt x="879105" y="972171"/>
                        </a:cubicBezTo>
                        <a:cubicBezTo>
                          <a:pt x="880844" y="984354"/>
                          <a:pt x="879105" y="993055"/>
                          <a:pt x="873887" y="986094"/>
                        </a:cubicBezTo>
                        <a:cubicBezTo>
                          <a:pt x="868670" y="980873"/>
                          <a:pt x="866930" y="987834"/>
                          <a:pt x="866930" y="1008719"/>
                        </a:cubicBezTo>
                        <a:cubicBezTo>
                          <a:pt x="866930" y="1029603"/>
                          <a:pt x="863452" y="1033084"/>
                          <a:pt x="861713" y="1040045"/>
                        </a:cubicBezTo>
                        <a:cubicBezTo>
                          <a:pt x="858234" y="1047006"/>
                          <a:pt x="861713" y="1059189"/>
                          <a:pt x="877366" y="1059189"/>
                        </a:cubicBezTo>
                        <a:cubicBezTo>
                          <a:pt x="893019" y="1057449"/>
                          <a:pt x="908672" y="1043526"/>
                          <a:pt x="922586" y="1047006"/>
                        </a:cubicBezTo>
                        <a:cubicBezTo>
                          <a:pt x="936500" y="1052228"/>
                          <a:pt x="962589" y="1059189"/>
                          <a:pt x="964328" y="1064410"/>
                        </a:cubicBezTo>
                        <a:cubicBezTo>
                          <a:pt x="964328" y="1069631"/>
                          <a:pt x="953893" y="1132284"/>
                          <a:pt x="955632" y="1144466"/>
                        </a:cubicBezTo>
                        <a:cubicBezTo>
                          <a:pt x="957372" y="1156649"/>
                          <a:pt x="962589" y="1175793"/>
                          <a:pt x="967807" y="1182754"/>
                        </a:cubicBezTo>
                        <a:cubicBezTo>
                          <a:pt x="973025" y="1191456"/>
                          <a:pt x="979982" y="1189716"/>
                          <a:pt x="983460" y="1200158"/>
                        </a:cubicBezTo>
                        <a:cubicBezTo>
                          <a:pt x="988678" y="1210600"/>
                          <a:pt x="990417" y="1229744"/>
                          <a:pt x="1009549" y="1224523"/>
                        </a:cubicBezTo>
                        <a:cubicBezTo>
                          <a:pt x="1030420" y="1217561"/>
                          <a:pt x="1039116" y="1215821"/>
                          <a:pt x="1039116" y="1215821"/>
                        </a:cubicBezTo>
                        <a:cubicBezTo>
                          <a:pt x="1039116" y="1215821"/>
                          <a:pt x="1051291" y="1201898"/>
                          <a:pt x="1056509" y="1207119"/>
                        </a:cubicBezTo>
                        <a:cubicBezTo>
                          <a:pt x="1061727" y="1210600"/>
                          <a:pt x="1082598" y="1228004"/>
                          <a:pt x="1082598" y="1228004"/>
                        </a:cubicBezTo>
                        <a:cubicBezTo>
                          <a:pt x="1082598" y="1228004"/>
                          <a:pt x="1082598" y="1228004"/>
                          <a:pt x="1096512" y="1238446"/>
                        </a:cubicBezTo>
                        <a:cubicBezTo>
                          <a:pt x="1096512" y="1238446"/>
                          <a:pt x="1096512" y="1238446"/>
                          <a:pt x="1099990" y="1245407"/>
                        </a:cubicBezTo>
                        <a:cubicBezTo>
                          <a:pt x="1099990" y="1245407"/>
                          <a:pt x="1099990" y="1245407"/>
                          <a:pt x="1106947" y="1247148"/>
                        </a:cubicBezTo>
                        <a:cubicBezTo>
                          <a:pt x="1106947" y="1247148"/>
                          <a:pt x="1106947" y="1247148"/>
                          <a:pt x="1108686" y="1233225"/>
                        </a:cubicBezTo>
                        <a:cubicBezTo>
                          <a:pt x="1108686" y="1233225"/>
                          <a:pt x="1117383" y="1228004"/>
                          <a:pt x="1124340" y="1215821"/>
                        </a:cubicBezTo>
                        <a:cubicBezTo>
                          <a:pt x="1131297" y="1201898"/>
                          <a:pt x="1131297" y="1189716"/>
                          <a:pt x="1141732" y="1184495"/>
                        </a:cubicBezTo>
                        <a:cubicBezTo>
                          <a:pt x="1152168" y="1179274"/>
                          <a:pt x="1160864" y="1179274"/>
                          <a:pt x="1171300" y="1175793"/>
                        </a:cubicBezTo>
                        <a:cubicBezTo>
                          <a:pt x="1181735" y="1170572"/>
                          <a:pt x="1200867" y="1167091"/>
                          <a:pt x="1200867" y="1177533"/>
                        </a:cubicBezTo>
                        <a:cubicBezTo>
                          <a:pt x="1200867" y="1186235"/>
                          <a:pt x="1195649" y="1193196"/>
                          <a:pt x="1193910" y="1196677"/>
                        </a:cubicBezTo>
                        <a:cubicBezTo>
                          <a:pt x="1192171" y="1201898"/>
                          <a:pt x="1192171" y="1228004"/>
                          <a:pt x="1213041" y="1222783"/>
                        </a:cubicBezTo>
                        <a:cubicBezTo>
                          <a:pt x="1235652" y="1215821"/>
                          <a:pt x="1202606" y="1189716"/>
                          <a:pt x="1216520" y="1181014"/>
                        </a:cubicBezTo>
                        <a:cubicBezTo>
                          <a:pt x="1232173" y="1172312"/>
                          <a:pt x="1232173" y="1175793"/>
                          <a:pt x="1242609" y="1174053"/>
                        </a:cubicBezTo>
                        <a:cubicBezTo>
                          <a:pt x="1251305" y="1174053"/>
                          <a:pt x="1244348" y="1158389"/>
                          <a:pt x="1261741" y="1170572"/>
                        </a:cubicBezTo>
                        <a:cubicBezTo>
                          <a:pt x="1279133" y="1182754"/>
                          <a:pt x="1270437" y="1196677"/>
                          <a:pt x="1282612" y="1194937"/>
                        </a:cubicBezTo>
                        <a:cubicBezTo>
                          <a:pt x="1293047" y="1193196"/>
                          <a:pt x="1310440" y="1186235"/>
                          <a:pt x="1315657" y="1189716"/>
                        </a:cubicBezTo>
                        <a:cubicBezTo>
                          <a:pt x="1320875" y="1193196"/>
                          <a:pt x="1331311" y="1196677"/>
                          <a:pt x="1331311" y="1196677"/>
                        </a:cubicBezTo>
                        <a:cubicBezTo>
                          <a:pt x="1331311" y="1196677"/>
                          <a:pt x="1352182" y="1198418"/>
                          <a:pt x="1362617" y="1194937"/>
                        </a:cubicBezTo>
                        <a:cubicBezTo>
                          <a:pt x="1371313" y="1189716"/>
                          <a:pt x="1383488" y="1181014"/>
                          <a:pt x="1388706" y="1189716"/>
                        </a:cubicBezTo>
                        <a:cubicBezTo>
                          <a:pt x="1395663" y="1196677"/>
                          <a:pt x="1392184" y="1203639"/>
                          <a:pt x="1399142" y="1205379"/>
                        </a:cubicBezTo>
                        <a:cubicBezTo>
                          <a:pt x="1404359" y="1205379"/>
                          <a:pt x="1411316" y="1205379"/>
                          <a:pt x="1416534" y="1210600"/>
                        </a:cubicBezTo>
                        <a:cubicBezTo>
                          <a:pt x="1421752" y="1215821"/>
                          <a:pt x="1432187" y="1217561"/>
                          <a:pt x="1437405" y="1229744"/>
                        </a:cubicBezTo>
                        <a:cubicBezTo>
                          <a:pt x="1442623" y="1241926"/>
                          <a:pt x="1456537" y="1240186"/>
                          <a:pt x="1461754" y="1243667"/>
                        </a:cubicBezTo>
                        <a:cubicBezTo>
                          <a:pt x="1465233" y="1247148"/>
                          <a:pt x="1473929" y="1252369"/>
                          <a:pt x="1479147" y="1259330"/>
                        </a:cubicBezTo>
                        <a:cubicBezTo>
                          <a:pt x="1484365" y="1268032"/>
                          <a:pt x="1466972" y="1269772"/>
                          <a:pt x="1477408" y="1274993"/>
                        </a:cubicBezTo>
                        <a:cubicBezTo>
                          <a:pt x="1487844" y="1281955"/>
                          <a:pt x="1508714" y="1274993"/>
                          <a:pt x="1513932" y="1283695"/>
                        </a:cubicBezTo>
                        <a:cubicBezTo>
                          <a:pt x="1520889" y="1290656"/>
                          <a:pt x="1524368" y="1297618"/>
                          <a:pt x="1524368" y="1297618"/>
                        </a:cubicBezTo>
                        <a:cubicBezTo>
                          <a:pt x="1524368" y="1297618"/>
                          <a:pt x="1524368" y="1297618"/>
                          <a:pt x="1557414" y="1297618"/>
                        </a:cubicBezTo>
                        <a:cubicBezTo>
                          <a:pt x="1557414" y="1297618"/>
                          <a:pt x="1576545" y="1304579"/>
                          <a:pt x="1585241" y="1304579"/>
                        </a:cubicBezTo>
                        <a:cubicBezTo>
                          <a:pt x="1593938" y="1304579"/>
                          <a:pt x="1600895" y="1306320"/>
                          <a:pt x="1613070" y="1321983"/>
                        </a:cubicBezTo>
                        <a:cubicBezTo>
                          <a:pt x="1626984" y="1339386"/>
                          <a:pt x="1637419" y="1358530"/>
                          <a:pt x="1639158" y="1367232"/>
                        </a:cubicBezTo>
                        <a:cubicBezTo>
                          <a:pt x="1640897" y="1375934"/>
                          <a:pt x="1644376" y="1395078"/>
                          <a:pt x="1647855" y="1396818"/>
                        </a:cubicBezTo>
                        <a:cubicBezTo>
                          <a:pt x="1653072" y="1400299"/>
                          <a:pt x="1663508" y="1393338"/>
                          <a:pt x="1656551" y="1410741"/>
                        </a:cubicBezTo>
                        <a:cubicBezTo>
                          <a:pt x="1649594" y="1428145"/>
                          <a:pt x="1651333" y="1440327"/>
                          <a:pt x="1656551" y="1445548"/>
                        </a:cubicBezTo>
                        <a:cubicBezTo>
                          <a:pt x="1661768" y="1449029"/>
                          <a:pt x="1682640" y="1449029"/>
                          <a:pt x="1687857" y="1454250"/>
                        </a:cubicBezTo>
                        <a:cubicBezTo>
                          <a:pt x="1693075" y="1459471"/>
                          <a:pt x="1691336" y="1462952"/>
                          <a:pt x="1710468" y="1464692"/>
                        </a:cubicBezTo>
                        <a:cubicBezTo>
                          <a:pt x="1731339" y="1466432"/>
                          <a:pt x="1738296" y="1469913"/>
                          <a:pt x="1752210" y="1478615"/>
                        </a:cubicBezTo>
                        <a:cubicBezTo>
                          <a:pt x="1764385" y="1485576"/>
                          <a:pt x="1774820" y="1527345"/>
                          <a:pt x="1783516" y="1520384"/>
                        </a:cubicBezTo>
                        <a:cubicBezTo>
                          <a:pt x="1792212" y="1511682"/>
                          <a:pt x="1804387" y="1504720"/>
                          <a:pt x="1809605" y="1509941"/>
                        </a:cubicBezTo>
                        <a:cubicBezTo>
                          <a:pt x="1814823" y="1516903"/>
                          <a:pt x="1832215" y="1520384"/>
                          <a:pt x="1844390" y="1520384"/>
                        </a:cubicBezTo>
                        <a:cubicBezTo>
                          <a:pt x="1854825" y="1520384"/>
                          <a:pt x="1867000" y="1523864"/>
                          <a:pt x="1882654" y="1534306"/>
                        </a:cubicBezTo>
                        <a:cubicBezTo>
                          <a:pt x="1898307" y="1544749"/>
                          <a:pt x="1905264" y="1562152"/>
                          <a:pt x="1915699" y="1563892"/>
                        </a:cubicBezTo>
                        <a:cubicBezTo>
                          <a:pt x="1927874" y="1563892"/>
                          <a:pt x="1936570" y="1555191"/>
                          <a:pt x="1948745" y="1570854"/>
                        </a:cubicBezTo>
                        <a:cubicBezTo>
                          <a:pt x="1959181" y="1586517"/>
                          <a:pt x="1976573" y="1596959"/>
                          <a:pt x="1976573" y="1609142"/>
                        </a:cubicBezTo>
                        <a:cubicBezTo>
                          <a:pt x="1976573" y="1621324"/>
                          <a:pt x="1971355" y="1638728"/>
                          <a:pt x="1967877" y="1659612"/>
                        </a:cubicBezTo>
                        <a:cubicBezTo>
                          <a:pt x="1964399" y="1680496"/>
                          <a:pt x="1950484" y="1683977"/>
                          <a:pt x="1940049" y="1697900"/>
                        </a:cubicBezTo>
                        <a:cubicBezTo>
                          <a:pt x="1929613" y="1710082"/>
                          <a:pt x="1922657" y="1715303"/>
                          <a:pt x="1922657" y="1715303"/>
                        </a:cubicBezTo>
                        <a:cubicBezTo>
                          <a:pt x="1922657" y="1715303"/>
                          <a:pt x="1915699" y="1722265"/>
                          <a:pt x="1912221" y="1737928"/>
                        </a:cubicBezTo>
                        <a:cubicBezTo>
                          <a:pt x="1908743" y="1751851"/>
                          <a:pt x="1901785" y="1758812"/>
                          <a:pt x="1901785" y="1758812"/>
                        </a:cubicBezTo>
                        <a:cubicBezTo>
                          <a:pt x="1901785" y="1758812"/>
                          <a:pt x="1901785" y="1758812"/>
                          <a:pt x="1891350" y="1751851"/>
                        </a:cubicBezTo>
                        <a:cubicBezTo>
                          <a:pt x="1891350" y="1751851"/>
                          <a:pt x="1886132" y="1751851"/>
                          <a:pt x="1886132" y="1765774"/>
                        </a:cubicBezTo>
                        <a:cubicBezTo>
                          <a:pt x="1886132" y="1779697"/>
                          <a:pt x="1884393" y="1788398"/>
                          <a:pt x="1884393" y="1800581"/>
                        </a:cubicBezTo>
                        <a:cubicBezTo>
                          <a:pt x="1884393" y="1811023"/>
                          <a:pt x="1877436" y="1851051"/>
                          <a:pt x="1877436" y="1861493"/>
                        </a:cubicBezTo>
                        <a:cubicBezTo>
                          <a:pt x="1877436" y="1870195"/>
                          <a:pt x="1887872" y="1878897"/>
                          <a:pt x="1884393" y="1884118"/>
                        </a:cubicBezTo>
                        <a:cubicBezTo>
                          <a:pt x="1882654" y="1889339"/>
                          <a:pt x="1868739" y="1899781"/>
                          <a:pt x="1868739" y="1899781"/>
                        </a:cubicBezTo>
                        <a:cubicBezTo>
                          <a:pt x="1868739" y="1899781"/>
                          <a:pt x="1868739" y="1899781"/>
                          <a:pt x="1868739" y="1915445"/>
                        </a:cubicBezTo>
                        <a:cubicBezTo>
                          <a:pt x="1868739" y="1915445"/>
                          <a:pt x="1854825" y="1946771"/>
                          <a:pt x="1846129" y="1951992"/>
                        </a:cubicBezTo>
                        <a:cubicBezTo>
                          <a:pt x="1837433" y="1957213"/>
                          <a:pt x="1830476" y="1965915"/>
                          <a:pt x="1830476" y="1974617"/>
                        </a:cubicBezTo>
                        <a:cubicBezTo>
                          <a:pt x="1832215" y="1985059"/>
                          <a:pt x="1830476" y="2000722"/>
                          <a:pt x="1830476" y="2000722"/>
                        </a:cubicBezTo>
                        <a:cubicBezTo>
                          <a:pt x="1830476" y="2000722"/>
                          <a:pt x="1809605" y="2007683"/>
                          <a:pt x="1797430" y="2007683"/>
                        </a:cubicBezTo>
                        <a:cubicBezTo>
                          <a:pt x="1786995" y="2007683"/>
                          <a:pt x="1774820" y="2016385"/>
                          <a:pt x="1769602" y="2025087"/>
                        </a:cubicBezTo>
                        <a:cubicBezTo>
                          <a:pt x="1766124" y="2033789"/>
                          <a:pt x="1753949" y="2035529"/>
                          <a:pt x="1753949" y="2035529"/>
                        </a:cubicBezTo>
                        <a:cubicBezTo>
                          <a:pt x="1753949" y="2035529"/>
                          <a:pt x="1745253" y="2026827"/>
                          <a:pt x="1738296" y="2037270"/>
                        </a:cubicBezTo>
                        <a:cubicBezTo>
                          <a:pt x="1731339" y="2045971"/>
                          <a:pt x="1705250" y="2052933"/>
                          <a:pt x="1689597" y="2070336"/>
                        </a:cubicBezTo>
                        <a:cubicBezTo>
                          <a:pt x="1673943" y="2089480"/>
                          <a:pt x="1677422" y="2096442"/>
                          <a:pt x="1684379" y="2115586"/>
                        </a:cubicBezTo>
                        <a:cubicBezTo>
                          <a:pt x="1691336" y="2132989"/>
                          <a:pt x="1687857" y="2145172"/>
                          <a:pt x="1684379" y="2152133"/>
                        </a:cubicBezTo>
                        <a:cubicBezTo>
                          <a:pt x="1680900" y="2159095"/>
                          <a:pt x="1668726" y="2167796"/>
                          <a:pt x="1661768" y="2176498"/>
                        </a:cubicBezTo>
                        <a:cubicBezTo>
                          <a:pt x="1656551" y="2186940"/>
                          <a:pt x="1651333" y="2213046"/>
                          <a:pt x="1642637" y="2211305"/>
                        </a:cubicBezTo>
                        <a:cubicBezTo>
                          <a:pt x="1633940" y="2207824"/>
                          <a:pt x="1616548" y="2204344"/>
                          <a:pt x="1616548" y="2204344"/>
                        </a:cubicBezTo>
                        <a:cubicBezTo>
                          <a:pt x="1616548" y="2204344"/>
                          <a:pt x="1616548" y="2204344"/>
                          <a:pt x="1620026" y="2216526"/>
                        </a:cubicBezTo>
                        <a:cubicBezTo>
                          <a:pt x="1620026" y="2216526"/>
                          <a:pt x="1607852" y="2228709"/>
                          <a:pt x="1600895" y="2244372"/>
                        </a:cubicBezTo>
                        <a:cubicBezTo>
                          <a:pt x="1593938" y="2260035"/>
                          <a:pt x="1597416" y="2280919"/>
                          <a:pt x="1583502" y="2294842"/>
                        </a:cubicBezTo>
                        <a:cubicBezTo>
                          <a:pt x="1571327" y="2308765"/>
                          <a:pt x="1578285" y="2317467"/>
                          <a:pt x="1559153" y="2319207"/>
                        </a:cubicBezTo>
                        <a:cubicBezTo>
                          <a:pt x="1538282" y="2320948"/>
                          <a:pt x="1526107" y="2319207"/>
                          <a:pt x="1519150" y="2320948"/>
                        </a:cubicBezTo>
                        <a:cubicBezTo>
                          <a:pt x="1512193" y="2322688"/>
                          <a:pt x="1524368" y="2329649"/>
                          <a:pt x="1505236" y="2315727"/>
                        </a:cubicBezTo>
                        <a:cubicBezTo>
                          <a:pt x="1486104" y="2301804"/>
                          <a:pt x="1486104" y="2291362"/>
                          <a:pt x="1486104" y="2291362"/>
                        </a:cubicBezTo>
                        <a:cubicBezTo>
                          <a:pt x="1486104" y="2291362"/>
                          <a:pt x="1480886" y="2301804"/>
                          <a:pt x="1480886" y="2308765"/>
                        </a:cubicBezTo>
                        <a:cubicBezTo>
                          <a:pt x="1479147" y="2315727"/>
                          <a:pt x="1494800" y="2326169"/>
                          <a:pt x="1494800" y="2331390"/>
                        </a:cubicBezTo>
                        <a:cubicBezTo>
                          <a:pt x="1496540" y="2334871"/>
                          <a:pt x="1498279" y="2347053"/>
                          <a:pt x="1498279" y="2359236"/>
                        </a:cubicBezTo>
                        <a:cubicBezTo>
                          <a:pt x="1500018" y="2371418"/>
                          <a:pt x="1515671" y="2355755"/>
                          <a:pt x="1508714" y="2371418"/>
                        </a:cubicBezTo>
                        <a:cubicBezTo>
                          <a:pt x="1501758" y="2387081"/>
                          <a:pt x="1503497" y="2409706"/>
                          <a:pt x="1491322" y="2414927"/>
                        </a:cubicBezTo>
                        <a:cubicBezTo>
                          <a:pt x="1479147" y="2418408"/>
                          <a:pt x="1463494" y="2428850"/>
                          <a:pt x="1440884" y="2432331"/>
                        </a:cubicBezTo>
                        <a:cubicBezTo>
                          <a:pt x="1418273" y="2435811"/>
                          <a:pt x="1406098" y="2441032"/>
                          <a:pt x="1402620" y="2439292"/>
                        </a:cubicBezTo>
                        <a:cubicBezTo>
                          <a:pt x="1400881" y="2435811"/>
                          <a:pt x="1399142" y="2444513"/>
                          <a:pt x="1402620" y="2449734"/>
                        </a:cubicBezTo>
                        <a:cubicBezTo>
                          <a:pt x="1404359" y="2456696"/>
                          <a:pt x="1400881" y="2467138"/>
                          <a:pt x="1400881" y="2467138"/>
                        </a:cubicBezTo>
                        <a:cubicBezTo>
                          <a:pt x="1400881" y="2467138"/>
                          <a:pt x="1407838" y="2482801"/>
                          <a:pt x="1399142" y="2489762"/>
                        </a:cubicBezTo>
                        <a:lnTo>
                          <a:pt x="1391061" y="2495191"/>
                        </a:lnTo>
                        <a:lnTo>
                          <a:pt x="1361176" y="2495191"/>
                        </a:lnTo>
                        <a:lnTo>
                          <a:pt x="1355660" y="2493243"/>
                        </a:lnTo>
                        <a:lnTo>
                          <a:pt x="1352091" y="2495191"/>
                        </a:lnTo>
                        <a:lnTo>
                          <a:pt x="1173678" y="2495191"/>
                        </a:lnTo>
                        <a:lnTo>
                          <a:pt x="1183474" y="2471706"/>
                        </a:lnTo>
                        <a:cubicBezTo>
                          <a:pt x="1187822" y="2465832"/>
                          <a:pt x="1191301" y="2461917"/>
                          <a:pt x="1188692" y="2458436"/>
                        </a:cubicBezTo>
                        <a:cubicBezTo>
                          <a:pt x="1183474" y="2449734"/>
                          <a:pt x="1167821" y="2411446"/>
                          <a:pt x="1179996" y="2376639"/>
                        </a:cubicBezTo>
                        <a:cubicBezTo>
                          <a:pt x="1193910" y="2343572"/>
                          <a:pt x="1213041" y="2305284"/>
                          <a:pt x="1209563" y="2296583"/>
                        </a:cubicBezTo>
                        <a:cubicBezTo>
                          <a:pt x="1204345" y="2287881"/>
                          <a:pt x="1209563" y="2284400"/>
                          <a:pt x="1213041" y="2277439"/>
                        </a:cubicBezTo>
                        <a:cubicBezTo>
                          <a:pt x="1216520" y="2272218"/>
                          <a:pt x="1223477" y="2270477"/>
                          <a:pt x="1219998" y="2254814"/>
                        </a:cubicBezTo>
                        <a:cubicBezTo>
                          <a:pt x="1218259" y="2239151"/>
                          <a:pt x="1206085" y="2240891"/>
                          <a:pt x="1213041" y="2220007"/>
                        </a:cubicBezTo>
                        <a:cubicBezTo>
                          <a:pt x="1219998" y="2199123"/>
                          <a:pt x="1228695" y="2195642"/>
                          <a:pt x="1221738" y="2186940"/>
                        </a:cubicBezTo>
                        <a:cubicBezTo>
                          <a:pt x="1214781" y="2176498"/>
                          <a:pt x="1213041" y="2179979"/>
                          <a:pt x="1214781" y="2169537"/>
                        </a:cubicBezTo>
                        <a:cubicBezTo>
                          <a:pt x="1214781" y="2159095"/>
                          <a:pt x="1226956" y="2120807"/>
                          <a:pt x="1228695" y="2106884"/>
                        </a:cubicBezTo>
                        <a:cubicBezTo>
                          <a:pt x="1230434" y="2094701"/>
                          <a:pt x="1237391" y="2082519"/>
                          <a:pt x="1237391" y="2077298"/>
                        </a:cubicBezTo>
                        <a:cubicBezTo>
                          <a:pt x="1237391" y="2072077"/>
                          <a:pt x="1232173" y="2068596"/>
                          <a:pt x="1232173" y="2059894"/>
                        </a:cubicBezTo>
                        <a:cubicBezTo>
                          <a:pt x="1232173" y="2049452"/>
                          <a:pt x="1242609" y="2042491"/>
                          <a:pt x="1240870" y="2026827"/>
                        </a:cubicBezTo>
                        <a:cubicBezTo>
                          <a:pt x="1240870" y="2012905"/>
                          <a:pt x="1240870" y="1953732"/>
                          <a:pt x="1240870" y="1953732"/>
                        </a:cubicBezTo>
                        <a:cubicBezTo>
                          <a:pt x="1240870" y="1953732"/>
                          <a:pt x="1240870" y="1953732"/>
                          <a:pt x="1244348" y="1953732"/>
                        </a:cubicBezTo>
                        <a:cubicBezTo>
                          <a:pt x="1244348" y="1953732"/>
                          <a:pt x="1254784" y="1932848"/>
                          <a:pt x="1235652" y="1905002"/>
                        </a:cubicBezTo>
                        <a:cubicBezTo>
                          <a:pt x="1214781" y="1877157"/>
                          <a:pt x="1226956" y="1868455"/>
                          <a:pt x="1192171" y="1856272"/>
                        </a:cubicBezTo>
                        <a:cubicBezTo>
                          <a:pt x="1157385" y="1842350"/>
                          <a:pt x="1139993" y="1823206"/>
                          <a:pt x="1136514" y="1811023"/>
                        </a:cubicBezTo>
                        <a:cubicBezTo>
                          <a:pt x="1134775" y="1798841"/>
                          <a:pt x="1120861" y="1800581"/>
                          <a:pt x="1117383" y="1797100"/>
                        </a:cubicBezTo>
                        <a:cubicBezTo>
                          <a:pt x="1115643" y="1795360"/>
                          <a:pt x="1124340" y="1784918"/>
                          <a:pt x="1122600" y="1776216"/>
                        </a:cubicBezTo>
                        <a:cubicBezTo>
                          <a:pt x="1120861" y="1769255"/>
                          <a:pt x="1106947" y="1755332"/>
                          <a:pt x="1098251" y="1720525"/>
                        </a:cubicBezTo>
                        <a:cubicBezTo>
                          <a:pt x="1089555" y="1685717"/>
                          <a:pt x="1084337" y="1673535"/>
                          <a:pt x="1080858" y="1664833"/>
                        </a:cubicBezTo>
                        <a:cubicBezTo>
                          <a:pt x="1075641" y="1657872"/>
                          <a:pt x="1065205" y="1656131"/>
                          <a:pt x="1061727" y="1647430"/>
                        </a:cubicBezTo>
                        <a:cubicBezTo>
                          <a:pt x="1056509" y="1638728"/>
                          <a:pt x="1061727" y="1636987"/>
                          <a:pt x="1053030" y="1630026"/>
                        </a:cubicBezTo>
                        <a:cubicBezTo>
                          <a:pt x="1044334" y="1624805"/>
                          <a:pt x="1046073" y="1609142"/>
                          <a:pt x="1030420" y="1605661"/>
                        </a:cubicBezTo>
                        <a:cubicBezTo>
                          <a:pt x="1014767" y="1602180"/>
                          <a:pt x="1016506" y="1600440"/>
                          <a:pt x="1014767" y="1583036"/>
                        </a:cubicBezTo>
                        <a:cubicBezTo>
                          <a:pt x="1014767" y="1565633"/>
                          <a:pt x="1002592" y="1565633"/>
                          <a:pt x="1013028" y="1549970"/>
                        </a:cubicBezTo>
                        <a:cubicBezTo>
                          <a:pt x="1021724" y="1536047"/>
                          <a:pt x="1051291" y="1513422"/>
                          <a:pt x="1035638" y="1516903"/>
                        </a:cubicBezTo>
                        <a:cubicBezTo>
                          <a:pt x="1021724" y="1522124"/>
                          <a:pt x="1023463" y="1511682"/>
                          <a:pt x="1021724" y="1502980"/>
                        </a:cubicBezTo>
                        <a:cubicBezTo>
                          <a:pt x="1021724" y="1494278"/>
                          <a:pt x="1019984" y="1483836"/>
                          <a:pt x="1021724" y="1478615"/>
                        </a:cubicBezTo>
                        <a:cubicBezTo>
                          <a:pt x="1023463" y="1473394"/>
                          <a:pt x="1032159" y="1475134"/>
                          <a:pt x="1030420" y="1466432"/>
                        </a:cubicBezTo>
                        <a:cubicBezTo>
                          <a:pt x="1028681" y="1459471"/>
                          <a:pt x="1025202" y="1450769"/>
                          <a:pt x="1028681" y="1449029"/>
                        </a:cubicBezTo>
                        <a:cubicBezTo>
                          <a:pt x="1032159" y="1445548"/>
                          <a:pt x="1044334" y="1436846"/>
                          <a:pt x="1042595" y="1429885"/>
                        </a:cubicBezTo>
                        <a:cubicBezTo>
                          <a:pt x="1039116" y="1421183"/>
                          <a:pt x="1053030" y="1419443"/>
                          <a:pt x="1056509" y="1409001"/>
                        </a:cubicBezTo>
                        <a:cubicBezTo>
                          <a:pt x="1061727" y="1396818"/>
                          <a:pt x="1061727" y="1388116"/>
                          <a:pt x="1061727" y="1388116"/>
                        </a:cubicBezTo>
                        <a:cubicBezTo>
                          <a:pt x="1061727" y="1388116"/>
                          <a:pt x="1061727" y="1388116"/>
                          <a:pt x="1096512" y="1362011"/>
                        </a:cubicBezTo>
                        <a:cubicBezTo>
                          <a:pt x="1096512" y="1362011"/>
                          <a:pt x="1094772" y="1351569"/>
                          <a:pt x="1091294" y="1349829"/>
                        </a:cubicBezTo>
                        <a:cubicBezTo>
                          <a:pt x="1086076" y="1346348"/>
                          <a:pt x="1084337" y="1334165"/>
                          <a:pt x="1084337" y="1334165"/>
                        </a:cubicBezTo>
                        <a:cubicBezTo>
                          <a:pt x="1084337" y="1334165"/>
                          <a:pt x="1091294" y="1313281"/>
                          <a:pt x="1091294" y="1297618"/>
                        </a:cubicBezTo>
                        <a:cubicBezTo>
                          <a:pt x="1091294" y="1297618"/>
                          <a:pt x="1091294" y="1297618"/>
                          <a:pt x="1091294" y="1273253"/>
                        </a:cubicBezTo>
                        <a:cubicBezTo>
                          <a:pt x="1091294" y="1273253"/>
                          <a:pt x="1079119" y="1269772"/>
                          <a:pt x="1075641" y="1261070"/>
                        </a:cubicBezTo>
                        <a:cubicBezTo>
                          <a:pt x="1073901" y="1252369"/>
                          <a:pt x="1075641" y="1243667"/>
                          <a:pt x="1075641" y="1243667"/>
                        </a:cubicBezTo>
                        <a:cubicBezTo>
                          <a:pt x="1075641" y="1243667"/>
                          <a:pt x="1075641" y="1243667"/>
                          <a:pt x="1061727" y="1236705"/>
                        </a:cubicBezTo>
                        <a:cubicBezTo>
                          <a:pt x="1061727" y="1236705"/>
                          <a:pt x="1061727" y="1236705"/>
                          <a:pt x="1054770" y="1222783"/>
                        </a:cubicBezTo>
                        <a:cubicBezTo>
                          <a:pt x="1054770" y="1222783"/>
                          <a:pt x="1040856" y="1229744"/>
                          <a:pt x="1033899" y="1234965"/>
                        </a:cubicBezTo>
                        <a:cubicBezTo>
                          <a:pt x="1028681" y="1241926"/>
                          <a:pt x="1040856" y="1250628"/>
                          <a:pt x="1026941" y="1250628"/>
                        </a:cubicBezTo>
                        <a:cubicBezTo>
                          <a:pt x="1014767" y="1250628"/>
                          <a:pt x="1002592" y="1241926"/>
                          <a:pt x="997374" y="1241926"/>
                        </a:cubicBezTo>
                        <a:cubicBezTo>
                          <a:pt x="993896" y="1241926"/>
                          <a:pt x="973025" y="1238446"/>
                          <a:pt x="973025" y="1238446"/>
                        </a:cubicBezTo>
                        <a:cubicBezTo>
                          <a:pt x="973025" y="1238446"/>
                          <a:pt x="973025" y="1238446"/>
                          <a:pt x="962589" y="1214081"/>
                        </a:cubicBezTo>
                        <a:cubicBezTo>
                          <a:pt x="962589" y="1214081"/>
                          <a:pt x="960850" y="1212340"/>
                          <a:pt x="953893" y="1207119"/>
                        </a:cubicBezTo>
                        <a:cubicBezTo>
                          <a:pt x="945197" y="1200158"/>
                          <a:pt x="945197" y="1186235"/>
                          <a:pt x="945197" y="1186235"/>
                        </a:cubicBezTo>
                        <a:cubicBezTo>
                          <a:pt x="945197" y="1186235"/>
                          <a:pt x="939979" y="1201898"/>
                          <a:pt x="931283" y="1200158"/>
                        </a:cubicBezTo>
                        <a:cubicBezTo>
                          <a:pt x="924326" y="1198418"/>
                          <a:pt x="922586" y="1189716"/>
                          <a:pt x="920847" y="1179274"/>
                        </a:cubicBezTo>
                        <a:cubicBezTo>
                          <a:pt x="919108" y="1167091"/>
                          <a:pt x="929543" y="1163610"/>
                          <a:pt x="917369" y="1153168"/>
                        </a:cubicBezTo>
                        <a:cubicBezTo>
                          <a:pt x="906933" y="1142726"/>
                          <a:pt x="908672" y="1142726"/>
                          <a:pt x="893019" y="1127063"/>
                        </a:cubicBezTo>
                        <a:cubicBezTo>
                          <a:pt x="879105" y="1113140"/>
                          <a:pt x="889541" y="1114880"/>
                          <a:pt x="866930" y="1109659"/>
                        </a:cubicBezTo>
                        <a:cubicBezTo>
                          <a:pt x="844320" y="1106179"/>
                          <a:pt x="837363" y="1113140"/>
                          <a:pt x="821710" y="1102698"/>
                        </a:cubicBezTo>
                        <a:cubicBezTo>
                          <a:pt x="806057" y="1090515"/>
                          <a:pt x="809535" y="1090515"/>
                          <a:pt x="795621" y="1081814"/>
                        </a:cubicBezTo>
                        <a:cubicBezTo>
                          <a:pt x="783446" y="1073112"/>
                          <a:pt x="771272" y="1067891"/>
                          <a:pt x="769532" y="1062670"/>
                        </a:cubicBezTo>
                        <a:cubicBezTo>
                          <a:pt x="769532" y="1059189"/>
                          <a:pt x="760836" y="1048747"/>
                          <a:pt x="755618" y="1048747"/>
                        </a:cubicBezTo>
                        <a:cubicBezTo>
                          <a:pt x="748661" y="1047006"/>
                          <a:pt x="760836" y="1050487"/>
                          <a:pt x="743443" y="1052228"/>
                        </a:cubicBezTo>
                        <a:cubicBezTo>
                          <a:pt x="724312" y="1053968"/>
                          <a:pt x="736486" y="1045266"/>
                          <a:pt x="720833" y="1047006"/>
                        </a:cubicBezTo>
                        <a:cubicBezTo>
                          <a:pt x="706919" y="1050487"/>
                          <a:pt x="731269" y="1045266"/>
                          <a:pt x="701701" y="1053968"/>
                        </a:cubicBezTo>
                        <a:cubicBezTo>
                          <a:pt x="670395" y="1060929"/>
                          <a:pt x="656481" y="1052228"/>
                          <a:pt x="656481" y="1052228"/>
                        </a:cubicBezTo>
                        <a:cubicBezTo>
                          <a:pt x="656481" y="1052228"/>
                          <a:pt x="656481" y="1052228"/>
                          <a:pt x="649524" y="1038305"/>
                        </a:cubicBezTo>
                        <a:cubicBezTo>
                          <a:pt x="649524" y="1038305"/>
                          <a:pt x="649524" y="1038305"/>
                          <a:pt x="616478" y="1034824"/>
                        </a:cubicBezTo>
                        <a:cubicBezTo>
                          <a:pt x="616478" y="1034824"/>
                          <a:pt x="616478" y="1034824"/>
                          <a:pt x="586911" y="1010459"/>
                        </a:cubicBezTo>
                        <a:cubicBezTo>
                          <a:pt x="586911" y="1010459"/>
                          <a:pt x="586911" y="1010459"/>
                          <a:pt x="559083" y="1005238"/>
                        </a:cubicBezTo>
                        <a:cubicBezTo>
                          <a:pt x="559083" y="1005238"/>
                          <a:pt x="550386" y="984354"/>
                          <a:pt x="541690" y="977392"/>
                        </a:cubicBezTo>
                        <a:cubicBezTo>
                          <a:pt x="534733" y="970431"/>
                          <a:pt x="513862" y="972171"/>
                          <a:pt x="512123" y="954768"/>
                        </a:cubicBezTo>
                        <a:cubicBezTo>
                          <a:pt x="510384" y="939104"/>
                          <a:pt x="522558" y="918220"/>
                          <a:pt x="519080" y="904297"/>
                        </a:cubicBezTo>
                        <a:cubicBezTo>
                          <a:pt x="515601" y="890374"/>
                          <a:pt x="506905" y="892115"/>
                          <a:pt x="498209" y="878192"/>
                        </a:cubicBezTo>
                        <a:cubicBezTo>
                          <a:pt x="489513" y="864269"/>
                          <a:pt x="489513" y="853827"/>
                          <a:pt x="486034" y="848606"/>
                        </a:cubicBezTo>
                        <a:cubicBezTo>
                          <a:pt x="482556" y="843385"/>
                          <a:pt x="470381" y="836423"/>
                          <a:pt x="470381" y="836423"/>
                        </a:cubicBezTo>
                        <a:cubicBezTo>
                          <a:pt x="470381" y="836423"/>
                          <a:pt x="470381" y="824241"/>
                          <a:pt x="463424" y="819020"/>
                        </a:cubicBezTo>
                        <a:cubicBezTo>
                          <a:pt x="456467" y="813799"/>
                          <a:pt x="437335" y="805097"/>
                          <a:pt x="435596" y="796395"/>
                        </a:cubicBezTo>
                        <a:cubicBezTo>
                          <a:pt x="433856" y="787693"/>
                          <a:pt x="444292" y="784212"/>
                          <a:pt x="444292" y="784212"/>
                        </a:cubicBezTo>
                        <a:cubicBezTo>
                          <a:pt x="444292" y="784212"/>
                          <a:pt x="430378" y="777251"/>
                          <a:pt x="426899" y="770290"/>
                        </a:cubicBezTo>
                        <a:cubicBezTo>
                          <a:pt x="423421" y="765069"/>
                          <a:pt x="416464" y="747665"/>
                          <a:pt x="416464" y="747665"/>
                        </a:cubicBezTo>
                        <a:cubicBezTo>
                          <a:pt x="416464" y="747665"/>
                          <a:pt x="404289" y="745925"/>
                          <a:pt x="402550" y="740704"/>
                        </a:cubicBezTo>
                        <a:cubicBezTo>
                          <a:pt x="400811" y="733742"/>
                          <a:pt x="392114" y="732002"/>
                          <a:pt x="388636" y="726781"/>
                        </a:cubicBezTo>
                        <a:cubicBezTo>
                          <a:pt x="385157" y="719819"/>
                          <a:pt x="385157" y="711118"/>
                          <a:pt x="385157" y="711118"/>
                        </a:cubicBezTo>
                        <a:cubicBezTo>
                          <a:pt x="385157" y="711118"/>
                          <a:pt x="376461" y="712858"/>
                          <a:pt x="371243" y="698935"/>
                        </a:cubicBezTo>
                        <a:cubicBezTo>
                          <a:pt x="366026" y="685012"/>
                          <a:pt x="367765" y="683272"/>
                          <a:pt x="364286" y="679791"/>
                        </a:cubicBezTo>
                        <a:cubicBezTo>
                          <a:pt x="360808" y="676310"/>
                          <a:pt x="353851" y="683272"/>
                          <a:pt x="353851" y="672830"/>
                        </a:cubicBezTo>
                        <a:cubicBezTo>
                          <a:pt x="352112" y="662388"/>
                          <a:pt x="376461" y="657167"/>
                          <a:pt x="352112" y="651945"/>
                        </a:cubicBezTo>
                        <a:cubicBezTo>
                          <a:pt x="329501" y="644984"/>
                          <a:pt x="322544" y="646724"/>
                          <a:pt x="319066" y="653686"/>
                        </a:cubicBezTo>
                        <a:cubicBezTo>
                          <a:pt x="313848" y="658907"/>
                          <a:pt x="324284" y="669349"/>
                          <a:pt x="324284" y="669349"/>
                        </a:cubicBezTo>
                        <a:cubicBezTo>
                          <a:pt x="324284" y="669349"/>
                          <a:pt x="329501" y="691974"/>
                          <a:pt x="332980" y="693714"/>
                        </a:cubicBezTo>
                        <a:cubicBezTo>
                          <a:pt x="336458" y="697195"/>
                          <a:pt x="343415" y="702416"/>
                          <a:pt x="345155" y="709377"/>
                        </a:cubicBezTo>
                        <a:cubicBezTo>
                          <a:pt x="348633" y="714598"/>
                          <a:pt x="352112" y="725040"/>
                          <a:pt x="352112" y="725040"/>
                        </a:cubicBezTo>
                        <a:cubicBezTo>
                          <a:pt x="352112" y="725040"/>
                          <a:pt x="355590" y="728521"/>
                          <a:pt x="362547" y="742444"/>
                        </a:cubicBezTo>
                        <a:cubicBezTo>
                          <a:pt x="369504" y="756367"/>
                          <a:pt x="376461" y="772030"/>
                          <a:pt x="379940" y="775511"/>
                        </a:cubicBezTo>
                        <a:cubicBezTo>
                          <a:pt x="385157" y="780732"/>
                          <a:pt x="386897" y="785953"/>
                          <a:pt x="390375" y="796395"/>
                        </a:cubicBezTo>
                        <a:cubicBezTo>
                          <a:pt x="392114" y="805097"/>
                          <a:pt x="393854" y="824241"/>
                          <a:pt x="399071" y="831202"/>
                        </a:cubicBezTo>
                        <a:cubicBezTo>
                          <a:pt x="406028" y="836423"/>
                          <a:pt x="423421" y="862529"/>
                          <a:pt x="425160" y="867750"/>
                        </a:cubicBezTo>
                        <a:cubicBezTo>
                          <a:pt x="425160" y="874711"/>
                          <a:pt x="412985" y="869490"/>
                          <a:pt x="402550" y="855567"/>
                        </a:cubicBezTo>
                        <a:cubicBezTo>
                          <a:pt x="392114" y="843385"/>
                          <a:pt x="390375" y="836423"/>
                          <a:pt x="388636" y="834683"/>
                        </a:cubicBezTo>
                        <a:cubicBezTo>
                          <a:pt x="385157" y="831202"/>
                          <a:pt x="371243" y="824241"/>
                          <a:pt x="371243" y="813799"/>
                        </a:cubicBezTo>
                        <a:cubicBezTo>
                          <a:pt x="369504" y="801616"/>
                          <a:pt x="372983" y="794655"/>
                          <a:pt x="362547" y="784212"/>
                        </a:cubicBezTo>
                        <a:cubicBezTo>
                          <a:pt x="352112" y="775511"/>
                          <a:pt x="332980" y="768549"/>
                          <a:pt x="327762" y="759848"/>
                        </a:cubicBezTo>
                        <a:cubicBezTo>
                          <a:pt x="322544" y="751146"/>
                          <a:pt x="322544" y="745925"/>
                          <a:pt x="322544" y="745925"/>
                        </a:cubicBezTo>
                        <a:cubicBezTo>
                          <a:pt x="322544" y="745925"/>
                          <a:pt x="322544" y="745925"/>
                          <a:pt x="332980" y="740704"/>
                        </a:cubicBezTo>
                        <a:cubicBezTo>
                          <a:pt x="332980" y="740704"/>
                          <a:pt x="338198" y="716339"/>
                          <a:pt x="327762" y="702416"/>
                        </a:cubicBezTo>
                        <a:cubicBezTo>
                          <a:pt x="319066" y="688493"/>
                          <a:pt x="294716" y="685012"/>
                          <a:pt x="286020" y="662388"/>
                        </a:cubicBezTo>
                        <a:cubicBezTo>
                          <a:pt x="277324" y="641503"/>
                          <a:pt x="287759" y="644984"/>
                          <a:pt x="282542" y="638023"/>
                        </a:cubicBezTo>
                        <a:cubicBezTo>
                          <a:pt x="279063" y="631061"/>
                          <a:pt x="273845" y="618879"/>
                          <a:pt x="270367" y="611917"/>
                        </a:cubicBezTo>
                        <a:cubicBezTo>
                          <a:pt x="266888" y="604956"/>
                          <a:pt x="259931" y="589292"/>
                          <a:pt x="247756" y="584071"/>
                        </a:cubicBezTo>
                        <a:cubicBezTo>
                          <a:pt x="235582" y="578850"/>
                          <a:pt x="211232" y="571889"/>
                          <a:pt x="211232" y="571889"/>
                        </a:cubicBezTo>
                        <a:cubicBezTo>
                          <a:pt x="211232" y="571889"/>
                          <a:pt x="209493" y="552745"/>
                          <a:pt x="207754" y="547524"/>
                        </a:cubicBezTo>
                        <a:cubicBezTo>
                          <a:pt x="204275" y="540563"/>
                          <a:pt x="188622" y="533601"/>
                          <a:pt x="185143" y="524899"/>
                        </a:cubicBezTo>
                        <a:cubicBezTo>
                          <a:pt x="179926" y="516198"/>
                          <a:pt x="183404" y="504015"/>
                          <a:pt x="183404" y="504015"/>
                        </a:cubicBezTo>
                        <a:cubicBezTo>
                          <a:pt x="183404" y="504015"/>
                          <a:pt x="183404" y="504015"/>
                          <a:pt x="176447" y="495313"/>
                        </a:cubicBezTo>
                        <a:cubicBezTo>
                          <a:pt x="176447" y="495313"/>
                          <a:pt x="176447" y="495313"/>
                          <a:pt x="172969" y="472689"/>
                        </a:cubicBezTo>
                        <a:cubicBezTo>
                          <a:pt x="172969" y="472689"/>
                          <a:pt x="164272" y="488352"/>
                          <a:pt x="157315" y="472689"/>
                        </a:cubicBezTo>
                        <a:cubicBezTo>
                          <a:pt x="152098" y="457025"/>
                          <a:pt x="146880" y="451804"/>
                          <a:pt x="145141" y="439622"/>
                        </a:cubicBezTo>
                        <a:cubicBezTo>
                          <a:pt x="143401" y="425699"/>
                          <a:pt x="136444" y="425699"/>
                          <a:pt x="134705" y="416997"/>
                        </a:cubicBezTo>
                        <a:cubicBezTo>
                          <a:pt x="134705" y="406555"/>
                          <a:pt x="143401" y="397853"/>
                          <a:pt x="143401" y="382190"/>
                        </a:cubicBezTo>
                        <a:cubicBezTo>
                          <a:pt x="145141" y="366527"/>
                          <a:pt x="136444" y="370008"/>
                          <a:pt x="132966" y="350864"/>
                        </a:cubicBezTo>
                        <a:cubicBezTo>
                          <a:pt x="131227" y="333460"/>
                          <a:pt x="132966" y="329979"/>
                          <a:pt x="134705" y="317797"/>
                        </a:cubicBezTo>
                        <a:cubicBezTo>
                          <a:pt x="136444" y="307355"/>
                          <a:pt x="139923" y="281249"/>
                          <a:pt x="139923" y="272548"/>
                        </a:cubicBezTo>
                        <a:cubicBezTo>
                          <a:pt x="138184" y="262105"/>
                          <a:pt x="138184" y="237740"/>
                          <a:pt x="138184" y="237740"/>
                        </a:cubicBezTo>
                        <a:cubicBezTo>
                          <a:pt x="138184" y="237740"/>
                          <a:pt x="141662" y="222077"/>
                          <a:pt x="136444" y="213375"/>
                        </a:cubicBezTo>
                        <a:cubicBezTo>
                          <a:pt x="131227" y="204674"/>
                          <a:pt x="119052" y="201193"/>
                          <a:pt x="117312" y="190751"/>
                        </a:cubicBezTo>
                        <a:cubicBezTo>
                          <a:pt x="117312" y="180309"/>
                          <a:pt x="120791" y="168126"/>
                          <a:pt x="110356" y="159424"/>
                        </a:cubicBezTo>
                        <a:cubicBezTo>
                          <a:pt x="99920" y="152463"/>
                          <a:pt x="86006" y="133319"/>
                          <a:pt x="77310" y="133319"/>
                        </a:cubicBezTo>
                        <a:cubicBezTo>
                          <a:pt x="68613" y="133319"/>
                          <a:pt x="58178" y="140280"/>
                          <a:pt x="52960" y="133319"/>
                        </a:cubicBezTo>
                        <a:cubicBezTo>
                          <a:pt x="49482" y="126358"/>
                          <a:pt x="51221" y="115915"/>
                          <a:pt x="51221" y="115915"/>
                        </a:cubicBezTo>
                        <a:cubicBezTo>
                          <a:pt x="51221" y="115915"/>
                          <a:pt x="51221" y="115915"/>
                          <a:pt x="58178" y="108954"/>
                        </a:cubicBezTo>
                        <a:cubicBezTo>
                          <a:pt x="58178" y="108954"/>
                          <a:pt x="63396" y="77628"/>
                          <a:pt x="59917" y="72407"/>
                        </a:cubicBezTo>
                        <a:cubicBezTo>
                          <a:pt x="58178" y="68926"/>
                          <a:pt x="37307" y="70666"/>
                          <a:pt x="35568" y="58484"/>
                        </a:cubicBezTo>
                        <a:cubicBezTo>
                          <a:pt x="32089" y="46301"/>
                          <a:pt x="35568" y="41080"/>
                          <a:pt x="35568" y="41080"/>
                        </a:cubicBezTo>
                        <a:cubicBezTo>
                          <a:pt x="35568" y="41080"/>
                          <a:pt x="33828" y="32378"/>
                          <a:pt x="26871" y="37599"/>
                        </a:cubicBezTo>
                        <a:cubicBezTo>
                          <a:pt x="21654" y="42820"/>
                          <a:pt x="14697" y="44561"/>
                          <a:pt x="14697" y="44561"/>
                        </a:cubicBezTo>
                        <a:cubicBezTo>
                          <a:pt x="14697" y="44561"/>
                          <a:pt x="14697" y="20196"/>
                          <a:pt x="12957" y="16715"/>
                        </a:cubicBezTo>
                        <a:cubicBezTo>
                          <a:pt x="11218" y="14105"/>
                          <a:pt x="7740" y="10624"/>
                          <a:pt x="4478" y="692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63" name="Freeform 204">
                    <a:extLst>
                      <a:ext uri="{FF2B5EF4-FFF2-40B4-BE49-F238E27FC236}">
                        <a16:creationId xmlns:a16="http://schemas.microsoft.com/office/drawing/2014/main" id="{15A4BE36-F91F-1671-2100-9D197370E472}"/>
                      </a:ext>
                    </a:extLst>
                  </p:cNvPr>
                  <p:cNvSpPr>
                    <a:spLocks/>
                  </p:cNvSpPr>
                  <p:nvPr/>
                </p:nvSpPr>
                <p:spPr bwMode="auto">
                  <a:xfrm>
                    <a:off x="3438582" y="1864628"/>
                    <a:ext cx="164508" cy="97807"/>
                  </a:xfrm>
                  <a:custGeom>
                    <a:avLst/>
                    <a:gdLst>
                      <a:gd name="T0" fmla="*/ 2147483646 w 88"/>
                      <a:gd name="T1" fmla="*/ 0 h 47"/>
                      <a:gd name="T2" fmla="*/ 2147483646 w 88"/>
                      <a:gd name="T3" fmla="*/ 2147483646 h 47"/>
                      <a:gd name="T4" fmla="*/ 2147483646 w 88"/>
                      <a:gd name="T5" fmla="*/ 2147483646 h 47"/>
                      <a:gd name="T6" fmla="*/ 2147483646 w 88"/>
                      <a:gd name="T7" fmla="*/ 2147483646 h 47"/>
                      <a:gd name="T8" fmla="*/ 2147483646 w 88"/>
                      <a:gd name="T9" fmla="*/ 2147483646 h 47"/>
                      <a:gd name="T10" fmla="*/ 2147483646 w 88"/>
                      <a:gd name="T11" fmla="*/ 2147483646 h 47"/>
                      <a:gd name="T12" fmla="*/ 2147483646 w 88"/>
                      <a:gd name="T13" fmla="*/ 2147483646 h 47"/>
                      <a:gd name="T14" fmla="*/ 2147483646 w 88"/>
                      <a:gd name="T15" fmla="*/ 2147483646 h 47"/>
                      <a:gd name="T16" fmla="*/ 2147483646 w 88"/>
                      <a:gd name="T17" fmla="*/ 2147483646 h 47"/>
                      <a:gd name="T18" fmla="*/ 2147483646 w 88"/>
                      <a:gd name="T19" fmla="*/ 2147483646 h 47"/>
                      <a:gd name="T20" fmla="*/ 2147483646 w 88"/>
                      <a:gd name="T21" fmla="*/ 2147483646 h 47"/>
                      <a:gd name="T22" fmla="*/ 2147483646 w 88"/>
                      <a:gd name="T23" fmla="*/ 2147483646 h 47"/>
                      <a:gd name="T24" fmla="*/ 2147483646 w 88"/>
                      <a:gd name="T25" fmla="*/ 2147483646 h 47"/>
                      <a:gd name="T26" fmla="*/ 2147483646 w 88"/>
                      <a:gd name="T27" fmla="*/ 2147483646 h 47"/>
                      <a:gd name="T28" fmla="*/ 2147483646 w 88"/>
                      <a:gd name="T29" fmla="*/ 2147483646 h 47"/>
                      <a:gd name="T30" fmla="*/ 2147483646 w 88"/>
                      <a:gd name="T31" fmla="*/ 2147483646 h 47"/>
                      <a:gd name="T32" fmla="*/ 2147483646 w 88"/>
                      <a:gd name="T33" fmla="*/ 2147483646 h 47"/>
                      <a:gd name="T34" fmla="*/ 2147483646 w 88"/>
                      <a:gd name="T35" fmla="*/ 2147483646 h 47"/>
                      <a:gd name="T36" fmla="*/ 2147483646 w 88"/>
                      <a:gd name="T37" fmla="*/ 2147483646 h 47"/>
                      <a:gd name="T38" fmla="*/ 2147483646 w 88"/>
                      <a:gd name="T39" fmla="*/ 2147483646 h 47"/>
                      <a:gd name="T40" fmla="*/ 2147483646 w 88"/>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8" h="47">
                        <a:moveTo>
                          <a:pt x="70" y="0"/>
                        </a:moveTo>
                        <a:cubicBezTo>
                          <a:pt x="75" y="3"/>
                          <a:pt x="75" y="3"/>
                          <a:pt x="75" y="3"/>
                        </a:cubicBezTo>
                        <a:cubicBezTo>
                          <a:pt x="87" y="1"/>
                          <a:pt x="87" y="1"/>
                          <a:pt x="87" y="1"/>
                        </a:cubicBezTo>
                        <a:cubicBezTo>
                          <a:pt x="88" y="5"/>
                          <a:pt x="88" y="5"/>
                          <a:pt x="88" y="5"/>
                        </a:cubicBezTo>
                        <a:cubicBezTo>
                          <a:pt x="88" y="11"/>
                          <a:pt x="88" y="11"/>
                          <a:pt x="88" y="11"/>
                        </a:cubicBezTo>
                        <a:cubicBezTo>
                          <a:pt x="88" y="11"/>
                          <a:pt x="81" y="13"/>
                          <a:pt x="76" y="13"/>
                        </a:cubicBezTo>
                        <a:cubicBezTo>
                          <a:pt x="71" y="14"/>
                          <a:pt x="64" y="11"/>
                          <a:pt x="62" y="13"/>
                        </a:cubicBezTo>
                        <a:cubicBezTo>
                          <a:pt x="60" y="15"/>
                          <a:pt x="58" y="19"/>
                          <a:pt x="58" y="19"/>
                        </a:cubicBezTo>
                        <a:cubicBezTo>
                          <a:pt x="58" y="19"/>
                          <a:pt x="55" y="24"/>
                          <a:pt x="48" y="29"/>
                        </a:cubicBezTo>
                        <a:cubicBezTo>
                          <a:pt x="41" y="34"/>
                          <a:pt x="37" y="37"/>
                          <a:pt x="37" y="37"/>
                        </a:cubicBezTo>
                        <a:cubicBezTo>
                          <a:pt x="30" y="35"/>
                          <a:pt x="30" y="35"/>
                          <a:pt x="30" y="35"/>
                        </a:cubicBezTo>
                        <a:cubicBezTo>
                          <a:pt x="30" y="35"/>
                          <a:pt x="23" y="47"/>
                          <a:pt x="12" y="45"/>
                        </a:cubicBezTo>
                        <a:cubicBezTo>
                          <a:pt x="0" y="43"/>
                          <a:pt x="9" y="38"/>
                          <a:pt x="9" y="38"/>
                        </a:cubicBezTo>
                        <a:cubicBezTo>
                          <a:pt x="2" y="35"/>
                          <a:pt x="2" y="35"/>
                          <a:pt x="2" y="35"/>
                        </a:cubicBezTo>
                        <a:cubicBezTo>
                          <a:pt x="2" y="35"/>
                          <a:pt x="6" y="29"/>
                          <a:pt x="8" y="29"/>
                        </a:cubicBezTo>
                        <a:cubicBezTo>
                          <a:pt x="11" y="29"/>
                          <a:pt x="16" y="30"/>
                          <a:pt x="16" y="30"/>
                        </a:cubicBezTo>
                        <a:cubicBezTo>
                          <a:pt x="25" y="26"/>
                          <a:pt x="25" y="26"/>
                          <a:pt x="25" y="26"/>
                        </a:cubicBezTo>
                        <a:cubicBezTo>
                          <a:pt x="25" y="26"/>
                          <a:pt x="24" y="21"/>
                          <a:pt x="32" y="20"/>
                        </a:cubicBezTo>
                        <a:cubicBezTo>
                          <a:pt x="39" y="18"/>
                          <a:pt x="45" y="15"/>
                          <a:pt x="45" y="15"/>
                        </a:cubicBezTo>
                        <a:cubicBezTo>
                          <a:pt x="45" y="15"/>
                          <a:pt x="48" y="6"/>
                          <a:pt x="54" y="4"/>
                        </a:cubicBezTo>
                        <a:cubicBezTo>
                          <a:pt x="60" y="1"/>
                          <a:pt x="70" y="0"/>
                          <a:pt x="7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64" name="Freeform 205">
                    <a:extLst>
                      <a:ext uri="{FF2B5EF4-FFF2-40B4-BE49-F238E27FC236}">
                        <a16:creationId xmlns:a16="http://schemas.microsoft.com/office/drawing/2014/main" id="{7977C3AE-24DE-4C3A-B2BB-65A84E76359C}"/>
                      </a:ext>
                    </a:extLst>
                  </p:cNvPr>
                  <p:cNvSpPr>
                    <a:spLocks/>
                  </p:cNvSpPr>
                  <p:nvPr/>
                </p:nvSpPr>
                <p:spPr bwMode="auto">
                  <a:xfrm>
                    <a:off x="3255272" y="1681841"/>
                    <a:ext cx="282014" cy="272577"/>
                  </a:xfrm>
                  <a:custGeom>
                    <a:avLst/>
                    <a:gdLst>
                      <a:gd name="T0" fmla="*/ 2147483646 w 150"/>
                      <a:gd name="T1" fmla="*/ 2147483646 h 131"/>
                      <a:gd name="T2" fmla="*/ 2147483646 w 150"/>
                      <a:gd name="T3" fmla="*/ 2147483646 h 131"/>
                      <a:gd name="T4" fmla="*/ 2147483646 w 150"/>
                      <a:gd name="T5" fmla="*/ 2147483646 h 131"/>
                      <a:gd name="T6" fmla="*/ 2147483646 w 150"/>
                      <a:gd name="T7" fmla="*/ 2147483646 h 131"/>
                      <a:gd name="T8" fmla="*/ 2147483646 w 150"/>
                      <a:gd name="T9" fmla="*/ 2147483646 h 131"/>
                      <a:gd name="T10" fmla="*/ 2147483646 w 150"/>
                      <a:gd name="T11" fmla="*/ 2147483646 h 131"/>
                      <a:gd name="T12" fmla="*/ 2147483646 w 150"/>
                      <a:gd name="T13" fmla="*/ 2147483646 h 131"/>
                      <a:gd name="T14" fmla="*/ 2147483646 w 150"/>
                      <a:gd name="T15" fmla="*/ 2147483646 h 131"/>
                      <a:gd name="T16" fmla="*/ 2147483646 w 150"/>
                      <a:gd name="T17" fmla="*/ 2147483646 h 131"/>
                      <a:gd name="T18" fmla="*/ 2147483646 w 150"/>
                      <a:gd name="T19" fmla="*/ 2147483646 h 131"/>
                      <a:gd name="T20" fmla="*/ 2147483646 w 150"/>
                      <a:gd name="T21" fmla="*/ 2147483646 h 131"/>
                      <a:gd name="T22" fmla="*/ 2147483646 w 150"/>
                      <a:gd name="T23" fmla="*/ 2147483646 h 131"/>
                      <a:gd name="T24" fmla="*/ 2147483646 w 150"/>
                      <a:gd name="T25" fmla="*/ 2147483646 h 131"/>
                      <a:gd name="T26" fmla="*/ 2147483646 w 150"/>
                      <a:gd name="T27" fmla="*/ 2147483646 h 131"/>
                      <a:gd name="T28" fmla="*/ 2147483646 w 150"/>
                      <a:gd name="T29" fmla="*/ 2147483646 h 131"/>
                      <a:gd name="T30" fmla="*/ 2147483646 w 150"/>
                      <a:gd name="T31" fmla="*/ 2147483646 h 131"/>
                      <a:gd name="T32" fmla="*/ 2147483646 w 150"/>
                      <a:gd name="T33" fmla="*/ 2147483646 h 131"/>
                      <a:gd name="T34" fmla="*/ 2147483646 w 150"/>
                      <a:gd name="T35" fmla="*/ 2147483646 h 131"/>
                      <a:gd name="T36" fmla="*/ 2147483646 w 150"/>
                      <a:gd name="T37" fmla="*/ 2147483646 h 131"/>
                      <a:gd name="T38" fmla="*/ 2147483646 w 150"/>
                      <a:gd name="T39" fmla="*/ 2147483646 h 131"/>
                      <a:gd name="T40" fmla="*/ 2147483646 w 150"/>
                      <a:gd name="T41" fmla="*/ 2147483646 h 131"/>
                      <a:gd name="T42" fmla="*/ 2147483646 w 150"/>
                      <a:gd name="T43" fmla="*/ 2147483646 h 131"/>
                      <a:gd name="T44" fmla="*/ 2147483646 w 150"/>
                      <a:gd name="T45" fmla="*/ 2147483646 h 131"/>
                      <a:gd name="T46" fmla="*/ 2147483646 w 150"/>
                      <a:gd name="T47" fmla="*/ 2147483646 h 131"/>
                      <a:gd name="T48" fmla="*/ 2147483646 w 150"/>
                      <a:gd name="T49" fmla="*/ 2147483646 h 131"/>
                      <a:gd name="T50" fmla="*/ 2147483646 w 150"/>
                      <a:gd name="T51" fmla="*/ 2147483646 h 131"/>
                      <a:gd name="T52" fmla="*/ 2147483646 w 150"/>
                      <a:gd name="T53" fmla="*/ 2147483646 h 131"/>
                      <a:gd name="T54" fmla="*/ 2147483646 w 150"/>
                      <a:gd name="T55" fmla="*/ 2147483646 h 131"/>
                      <a:gd name="T56" fmla="*/ 2147483646 w 150"/>
                      <a:gd name="T57" fmla="*/ 2147483646 h 131"/>
                      <a:gd name="T58" fmla="*/ 2147483646 w 150"/>
                      <a:gd name="T59" fmla="*/ 2147483646 h 131"/>
                      <a:gd name="T60" fmla="*/ 2147483646 w 150"/>
                      <a:gd name="T61" fmla="*/ 2147483646 h 131"/>
                      <a:gd name="T62" fmla="*/ 2147483646 w 150"/>
                      <a:gd name="T63" fmla="*/ 2147483646 h 131"/>
                      <a:gd name="T64" fmla="*/ 0 w 150"/>
                      <a:gd name="T65" fmla="*/ 2147483646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0" h="131">
                        <a:moveTo>
                          <a:pt x="11" y="30"/>
                        </a:moveTo>
                        <a:cubicBezTo>
                          <a:pt x="14" y="26"/>
                          <a:pt x="14" y="26"/>
                          <a:pt x="14" y="26"/>
                        </a:cubicBezTo>
                        <a:cubicBezTo>
                          <a:pt x="33" y="20"/>
                          <a:pt x="33" y="20"/>
                          <a:pt x="33" y="20"/>
                        </a:cubicBezTo>
                        <a:cubicBezTo>
                          <a:pt x="33" y="20"/>
                          <a:pt x="35" y="9"/>
                          <a:pt x="44" y="6"/>
                        </a:cubicBezTo>
                        <a:cubicBezTo>
                          <a:pt x="53" y="2"/>
                          <a:pt x="62" y="0"/>
                          <a:pt x="67" y="6"/>
                        </a:cubicBezTo>
                        <a:cubicBezTo>
                          <a:pt x="71" y="12"/>
                          <a:pt x="69" y="14"/>
                          <a:pt x="71" y="17"/>
                        </a:cubicBezTo>
                        <a:cubicBezTo>
                          <a:pt x="74" y="19"/>
                          <a:pt x="80" y="19"/>
                          <a:pt x="82" y="21"/>
                        </a:cubicBezTo>
                        <a:cubicBezTo>
                          <a:pt x="84" y="23"/>
                          <a:pt x="86" y="26"/>
                          <a:pt x="87" y="28"/>
                        </a:cubicBezTo>
                        <a:cubicBezTo>
                          <a:pt x="88" y="29"/>
                          <a:pt x="89" y="31"/>
                          <a:pt x="89" y="34"/>
                        </a:cubicBezTo>
                        <a:cubicBezTo>
                          <a:pt x="89" y="36"/>
                          <a:pt x="86" y="41"/>
                          <a:pt x="88" y="43"/>
                        </a:cubicBezTo>
                        <a:cubicBezTo>
                          <a:pt x="91" y="45"/>
                          <a:pt x="96" y="49"/>
                          <a:pt x="101" y="49"/>
                        </a:cubicBezTo>
                        <a:cubicBezTo>
                          <a:pt x="105" y="50"/>
                          <a:pt x="114" y="48"/>
                          <a:pt x="119" y="50"/>
                        </a:cubicBezTo>
                        <a:cubicBezTo>
                          <a:pt x="125" y="52"/>
                          <a:pt x="124" y="57"/>
                          <a:pt x="128" y="56"/>
                        </a:cubicBezTo>
                        <a:cubicBezTo>
                          <a:pt x="131" y="55"/>
                          <a:pt x="131" y="49"/>
                          <a:pt x="135" y="54"/>
                        </a:cubicBezTo>
                        <a:cubicBezTo>
                          <a:pt x="139" y="59"/>
                          <a:pt x="146" y="60"/>
                          <a:pt x="146" y="60"/>
                        </a:cubicBezTo>
                        <a:cubicBezTo>
                          <a:pt x="146" y="60"/>
                          <a:pt x="145" y="63"/>
                          <a:pt x="146" y="67"/>
                        </a:cubicBezTo>
                        <a:cubicBezTo>
                          <a:pt x="146" y="71"/>
                          <a:pt x="150" y="75"/>
                          <a:pt x="150" y="75"/>
                        </a:cubicBezTo>
                        <a:cubicBezTo>
                          <a:pt x="144" y="77"/>
                          <a:pt x="144" y="77"/>
                          <a:pt x="144" y="77"/>
                        </a:cubicBezTo>
                        <a:cubicBezTo>
                          <a:pt x="144" y="82"/>
                          <a:pt x="144" y="82"/>
                          <a:pt x="144" y="82"/>
                        </a:cubicBezTo>
                        <a:cubicBezTo>
                          <a:pt x="144" y="82"/>
                          <a:pt x="143" y="81"/>
                          <a:pt x="135" y="80"/>
                        </a:cubicBezTo>
                        <a:cubicBezTo>
                          <a:pt x="127" y="78"/>
                          <a:pt x="128" y="76"/>
                          <a:pt x="126" y="81"/>
                        </a:cubicBezTo>
                        <a:cubicBezTo>
                          <a:pt x="123" y="86"/>
                          <a:pt x="126" y="91"/>
                          <a:pt x="125" y="94"/>
                        </a:cubicBezTo>
                        <a:cubicBezTo>
                          <a:pt x="125" y="98"/>
                          <a:pt x="124" y="101"/>
                          <a:pt x="121" y="102"/>
                        </a:cubicBezTo>
                        <a:cubicBezTo>
                          <a:pt x="117" y="102"/>
                          <a:pt x="114" y="105"/>
                          <a:pt x="113" y="102"/>
                        </a:cubicBezTo>
                        <a:cubicBezTo>
                          <a:pt x="112" y="100"/>
                          <a:pt x="112" y="90"/>
                          <a:pt x="109" y="89"/>
                        </a:cubicBezTo>
                        <a:cubicBezTo>
                          <a:pt x="107" y="87"/>
                          <a:pt x="103" y="91"/>
                          <a:pt x="103" y="91"/>
                        </a:cubicBezTo>
                        <a:cubicBezTo>
                          <a:pt x="98" y="94"/>
                          <a:pt x="98" y="94"/>
                          <a:pt x="98" y="94"/>
                        </a:cubicBezTo>
                        <a:cubicBezTo>
                          <a:pt x="96" y="92"/>
                          <a:pt x="96" y="92"/>
                          <a:pt x="96" y="92"/>
                        </a:cubicBezTo>
                        <a:cubicBezTo>
                          <a:pt x="96" y="92"/>
                          <a:pt x="105" y="75"/>
                          <a:pt x="101" y="71"/>
                        </a:cubicBezTo>
                        <a:cubicBezTo>
                          <a:pt x="98" y="66"/>
                          <a:pt x="93" y="64"/>
                          <a:pt x="93" y="64"/>
                        </a:cubicBezTo>
                        <a:cubicBezTo>
                          <a:pt x="88" y="64"/>
                          <a:pt x="88" y="64"/>
                          <a:pt x="88" y="64"/>
                        </a:cubicBezTo>
                        <a:cubicBezTo>
                          <a:pt x="88" y="64"/>
                          <a:pt x="88" y="58"/>
                          <a:pt x="85" y="61"/>
                        </a:cubicBezTo>
                        <a:cubicBezTo>
                          <a:pt x="82" y="63"/>
                          <a:pt x="82" y="69"/>
                          <a:pt x="79" y="70"/>
                        </a:cubicBezTo>
                        <a:cubicBezTo>
                          <a:pt x="77" y="71"/>
                          <a:pt x="70" y="75"/>
                          <a:pt x="70" y="75"/>
                        </a:cubicBezTo>
                        <a:cubicBezTo>
                          <a:pt x="72" y="79"/>
                          <a:pt x="72" y="79"/>
                          <a:pt x="72" y="79"/>
                        </a:cubicBezTo>
                        <a:cubicBezTo>
                          <a:pt x="70" y="84"/>
                          <a:pt x="70" y="84"/>
                          <a:pt x="70" y="84"/>
                        </a:cubicBezTo>
                        <a:cubicBezTo>
                          <a:pt x="67" y="86"/>
                          <a:pt x="67" y="86"/>
                          <a:pt x="67" y="86"/>
                        </a:cubicBezTo>
                        <a:cubicBezTo>
                          <a:pt x="67" y="86"/>
                          <a:pt x="70" y="95"/>
                          <a:pt x="69" y="105"/>
                        </a:cubicBezTo>
                        <a:cubicBezTo>
                          <a:pt x="68" y="116"/>
                          <a:pt x="63" y="116"/>
                          <a:pt x="63" y="119"/>
                        </a:cubicBezTo>
                        <a:cubicBezTo>
                          <a:pt x="63" y="122"/>
                          <a:pt x="63" y="125"/>
                          <a:pt x="60" y="126"/>
                        </a:cubicBezTo>
                        <a:cubicBezTo>
                          <a:pt x="58" y="127"/>
                          <a:pt x="53" y="131"/>
                          <a:pt x="49" y="119"/>
                        </a:cubicBezTo>
                        <a:cubicBezTo>
                          <a:pt x="46" y="107"/>
                          <a:pt x="46" y="96"/>
                          <a:pt x="48" y="91"/>
                        </a:cubicBezTo>
                        <a:cubicBezTo>
                          <a:pt x="50" y="85"/>
                          <a:pt x="53" y="81"/>
                          <a:pt x="53" y="81"/>
                        </a:cubicBezTo>
                        <a:cubicBezTo>
                          <a:pt x="55" y="79"/>
                          <a:pt x="55" y="79"/>
                          <a:pt x="55" y="79"/>
                        </a:cubicBezTo>
                        <a:cubicBezTo>
                          <a:pt x="55" y="79"/>
                          <a:pt x="61" y="70"/>
                          <a:pt x="57" y="71"/>
                        </a:cubicBezTo>
                        <a:cubicBezTo>
                          <a:pt x="53" y="73"/>
                          <a:pt x="51" y="77"/>
                          <a:pt x="51" y="77"/>
                        </a:cubicBezTo>
                        <a:cubicBezTo>
                          <a:pt x="49" y="82"/>
                          <a:pt x="49" y="82"/>
                          <a:pt x="49" y="82"/>
                        </a:cubicBezTo>
                        <a:cubicBezTo>
                          <a:pt x="44" y="79"/>
                          <a:pt x="44" y="79"/>
                          <a:pt x="44" y="79"/>
                        </a:cubicBezTo>
                        <a:cubicBezTo>
                          <a:pt x="44" y="79"/>
                          <a:pt x="51" y="70"/>
                          <a:pt x="52" y="67"/>
                        </a:cubicBezTo>
                        <a:cubicBezTo>
                          <a:pt x="52" y="64"/>
                          <a:pt x="51" y="61"/>
                          <a:pt x="59" y="58"/>
                        </a:cubicBezTo>
                        <a:cubicBezTo>
                          <a:pt x="67" y="55"/>
                          <a:pt x="68" y="58"/>
                          <a:pt x="72" y="56"/>
                        </a:cubicBezTo>
                        <a:cubicBezTo>
                          <a:pt x="76" y="55"/>
                          <a:pt x="74" y="50"/>
                          <a:pt x="77" y="51"/>
                        </a:cubicBezTo>
                        <a:cubicBezTo>
                          <a:pt x="81" y="52"/>
                          <a:pt x="83" y="54"/>
                          <a:pt x="83" y="54"/>
                        </a:cubicBezTo>
                        <a:cubicBezTo>
                          <a:pt x="88" y="55"/>
                          <a:pt x="88" y="55"/>
                          <a:pt x="88" y="55"/>
                        </a:cubicBezTo>
                        <a:cubicBezTo>
                          <a:pt x="87" y="50"/>
                          <a:pt x="87" y="50"/>
                          <a:pt x="87" y="50"/>
                        </a:cubicBezTo>
                        <a:cubicBezTo>
                          <a:pt x="83" y="49"/>
                          <a:pt x="83" y="49"/>
                          <a:pt x="83" y="49"/>
                        </a:cubicBezTo>
                        <a:cubicBezTo>
                          <a:pt x="80" y="43"/>
                          <a:pt x="80" y="43"/>
                          <a:pt x="80" y="43"/>
                        </a:cubicBezTo>
                        <a:cubicBezTo>
                          <a:pt x="80" y="43"/>
                          <a:pt x="67" y="50"/>
                          <a:pt x="62" y="48"/>
                        </a:cubicBezTo>
                        <a:cubicBezTo>
                          <a:pt x="57" y="47"/>
                          <a:pt x="53" y="41"/>
                          <a:pt x="50" y="40"/>
                        </a:cubicBezTo>
                        <a:cubicBezTo>
                          <a:pt x="47" y="40"/>
                          <a:pt x="41" y="40"/>
                          <a:pt x="41" y="40"/>
                        </a:cubicBezTo>
                        <a:cubicBezTo>
                          <a:pt x="37" y="40"/>
                          <a:pt x="37" y="40"/>
                          <a:pt x="37" y="40"/>
                        </a:cubicBezTo>
                        <a:cubicBezTo>
                          <a:pt x="36" y="37"/>
                          <a:pt x="36" y="37"/>
                          <a:pt x="36" y="37"/>
                        </a:cubicBezTo>
                        <a:cubicBezTo>
                          <a:pt x="36" y="37"/>
                          <a:pt x="36" y="38"/>
                          <a:pt x="29" y="41"/>
                        </a:cubicBezTo>
                        <a:cubicBezTo>
                          <a:pt x="22" y="44"/>
                          <a:pt x="24" y="47"/>
                          <a:pt x="19" y="45"/>
                        </a:cubicBezTo>
                        <a:cubicBezTo>
                          <a:pt x="14" y="42"/>
                          <a:pt x="17" y="40"/>
                          <a:pt x="12" y="40"/>
                        </a:cubicBezTo>
                        <a:cubicBezTo>
                          <a:pt x="7" y="39"/>
                          <a:pt x="7" y="42"/>
                          <a:pt x="0" y="40"/>
                        </a:cubicBezTo>
                        <a:lnTo>
                          <a:pt x="1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65" name="Freeform 207">
                    <a:extLst>
                      <a:ext uri="{FF2B5EF4-FFF2-40B4-BE49-F238E27FC236}">
                        <a16:creationId xmlns:a16="http://schemas.microsoft.com/office/drawing/2014/main" id="{AC3C7DA0-147F-310C-2B74-533D9492E3F0}"/>
                      </a:ext>
                    </a:extLst>
                  </p:cNvPr>
                  <p:cNvSpPr>
                    <a:spLocks/>
                  </p:cNvSpPr>
                  <p:nvPr/>
                </p:nvSpPr>
                <p:spPr bwMode="auto">
                  <a:xfrm>
                    <a:off x="5509818" y="1975262"/>
                    <a:ext cx="42302" cy="73756"/>
                  </a:xfrm>
                  <a:custGeom>
                    <a:avLst/>
                    <a:gdLst>
                      <a:gd name="T0" fmla="*/ 2147483646 w 23"/>
                      <a:gd name="T1" fmla="*/ 2147483646 h 36"/>
                      <a:gd name="T2" fmla="*/ 2147483646 w 23"/>
                      <a:gd name="T3" fmla="*/ 2147483646 h 36"/>
                      <a:gd name="T4" fmla="*/ 2147483646 w 23"/>
                      <a:gd name="T5" fmla="*/ 2147483646 h 36"/>
                      <a:gd name="T6" fmla="*/ 2147483646 w 23"/>
                      <a:gd name="T7" fmla="*/ 2147483646 h 36"/>
                      <a:gd name="T8" fmla="*/ 2147483646 w 23"/>
                      <a:gd name="T9" fmla="*/ 2147483646 h 36"/>
                      <a:gd name="T10" fmla="*/ 2147483646 w 23"/>
                      <a:gd name="T11" fmla="*/ 0 h 36"/>
                      <a:gd name="T12" fmla="*/ 2147483646 w 23"/>
                      <a:gd name="T13" fmla="*/ 2147483646 h 36"/>
                      <a:gd name="T14" fmla="*/ 2147483646 w 23"/>
                      <a:gd name="T15" fmla="*/ 2147483646 h 36"/>
                      <a:gd name="T16" fmla="*/ 2147483646 w 23"/>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36">
                        <a:moveTo>
                          <a:pt x="2" y="20"/>
                        </a:moveTo>
                        <a:cubicBezTo>
                          <a:pt x="4" y="26"/>
                          <a:pt x="6" y="26"/>
                          <a:pt x="6" y="28"/>
                        </a:cubicBezTo>
                        <a:cubicBezTo>
                          <a:pt x="7" y="29"/>
                          <a:pt x="11" y="36"/>
                          <a:pt x="17" y="27"/>
                        </a:cubicBezTo>
                        <a:cubicBezTo>
                          <a:pt x="23" y="18"/>
                          <a:pt x="20" y="15"/>
                          <a:pt x="20" y="12"/>
                        </a:cubicBezTo>
                        <a:cubicBezTo>
                          <a:pt x="20" y="8"/>
                          <a:pt x="21" y="4"/>
                          <a:pt x="19" y="2"/>
                        </a:cubicBezTo>
                        <a:cubicBezTo>
                          <a:pt x="16" y="0"/>
                          <a:pt x="10" y="0"/>
                          <a:pt x="10" y="0"/>
                        </a:cubicBezTo>
                        <a:cubicBezTo>
                          <a:pt x="6" y="3"/>
                          <a:pt x="6" y="3"/>
                          <a:pt x="6" y="3"/>
                        </a:cubicBezTo>
                        <a:cubicBezTo>
                          <a:pt x="2" y="5"/>
                          <a:pt x="2" y="5"/>
                          <a:pt x="2" y="5"/>
                        </a:cubicBezTo>
                        <a:cubicBezTo>
                          <a:pt x="2" y="5"/>
                          <a:pt x="0" y="14"/>
                          <a:pt x="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66" name="Freeform 208">
                    <a:extLst>
                      <a:ext uri="{FF2B5EF4-FFF2-40B4-BE49-F238E27FC236}">
                        <a16:creationId xmlns:a16="http://schemas.microsoft.com/office/drawing/2014/main" id="{A2E4B00B-781E-7694-EE81-BD3C35124B8A}"/>
                      </a:ext>
                    </a:extLst>
                  </p:cNvPr>
                  <p:cNvSpPr>
                    <a:spLocks/>
                  </p:cNvSpPr>
                  <p:nvPr/>
                </p:nvSpPr>
                <p:spPr bwMode="auto">
                  <a:xfrm>
                    <a:off x="5517651" y="1914333"/>
                    <a:ext cx="23502" cy="44895"/>
                  </a:xfrm>
                  <a:custGeom>
                    <a:avLst/>
                    <a:gdLst>
                      <a:gd name="T0" fmla="*/ 2147483646 w 16"/>
                      <a:gd name="T1" fmla="*/ 2147483646 h 28"/>
                      <a:gd name="T2" fmla="*/ 2147483646 w 16"/>
                      <a:gd name="T3" fmla="*/ 2147483646 h 28"/>
                      <a:gd name="T4" fmla="*/ 2147483646 w 16"/>
                      <a:gd name="T5" fmla="*/ 2147483646 h 28"/>
                      <a:gd name="T6" fmla="*/ 2147483646 w 16"/>
                      <a:gd name="T7" fmla="*/ 2147483646 h 28"/>
                      <a:gd name="T8" fmla="*/ 2147483646 w 16"/>
                      <a:gd name="T9" fmla="*/ 2147483646 h 28"/>
                      <a:gd name="T10" fmla="*/ 2147483646 w 16"/>
                      <a:gd name="T11" fmla="*/ 0 h 28"/>
                      <a:gd name="T12" fmla="*/ 2147483646 w 16"/>
                      <a:gd name="T13" fmla="*/ 2147483646 h 28"/>
                      <a:gd name="T14" fmla="*/ 2147483646 w 16"/>
                      <a:gd name="T15" fmla="*/ 2147483646 h 28"/>
                      <a:gd name="T16" fmla="*/ 0 w 16"/>
                      <a:gd name="T17" fmla="*/ 2147483646 h 28"/>
                      <a:gd name="T18" fmla="*/ 0 w 16"/>
                      <a:gd name="T19" fmla="*/ 2147483646 h 28"/>
                      <a:gd name="T20" fmla="*/ 0 w 16"/>
                      <a:gd name="T21" fmla="*/ 2147483646 h 28"/>
                      <a:gd name="T22" fmla="*/ 2147483646 w 16"/>
                      <a:gd name="T23" fmla="*/ 2147483646 h 28"/>
                      <a:gd name="T24" fmla="*/ 2147483646 w 16"/>
                      <a:gd name="T25" fmla="*/ 2147483646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28">
                        <a:moveTo>
                          <a:pt x="10" y="28"/>
                        </a:moveTo>
                        <a:lnTo>
                          <a:pt x="14" y="27"/>
                        </a:lnTo>
                        <a:lnTo>
                          <a:pt x="16" y="25"/>
                        </a:lnTo>
                        <a:lnTo>
                          <a:pt x="15" y="15"/>
                        </a:lnTo>
                        <a:lnTo>
                          <a:pt x="15" y="3"/>
                        </a:lnTo>
                        <a:lnTo>
                          <a:pt x="12" y="0"/>
                        </a:lnTo>
                        <a:lnTo>
                          <a:pt x="7" y="1"/>
                        </a:lnTo>
                        <a:lnTo>
                          <a:pt x="3" y="4"/>
                        </a:lnTo>
                        <a:lnTo>
                          <a:pt x="0" y="11"/>
                        </a:lnTo>
                        <a:lnTo>
                          <a:pt x="0" y="15"/>
                        </a:lnTo>
                        <a:lnTo>
                          <a:pt x="0" y="19"/>
                        </a:lnTo>
                        <a:lnTo>
                          <a:pt x="6" y="24"/>
                        </a:lnTo>
                        <a:lnTo>
                          <a:pt x="1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67" name="Freeform 209">
                    <a:extLst>
                      <a:ext uri="{FF2B5EF4-FFF2-40B4-BE49-F238E27FC236}">
                        <a16:creationId xmlns:a16="http://schemas.microsoft.com/office/drawing/2014/main" id="{ED014E14-046F-947A-966D-40AE5618C3F7}"/>
                      </a:ext>
                    </a:extLst>
                  </p:cNvPr>
                  <p:cNvSpPr>
                    <a:spLocks/>
                  </p:cNvSpPr>
                  <p:nvPr/>
                </p:nvSpPr>
                <p:spPr bwMode="auto">
                  <a:xfrm>
                    <a:off x="5605389" y="2079482"/>
                    <a:ext cx="57970" cy="28861"/>
                  </a:xfrm>
                  <a:custGeom>
                    <a:avLst/>
                    <a:gdLst>
                      <a:gd name="T0" fmla="*/ 2147483646 w 30"/>
                      <a:gd name="T1" fmla="*/ 2147483646 h 15"/>
                      <a:gd name="T2" fmla="*/ 2147483646 w 30"/>
                      <a:gd name="T3" fmla="*/ 2147483646 h 15"/>
                      <a:gd name="T4" fmla="*/ 2147483646 w 30"/>
                      <a:gd name="T5" fmla="*/ 2147483646 h 15"/>
                      <a:gd name="T6" fmla="*/ 2147483646 w 30"/>
                      <a:gd name="T7" fmla="*/ 0 h 15"/>
                      <a:gd name="T8" fmla="*/ 2147483646 w 30"/>
                      <a:gd name="T9" fmla="*/ 2147483646 h 15"/>
                      <a:gd name="T10" fmla="*/ 0 w 30"/>
                      <a:gd name="T11" fmla="*/ 2147483646 h 15"/>
                      <a:gd name="T12" fmla="*/ 2147483646 w 30"/>
                      <a:gd name="T13" fmla="*/ 2147483646 h 15"/>
                      <a:gd name="T14" fmla="*/ 2147483646 w 30"/>
                      <a:gd name="T15" fmla="*/ 2147483646 h 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15">
                        <a:moveTo>
                          <a:pt x="30" y="13"/>
                        </a:moveTo>
                        <a:cubicBezTo>
                          <a:pt x="30" y="5"/>
                          <a:pt x="30" y="5"/>
                          <a:pt x="30" y="5"/>
                        </a:cubicBezTo>
                        <a:cubicBezTo>
                          <a:pt x="29" y="3"/>
                          <a:pt x="29" y="3"/>
                          <a:pt x="29" y="3"/>
                        </a:cubicBezTo>
                        <a:cubicBezTo>
                          <a:pt x="18" y="0"/>
                          <a:pt x="18" y="0"/>
                          <a:pt x="18" y="0"/>
                        </a:cubicBezTo>
                        <a:cubicBezTo>
                          <a:pt x="4" y="1"/>
                          <a:pt x="4" y="1"/>
                          <a:pt x="4" y="1"/>
                        </a:cubicBezTo>
                        <a:cubicBezTo>
                          <a:pt x="0" y="1"/>
                          <a:pt x="0" y="1"/>
                          <a:pt x="0" y="1"/>
                        </a:cubicBezTo>
                        <a:cubicBezTo>
                          <a:pt x="0" y="1"/>
                          <a:pt x="4" y="5"/>
                          <a:pt x="13" y="10"/>
                        </a:cubicBezTo>
                        <a:cubicBezTo>
                          <a:pt x="22" y="15"/>
                          <a:pt x="30" y="13"/>
                          <a:pt x="30"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68" name="Freeform 210">
                    <a:extLst>
                      <a:ext uri="{FF2B5EF4-FFF2-40B4-BE49-F238E27FC236}">
                        <a16:creationId xmlns:a16="http://schemas.microsoft.com/office/drawing/2014/main" id="{E2DB69BF-6957-6E4C-BF6B-12064EDB9877}"/>
                      </a:ext>
                    </a:extLst>
                  </p:cNvPr>
                  <p:cNvSpPr>
                    <a:spLocks/>
                  </p:cNvSpPr>
                  <p:nvPr/>
                </p:nvSpPr>
                <p:spPr bwMode="auto">
                  <a:xfrm>
                    <a:off x="5804366" y="2073069"/>
                    <a:ext cx="42302" cy="35275"/>
                  </a:xfrm>
                  <a:custGeom>
                    <a:avLst/>
                    <a:gdLst>
                      <a:gd name="T0" fmla="*/ 2147483646 w 23"/>
                      <a:gd name="T1" fmla="*/ 2147483646 h 18"/>
                      <a:gd name="T2" fmla="*/ 2147483646 w 23"/>
                      <a:gd name="T3" fmla="*/ 2147483646 h 18"/>
                      <a:gd name="T4" fmla="*/ 2147483646 w 23"/>
                      <a:gd name="T5" fmla="*/ 2147483646 h 18"/>
                      <a:gd name="T6" fmla="*/ 2147483646 w 23"/>
                      <a:gd name="T7" fmla="*/ 2147483646 h 18"/>
                      <a:gd name="T8" fmla="*/ 2147483646 w 23"/>
                      <a:gd name="T9" fmla="*/ 2147483646 h 18"/>
                      <a:gd name="T10" fmla="*/ 2147483646 w 23"/>
                      <a:gd name="T11" fmla="*/ 2147483646 h 18"/>
                      <a:gd name="T12" fmla="*/ 2147483646 w 23"/>
                      <a:gd name="T13" fmla="*/ 2147483646 h 18"/>
                      <a:gd name="T14" fmla="*/ 2147483646 w 23"/>
                      <a:gd name="T15" fmla="*/ 2147483646 h 18"/>
                      <a:gd name="T16" fmla="*/ 2147483646 w 23"/>
                      <a:gd name="T17" fmla="*/ 2147483646 h 18"/>
                      <a:gd name="T18" fmla="*/ 2147483646 w 23"/>
                      <a:gd name="T19" fmla="*/ 2147483646 h 18"/>
                      <a:gd name="T20" fmla="*/ 2147483646 w 23"/>
                      <a:gd name="T21" fmla="*/ 214748364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18">
                        <a:moveTo>
                          <a:pt x="17" y="12"/>
                        </a:moveTo>
                        <a:cubicBezTo>
                          <a:pt x="21" y="10"/>
                          <a:pt x="23" y="10"/>
                          <a:pt x="23" y="10"/>
                        </a:cubicBezTo>
                        <a:cubicBezTo>
                          <a:pt x="17" y="7"/>
                          <a:pt x="17" y="7"/>
                          <a:pt x="17" y="7"/>
                        </a:cubicBezTo>
                        <a:cubicBezTo>
                          <a:pt x="15" y="5"/>
                          <a:pt x="15" y="5"/>
                          <a:pt x="15" y="5"/>
                        </a:cubicBezTo>
                        <a:cubicBezTo>
                          <a:pt x="3" y="1"/>
                          <a:pt x="3" y="1"/>
                          <a:pt x="3" y="1"/>
                        </a:cubicBezTo>
                        <a:cubicBezTo>
                          <a:pt x="3" y="1"/>
                          <a:pt x="0" y="0"/>
                          <a:pt x="1" y="4"/>
                        </a:cubicBezTo>
                        <a:cubicBezTo>
                          <a:pt x="2" y="11"/>
                          <a:pt x="2" y="11"/>
                          <a:pt x="2" y="11"/>
                        </a:cubicBezTo>
                        <a:cubicBezTo>
                          <a:pt x="8" y="16"/>
                          <a:pt x="8" y="16"/>
                          <a:pt x="8" y="16"/>
                        </a:cubicBezTo>
                        <a:cubicBezTo>
                          <a:pt x="8" y="16"/>
                          <a:pt x="8" y="18"/>
                          <a:pt x="11" y="18"/>
                        </a:cubicBezTo>
                        <a:cubicBezTo>
                          <a:pt x="21" y="18"/>
                          <a:pt x="21" y="18"/>
                          <a:pt x="21" y="18"/>
                        </a:cubicBezTo>
                        <a:cubicBezTo>
                          <a:pt x="21" y="18"/>
                          <a:pt x="14" y="14"/>
                          <a:pt x="17"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69" name="Freeform 211">
                    <a:extLst>
                      <a:ext uri="{FF2B5EF4-FFF2-40B4-BE49-F238E27FC236}">
                        <a16:creationId xmlns:a16="http://schemas.microsoft.com/office/drawing/2014/main" id="{8572EF5C-7CF5-337A-75B5-38E2267356C5}"/>
                      </a:ext>
                    </a:extLst>
                  </p:cNvPr>
                  <p:cNvSpPr>
                    <a:spLocks/>
                  </p:cNvSpPr>
                  <p:nvPr/>
                </p:nvSpPr>
                <p:spPr bwMode="auto">
                  <a:xfrm>
                    <a:off x="8510132" y="1555174"/>
                    <a:ext cx="45436" cy="192407"/>
                  </a:xfrm>
                  <a:custGeom>
                    <a:avLst/>
                    <a:gdLst>
                      <a:gd name="T0" fmla="*/ 0 w 24"/>
                      <a:gd name="T1" fmla="*/ 2147483646 h 92"/>
                      <a:gd name="T2" fmla="*/ 2147483646 w 24"/>
                      <a:gd name="T3" fmla="*/ 2147483646 h 92"/>
                      <a:gd name="T4" fmla="*/ 2147483646 w 24"/>
                      <a:gd name="T5" fmla="*/ 2147483646 h 92"/>
                      <a:gd name="T6" fmla="*/ 2147483646 w 24"/>
                      <a:gd name="T7" fmla="*/ 2147483646 h 92"/>
                      <a:gd name="T8" fmla="*/ 2147483646 w 24"/>
                      <a:gd name="T9" fmla="*/ 2147483646 h 92"/>
                      <a:gd name="T10" fmla="*/ 2147483646 w 24"/>
                      <a:gd name="T11" fmla="*/ 2147483646 h 92"/>
                      <a:gd name="T12" fmla="*/ 2147483646 w 24"/>
                      <a:gd name="T13" fmla="*/ 2147483646 h 92"/>
                      <a:gd name="T14" fmla="*/ 2147483646 w 24"/>
                      <a:gd name="T15" fmla="*/ 2147483646 h 92"/>
                      <a:gd name="T16" fmla="*/ 2147483646 w 24"/>
                      <a:gd name="T17" fmla="*/ 2147483646 h 92"/>
                      <a:gd name="T18" fmla="*/ 2147483646 w 24"/>
                      <a:gd name="T19" fmla="*/ 2147483646 h 92"/>
                      <a:gd name="T20" fmla="*/ 2147483646 w 24"/>
                      <a:gd name="T21" fmla="*/ 2147483646 h 92"/>
                      <a:gd name="T22" fmla="*/ 2147483646 w 24"/>
                      <a:gd name="T23" fmla="*/ 0 h 92"/>
                      <a:gd name="T24" fmla="*/ 2147483646 w 24"/>
                      <a:gd name="T25" fmla="*/ 2147483646 h 92"/>
                      <a:gd name="T26" fmla="*/ 2147483646 w 24"/>
                      <a:gd name="T27" fmla="*/ 2147483646 h 92"/>
                      <a:gd name="T28" fmla="*/ 2147483646 w 24"/>
                      <a:gd name="T29" fmla="*/ 2147483646 h 92"/>
                      <a:gd name="T30" fmla="*/ 2147483646 w 24"/>
                      <a:gd name="T31" fmla="*/ 2147483646 h 92"/>
                      <a:gd name="T32" fmla="*/ 2147483646 w 24"/>
                      <a:gd name="T33" fmla="*/ 2147483646 h 92"/>
                      <a:gd name="T34" fmla="*/ 2147483646 w 24"/>
                      <a:gd name="T35" fmla="*/ 2147483646 h 92"/>
                      <a:gd name="T36" fmla="*/ 0 w 24"/>
                      <a:gd name="T37" fmla="*/ 2147483646 h 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 h="92">
                        <a:moveTo>
                          <a:pt x="0" y="80"/>
                        </a:moveTo>
                        <a:cubicBezTo>
                          <a:pt x="7" y="92"/>
                          <a:pt x="7" y="92"/>
                          <a:pt x="7" y="92"/>
                        </a:cubicBezTo>
                        <a:cubicBezTo>
                          <a:pt x="10" y="85"/>
                          <a:pt x="10" y="85"/>
                          <a:pt x="10" y="85"/>
                        </a:cubicBezTo>
                        <a:cubicBezTo>
                          <a:pt x="12" y="75"/>
                          <a:pt x="12" y="75"/>
                          <a:pt x="12" y="75"/>
                        </a:cubicBezTo>
                        <a:cubicBezTo>
                          <a:pt x="12" y="75"/>
                          <a:pt x="13" y="72"/>
                          <a:pt x="15" y="67"/>
                        </a:cubicBezTo>
                        <a:cubicBezTo>
                          <a:pt x="17" y="62"/>
                          <a:pt x="24" y="61"/>
                          <a:pt x="24" y="61"/>
                        </a:cubicBezTo>
                        <a:cubicBezTo>
                          <a:pt x="22" y="59"/>
                          <a:pt x="22" y="59"/>
                          <a:pt x="22" y="59"/>
                        </a:cubicBezTo>
                        <a:cubicBezTo>
                          <a:pt x="20" y="55"/>
                          <a:pt x="20" y="55"/>
                          <a:pt x="20" y="55"/>
                        </a:cubicBezTo>
                        <a:cubicBezTo>
                          <a:pt x="20" y="55"/>
                          <a:pt x="20" y="50"/>
                          <a:pt x="20" y="39"/>
                        </a:cubicBezTo>
                        <a:cubicBezTo>
                          <a:pt x="21" y="28"/>
                          <a:pt x="17" y="22"/>
                          <a:pt x="17" y="19"/>
                        </a:cubicBezTo>
                        <a:cubicBezTo>
                          <a:pt x="17" y="16"/>
                          <a:pt x="22" y="18"/>
                          <a:pt x="20" y="11"/>
                        </a:cubicBezTo>
                        <a:cubicBezTo>
                          <a:pt x="19" y="4"/>
                          <a:pt x="12" y="0"/>
                          <a:pt x="12" y="0"/>
                        </a:cubicBezTo>
                        <a:cubicBezTo>
                          <a:pt x="1" y="14"/>
                          <a:pt x="1" y="14"/>
                          <a:pt x="1" y="14"/>
                        </a:cubicBezTo>
                        <a:cubicBezTo>
                          <a:pt x="1" y="23"/>
                          <a:pt x="3" y="28"/>
                          <a:pt x="3" y="28"/>
                        </a:cubicBezTo>
                        <a:cubicBezTo>
                          <a:pt x="3" y="54"/>
                          <a:pt x="3" y="54"/>
                          <a:pt x="3" y="54"/>
                        </a:cubicBezTo>
                        <a:cubicBezTo>
                          <a:pt x="2" y="59"/>
                          <a:pt x="2" y="59"/>
                          <a:pt x="2" y="59"/>
                        </a:cubicBezTo>
                        <a:cubicBezTo>
                          <a:pt x="2" y="64"/>
                          <a:pt x="2" y="64"/>
                          <a:pt x="2" y="64"/>
                        </a:cubicBezTo>
                        <a:cubicBezTo>
                          <a:pt x="2" y="64"/>
                          <a:pt x="4" y="70"/>
                          <a:pt x="4" y="75"/>
                        </a:cubicBezTo>
                        <a:cubicBezTo>
                          <a:pt x="4" y="80"/>
                          <a:pt x="0" y="80"/>
                          <a:pt x="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70" name="Freeform 212">
                    <a:extLst>
                      <a:ext uri="{FF2B5EF4-FFF2-40B4-BE49-F238E27FC236}">
                        <a16:creationId xmlns:a16="http://schemas.microsoft.com/office/drawing/2014/main" id="{79D95880-4A9E-21B6-D79C-29BD9F5D92A9}"/>
                      </a:ext>
                    </a:extLst>
                  </p:cNvPr>
                  <p:cNvSpPr>
                    <a:spLocks/>
                  </p:cNvSpPr>
                  <p:nvPr/>
                </p:nvSpPr>
                <p:spPr bwMode="auto">
                  <a:xfrm>
                    <a:off x="8458430" y="1821337"/>
                    <a:ext cx="131607" cy="125065"/>
                  </a:xfrm>
                  <a:custGeom>
                    <a:avLst/>
                    <a:gdLst>
                      <a:gd name="T0" fmla="*/ 2147483646 w 69"/>
                      <a:gd name="T1" fmla="*/ 2147483646 h 60"/>
                      <a:gd name="T2" fmla="*/ 2147483646 w 69"/>
                      <a:gd name="T3" fmla="*/ 2147483646 h 60"/>
                      <a:gd name="T4" fmla="*/ 2147483646 w 69"/>
                      <a:gd name="T5" fmla="*/ 2147483646 h 60"/>
                      <a:gd name="T6" fmla="*/ 2147483646 w 69"/>
                      <a:gd name="T7" fmla="*/ 2147483646 h 60"/>
                      <a:gd name="T8" fmla="*/ 0 w 69"/>
                      <a:gd name="T9" fmla="*/ 2147483646 h 60"/>
                      <a:gd name="T10" fmla="*/ 2147483646 w 69"/>
                      <a:gd name="T11" fmla="*/ 2147483646 h 60"/>
                      <a:gd name="T12" fmla="*/ 2147483646 w 69"/>
                      <a:gd name="T13" fmla="*/ 2147483646 h 60"/>
                      <a:gd name="T14" fmla="*/ 2147483646 w 69"/>
                      <a:gd name="T15" fmla="*/ 2147483646 h 60"/>
                      <a:gd name="T16" fmla="*/ 2147483646 w 69"/>
                      <a:gd name="T17" fmla="*/ 2147483646 h 60"/>
                      <a:gd name="T18" fmla="*/ 2147483646 w 69"/>
                      <a:gd name="T19" fmla="*/ 2147483646 h 60"/>
                      <a:gd name="T20" fmla="*/ 2147483646 w 69"/>
                      <a:gd name="T21" fmla="*/ 2147483646 h 60"/>
                      <a:gd name="T22" fmla="*/ 2147483646 w 69"/>
                      <a:gd name="T23" fmla="*/ 2147483646 h 60"/>
                      <a:gd name="T24" fmla="*/ 2147483646 w 69"/>
                      <a:gd name="T25" fmla="*/ 2147483646 h 60"/>
                      <a:gd name="T26" fmla="*/ 2147483646 w 69"/>
                      <a:gd name="T27" fmla="*/ 2147483646 h 60"/>
                      <a:gd name="T28" fmla="*/ 2147483646 w 69"/>
                      <a:gd name="T29" fmla="*/ 2147483646 h 60"/>
                      <a:gd name="T30" fmla="*/ 2147483646 w 69"/>
                      <a:gd name="T31" fmla="*/ 2147483646 h 60"/>
                      <a:gd name="T32" fmla="*/ 2147483646 w 69"/>
                      <a:gd name="T33" fmla="*/ 2147483646 h 60"/>
                      <a:gd name="T34" fmla="*/ 2147483646 w 69"/>
                      <a:gd name="T35" fmla="*/ 2147483646 h 60"/>
                      <a:gd name="T36" fmla="*/ 2147483646 w 69"/>
                      <a:gd name="T37" fmla="*/ 2147483646 h 60"/>
                      <a:gd name="T38" fmla="*/ 2147483646 w 69"/>
                      <a:gd name="T39" fmla="*/ 2147483646 h 60"/>
                      <a:gd name="T40" fmla="*/ 2147483646 w 69"/>
                      <a:gd name="T41" fmla="*/ 2147483646 h 60"/>
                      <a:gd name="T42" fmla="*/ 2147483646 w 69"/>
                      <a:gd name="T43" fmla="*/ 0 h 60"/>
                      <a:gd name="T44" fmla="*/ 2147483646 w 69"/>
                      <a:gd name="T45" fmla="*/ 2147483646 h 60"/>
                      <a:gd name="T46" fmla="*/ 2147483646 w 69"/>
                      <a:gd name="T47" fmla="*/ 2147483646 h 60"/>
                      <a:gd name="T48" fmla="*/ 2147483646 w 69"/>
                      <a:gd name="T49" fmla="*/ 2147483646 h 60"/>
                      <a:gd name="T50" fmla="*/ 2147483646 w 69"/>
                      <a:gd name="T51" fmla="*/ 2147483646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 h="60">
                        <a:moveTo>
                          <a:pt x="21" y="42"/>
                        </a:moveTo>
                        <a:cubicBezTo>
                          <a:pt x="17" y="43"/>
                          <a:pt x="13" y="39"/>
                          <a:pt x="13" y="39"/>
                        </a:cubicBezTo>
                        <a:cubicBezTo>
                          <a:pt x="10" y="36"/>
                          <a:pt x="10" y="36"/>
                          <a:pt x="10" y="36"/>
                        </a:cubicBezTo>
                        <a:cubicBezTo>
                          <a:pt x="10" y="36"/>
                          <a:pt x="9" y="44"/>
                          <a:pt x="6" y="45"/>
                        </a:cubicBezTo>
                        <a:cubicBezTo>
                          <a:pt x="3" y="47"/>
                          <a:pt x="0" y="47"/>
                          <a:pt x="0" y="47"/>
                        </a:cubicBezTo>
                        <a:cubicBezTo>
                          <a:pt x="0" y="47"/>
                          <a:pt x="5" y="49"/>
                          <a:pt x="7" y="54"/>
                        </a:cubicBezTo>
                        <a:cubicBezTo>
                          <a:pt x="8" y="59"/>
                          <a:pt x="9" y="60"/>
                          <a:pt x="9" y="60"/>
                        </a:cubicBezTo>
                        <a:cubicBezTo>
                          <a:pt x="15" y="59"/>
                          <a:pt x="15" y="59"/>
                          <a:pt x="15" y="59"/>
                        </a:cubicBezTo>
                        <a:cubicBezTo>
                          <a:pt x="12" y="54"/>
                          <a:pt x="12" y="54"/>
                          <a:pt x="12" y="54"/>
                        </a:cubicBezTo>
                        <a:cubicBezTo>
                          <a:pt x="11" y="49"/>
                          <a:pt x="11" y="49"/>
                          <a:pt x="11" y="49"/>
                        </a:cubicBezTo>
                        <a:cubicBezTo>
                          <a:pt x="12" y="47"/>
                          <a:pt x="12" y="47"/>
                          <a:pt x="12" y="47"/>
                        </a:cubicBezTo>
                        <a:cubicBezTo>
                          <a:pt x="24" y="47"/>
                          <a:pt x="24" y="47"/>
                          <a:pt x="24" y="47"/>
                        </a:cubicBezTo>
                        <a:cubicBezTo>
                          <a:pt x="24" y="47"/>
                          <a:pt x="28" y="60"/>
                          <a:pt x="40" y="56"/>
                        </a:cubicBezTo>
                        <a:cubicBezTo>
                          <a:pt x="52" y="52"/>
                          <a:pt x="41" y="42"/>
                          <a:pt x="54" y="41"/>
                        </a:cubicBezTo>
                        <a:cubicBezTo>
                          <a:pt x="68" y="41"/>
                          <a:pt x="69" y="39"/>
                          <a:pt x="69" y="39"/>
                        </a:cubicBezTo>
                        <a:cubicBezTo>
                          <a:pt x="68" y="35"/>
                          <a:pt x="68" y="35"/>
                          <a:pt x="68" y="35"/>
                        </a:cubicBezTo>
                        <a:cubicBezTo>
                          <a:pt x="63" y="27"/>
                          <a:pt x="63" y="27"/>
                          <a:pt x="63" y="27"/>
                        </a:cubicBezTo>
                        <a:cubicBezTo>
                          <a:pt x="59" y="27"/>
                          <a:pt x="59" y="27"/>
                          <a:pt x="59" y="27"/>
                        </a:cubicBezTo>
                        <a:cubicBezTo>
                          <a:pt x="50" y="24"/>
                          <a:pt x="50" y="24"/>
                          <a:pt x="50" y="24"/>
                        </a:cubicBezTo>
                        <a:cubicBezTo>
                          <a:pt x="37" y="23"/>
                          <a:pt x="37" y="23"/>
                          <a:pt x="37" y="23"/>
                        </a:cubicBezTo>
                        <a:cubicBezTo>
                          <a:pt x="37" y="23"/>
                          <a:pt x="37" y="14"/>
                          <a:pt x="33" y="8"/>
                        </a:cubicBezTo>
                        <a:cubicBezTo>
                          <a:pt x="30" y="3"/>
                          <a:pt x="25" y="0"/>
                          <a:pt x="25" y="0"/>
                        </a:cubicBezTo>
                        <a:cubicBezTo>
                          <a:pt x="22" y="4"/>
                          <a:pt x="22" y="4"/>
                          <a:pt x="22" y="4"/>
                        </a:cubicBezTo>
                        <a:cubicBezTo>
                          <a:pt x="22" y="4"/>
                          <a:pt x="27" y="7"/>
                          <a:pt x="26" y="17"/>
                        </a:cubicBezTo>
                        <a:cubicBezTo>
                          <a:pt x="26" y="27"/>
                          <a:pt x="20" y="30"/>
                          <a:pt x="20" y="34"/>
                        </a:cubicBezTo>
                        <a:cubicBezTo>
                          <a:pt x="20" y="37"/>
                          <a:pt x="25" y="41"/>
                          <a:pt x="21"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71" name="Freeform 213">
                    <a:extLst>
                      <a:ext uri="{FF2B5EF4-FFF2-40B4-BE49-F238E27FC236}">
                        <a16:creationId xmlns:a16="http://schemas.microsoft.com/office/drawing/2014/main" id="{C996D4D6-960C-D095-E43A-A20BE3DF19D7}"/>
                      </a:ext>
                    </a:extLst>
                  </p:cNvPr>
                  <p:cNvSpPr>
                    <a:spLocks/>
                  </p:cNvSpPr>
                  <p:nvPr/>
                </p:nvSpPr>
                <p:spPr bwMode="auto">
                  <a:xfrm>
                    <a:off x="8271987" y="1975262"/>
                    <a:ext cx="239712" cy="248525"/>
                  </a:xfrm>
                  <a:custGeom>
                    <a:avLst/>
                    <a:gdLst>
                      <a:gd name="T0" fmla="*/ 2147483646 w 127"/>
                      <a:gd name="T1" fmla="*/ 2147483646 h 120"/>
                      <a:gd name="T2" fmla="*/ 2147483646 w 127"/>
                      <a:gd name="T3" fmla="*/ 2147483646 h 120"/>
                      <a:gd name="T4" fmla="*/ 2147483646 w 127"/>
                      <a:gd name="T5" fmla="*/ 2147483646 h 120"/>
                      <a:gd name="T6" fmla="*/ 2147483646 w 127"/>
                      <a:gd name="T7" fmla="*/ 2147483646 h 120"/>
                      <a:gd name="T8" fmla="*/ 2147483646 w 127"/>
                      <a:gd name="T9" fmla="*/ 2147483646 h 120"/>
                      <a:gd name="T10" fmla="*/ 2147483646 w 127"/>
                      <a:gd name="T11" fmla="*/ 2147483646 h 120"/>
                      <a:gd name="T12" fmla="*/ 2147483646 w 127"/>
                      <a:gd name="T13" fmla="*/ 2147483646 h 120"/>
                      <a:gd name="T14" fmla="*/ 0 w 127"/>
                      <a:gd name="T15" fmla="*/ 2147483646 h 120"/>
                      <a:gd name="T16" fmla="*/ 2147483646 w 127"/>
                      <a:gd name="T17" fmla="*/ 2147483646 h 120"/>
                      <a:gd name="T18" fmla="*/ 2147483646 w 127"/>
                      <a:gd name="T19" fmla="*/ 2147483646 h 120"/>
                      <a:gd name="T20" fmla="*/ 2147483646 w 127"/>
                      <a:gd name="T21" fmla="*/ 2147483646 h 120"/>
                      <a:gd name="T22" fmla="*/ 2147483646 w 127"/>
                      <a:gd name="T23" fmla="*/ 2147483646 h 120"/>
                      <a:gd name="T24" fmla="*/ 2147483646 w 127"/>
                      <a:gd name="T25" fmla="*/ 2147483646 h 120"/>
                      <a:gd name="T26" fmla="*/ 2147483646 w 127"/>
                      <a:gd name="T27" fmla="*/ 2147483646 h 120"/>
                      <a:gd name="T28" fmla="*/ 2147483646 w 127"/>
                      <a:gd name="T29" fmla="*/ 2147483646 h 120"/>
                      <a:gd name="T30" fmla="*/ 2147483646 w 127"/>
                      <a:gd name="T31" fmla="*/ 2147483646 h 120"/>
                      <a:gd name="T32" fmla="*/ 2147483646 w 127"/>
                      <a:gd name="T33" fmla="*/ 2147483646 h 120"/>
                      <a:gd name="T34" fmla="*/ 2147483646 w 127"/>
                      <a:gd name="T35" fmla="*/ 2147483646 h 120"/>
                      <a:gd name="T36" fmla="*/ 2147483646 w 127"/>
                      <a:gd name="T37" fmla="*/ 2147483646 h 120"/>
                      <a:gd name="T38" fmla="*/ 2147483646 w 127"/>
                      <a:gd name="T39" fmla="*/ 2147483646 h 120"/>
                      <a:gd name="T40" fmla="*/ 2147483646 w 127"/>
                      <a:gd name="T41" fmla="*/ 2147483646 h 120"/>
                      <a:gd name="T42" fmla="*/ 2147483646 w 127"/>
                      <a:gd name="T43" fmla="*/ 2147483646 h 120"/>
                      <a:gd name="T44" fmla="*/ 2147483646 w 127"/>
                      <a:gd name="T45" fmla="*/ 2147483646 h 120"/>
                      <a:gd name="T46" fmla="*/ 2147483646 w 127"/>
                      <a:gd name="T47" fmla="*/ 2147483646 h 120"/>
                      <a:gd name="T48" fmla="*/ 2147483646 w 127"/>
                      <a:gd name="T49" fmla="*/ 2147483646 h 120"/>
                      <a:gd name="T50" fmla="*/ 2147483646 w 127"/>
                      <a:gd name="T51" fmla="*/ 2147483646 h 120"/>
                      <a:gd name="T52" fmla="*/ 2147483646 w 127"/>
                      <a:gd name="T53" fmla="*/ 2147483646 h 120"/>
                      <a:gd name="T54" fmla="*/ 2147483646 w 127"/>
                      <a:gd name="T55" fmla="*/ 2147483646 h 120"/>
                      <a:gd name="T56" fmla="*/ 2147483646 w 127"/>
                      <a:gd name="T57" fmla="*/ 2147483646 h 120"/>
                      <a:gd name="T58" fmla="*/ 2147483646 w 127"/>
                      <a:gd name="T59" fmla="*/ 2147483646 h 120"/>
                      <a:gd name="T60" fmla="*/ 2147483646 w 127"/>
                      <a:gd name="T61" fmla="*/ 2147483646 h 120"/>
                      <a:gd name="T62" fmla="*/ 2147483646 w 127"/>
                      <a:gd name="T63" fmla="*/ 2147483646 h 120"/>
                      <a:gd name="T64" fmla="*/ 2147483646 w 127"/>
                      <a:gd name="T65" fmla="*/ 2147483646 h 120"/>
                      <a:gd name="T66" fmla="*/ 2147483646 w 127"/>
                      <a:gd name="T67" fmla="*/ 2147483646 h 120"/>
                      <a:gd name="T68" fmla="*/ 2147483646 w 127"/>
                      <a:gd name="T69" fmla="*/ 2147483646 h 120"/>
                      <a:gd name="T70" fmla="*/ 2147483646 w 127"/>
                      <a:gd name="T71" fmla="*/ 2147483646 h 120"/>
                      <a:gd name="T72" fmla="*/ 2147483646 w 127"/>
                      <a:gd name="T73" fmla="*/ 2147483646 h 120"/>
                      <a:gd name="T74" fmla="*/ 2147483646 w 127"/>
                      <a:gd name="T75" fmla="*/ 2147483646 h 1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7" h="120">
                        <a:moveTo>
                          <a:pt x="92" y="49"/>
                        </a:moveTo>
                        <a:cubicBezTo>
                          <a:pt x="89" y="55"/>
                          <a:pt x="89" y="55"/>
                          <a:pt x="89" y="55"/>
                        </a:cubicBezTo>
                        <a:cubicBezTo>
                          <a:pt x="84" y="65"/>
                          <a:pt x="84" y="65"/>
                          <a:pt x="84" y="65"/>
                        </a:cubicBezTo>
                        <a:cubicBezTo>
                          <a:pt x="84" y="65"/>
                          <a:pt x="84" y="63"/>
                          <a:pt x="75" y="64"/>
                        </a:cubicBezTo>
                        <a:cubicBezTo>
                          <a:pt x="66" y="64"/>
                          <a:pt x="57" y="81"/>
                          <a:pt x="55" y="88"/>
                        </a:cubicBezTo>
                        <a:cubicBezTo>
                          <a:pt x="52" y="96"/>
                          <a:pt x="49" y="90"/>
                          <a:pt x="42" y="88"/>
                        </a:cubicBezTo>
                        <a:cubicBezTo>
                          <a:pt x="35" y="87"/>
                          <a:pt x="25" y="89"/>
                          <a:pt x="18" y="98"/>
                        </a:cubicBezTo>
                        <a:cubicBezTo>
                          <a:pt x="11" y="106"/>
                          <a:pt x="0" y="109"/>
                          <a:pt x="0" y="109"/>
                        </a:cubicBezTo>
                        <a:cubicBezTo>
                          <a:pt x="12" y="109"/>
                          <a:pt x="12" y="109"/>
                          <a:pt x="12" y="109"/>
                        </a:cubicBezTo>
                        <a:cubicBezTo>
                          <a:pt x="14" y="109"/>
                          <a:pt x="15" y="105"/>
                          <a:pt x="15" y="105"/>
                        </a:cubicBezTo>
                        <a:cubicBezTo>
                          <a:pt x="25" y="105"/>
                          <a:pt x="25" y="105"/>
                          <a:pt x="25" y="105"/>
                        </a:cubicBezTo>
                        <a:cubicBezTo>
                          <a:pt x="25" y="105"/>
                          <a:pt x="28" y="103"/>
                          <a:pt x="41" y="103"/>
                        </a:cubicBezTo>
                        <a:cubicBezTo>
                          <a:pt x="54" y="103"/>
                          <a:pt x="44" y="110"/>
                          <a:pt x="42" y="115"/>
                        </a:cubicBezTo>
                        <a:cubicBezTo>
                          <a:pt x="40" y="120"/>
                          <a:pt x="45" y="120"/>
                          <a:pt x="52" y="119"/>
                        </a:cubicBezTo>
                        <a:cubicBezTo>
                          <a:pt x="60" y="118"/>
                          <a:pt x="62" y="111"/>
                          <a:pt x="62" y="108"/>
                        </a:cubicBezTo>
                        <a:cubicBezTo>
                          <a:pt x="62" y="105"/>
                          <a:pt x="61" y="101"/>
                          <a:pt x="61" y="101"/>
                        </a:cubicBezTo>
                        <a:cubicBezTo>
                          <a:pt x="74" y="104"/>
                          <a:pt x="74" y="104"/>
                          <a:pt x="74" y="104"/>
                        </a:cubicBezTo>
                        <a:cubicBezTo>
                          <a:pt x="74" y="104"/>
                          <a:pt x="83" y="103"/>
                          <a:pt x="92" y="99"/>
                        </a:cubicBezTo>
                        <a:cubicBezTo>
                          <a:pt x="101" y="96"/>
                          <a:pt x="102" y="86"/>
                          <a:pt x="102" y="86"/>
                        </a:cubicBezTo>
                        <a:cubicBezTo>
                          <a:pt x="106" y="87"/>
                          <a:pt x="106" y="87"/>
                          <a:pt x="106" y="87"/>
                        </a:cubicBezTo>
                        <a:cubicBezTo>
                          <a:pt x="107" y="91"/>
                          <a:pt x="107" y="91"/>
                          <a:pt x="107" y="91"/>
                        </a:cubicBezTo>
                        <a:cubicBezTo>
                          <a:pt x="103" y="100"/>
                          <a:pt x="103" y="100"/>
                          <a:pt x="103" y="100"/>
                        </a:cubicBezTo>
                        <a:cubicBezTo>
                          <a:pt x="108" y="97"/>
                          <a:pt x="108" y="97"/>
                          <a:pt x="108" y="97"/>
                        </a:cubicBezTo>
                        <a:cubicBezTo>
                          <a:pt x="111" y="93"/>
                          <a:pt x="111" y="93"/>
                          <a:pt x="111" y="93"/>
                        </a:cubicBezTo>
                        <a:cubicBezTo>
                          <a:pt x="111" y="88"/>
                          <a:pt x="111" y="88"/>
                          <a:pt x="111" y="88"/>
                        </a:cubicBezTo>
                        <a:cubicBezTo>
                          <a:pt x="109" y="83"/>
                          <a:pt x="109" y="83"/>
                          <a:pt x="109" y="83"/>
                        </a:cubicBezTo>
                        <a:cubicBezTo>
                          <a:pt x="110" y="76"/>
                          <a:pt x="110" y="76"/>
                          <a:pt x="110" y="76"/>
                        </a:cubicBezTo>
                        <a:cubicBezTo>
                          <a:pt x="112" y="72"/>
                          <a:pt x="112" y="72"/>
                          <a:pt x="112" y="72"/>
                        </a:cubicBezTo>
                        <a:cubicBezTo>
                          <a:pt x="113" y="60"/>
                          <a:pt x="113" y="60"/>
                          <a:pt x="113" y="60"/>
                        </a:cubicBezTo>
                        <a:cubicBezTo>
                          <a:pt x="113" y="45"/>
                          <a:pt x="113" y="45"/>
                          <a:pt x="113" y="45"/>
                        </a:cubicBezTo>
                        <a:cubicBezTo>
                          <a:pt x="113" y="39"/>
                          <a:pt x="121" y="39"/>
                          <a:pt x="121" y="36"/>
                        </a:cubicBezTo>
                        <a:cubicBezTo>
                          <a:pt x="121" y="34"/>
                          <a:pt x="127" y="29"/>
                          <a:pt x="127" y="23"/>
                        </a:cubicBezTo>
                        <a:cubicBezTo>
                          <a:pt x="127" y="17"/>
                          <a:pt x="124" y="0"/>
                          <a:pt x="113" y="1"/>
                        </a:cubicBezTo>
                        <a:cubicBezTo>
                          <a:pt x="113" y="1"/>
                          <a:pt x="109" y="1"/>
                          <a:pt x="106" y="7"/>
                        </a:cubicBezTo>
                        <a:cubicBezTo>
                          <a:pt x="103" y="14"/>
                          <a:pt x="102" y="26"/>
                          <a:pt x="102" y="26"/>
                        </a:cubicBezTo>
                        <a:cubicBezTo>
                          <a:pt x="100" y="30"/>
                          <a:pt x="100" y="30"/>
                          <a:pt x="100" y="30"/>
                        </a:cubicBezTo>
                        <a:cubicBezTo>
                          <a:pt x="98" y="41"/>
                          <a:pt x="98" y="41"/>
                          <a:pt x="98" y="41"/>
                        </a:cubicBezTo>
                        <a:lnTo>
                          <a:pt x="92"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72" name="Freeform 214">
                    <a:extLst>
                      <a:ext uri="{FF2B5EF4-FFF2-40B4-BE49-F238E27FC236}">
                        <a16:creationId xmlns:a16="http://schemas.microsoft.com/office/drawing/2014/main" id="{5B0306E1-D286-B220-5D8D-51C6154CB00D}"/>
                      </a:ext>
                    </a:extLst>
                  </p:cNvPr>
                  <p:cNvSpPr>
                    <a:spLocks/>
                  </p:cNvSpPr>
                  <p:nvPr/>
                </p:nvSpPr>
                <p:spPr bwMode="auto">
                  <a:xfrm>
                    <a:off x="8232819" y="2183703"/>
                    <a:ext cx="51702" cy="112237"/>
                  </a:xfrm>
                  <a:custGeom>
                    <a:avLst/>
                    <a:gdLst>
                      <a:gd name="T0" fmla="*/ 0 w 27"/>
                      <a:gd name="T1" fmla="*/ 2147483646 h 54"/>
                      <a:gd name="T2" fmla="*/ 2147483646 w 27"/>
                      <a:gd name="T3" fmla="*/ 2147483646 h 54"/>
                      <a:gd name="T4" fmla="*/ 2147483646 w 27"/>
                      <a:gd name="T5" fmla="*/ 2147483646 h 54"/>
                      <a:gd name="T6" fmla="*/ 2147483646 w 27"/>
                      <a:gd name="T7" fmla="*/ 2147483646 h 54"/>
                      <a:gd name="T8" fmla="*/ 2147483646 w 27"/>
                      <a:gd name="T9" fmla="*/ 2147483646 h 54"/>
                      <a:gd name="T10" fmla="*/ 2147483646 w 27"/>
                      <a:gd name="T11" fmla="*/ 2147483646 h 54"/>
                      <a:gd name="T12" fmla="*/ 2147483646 w 27"/>
                      <a:gd name="T13" fmla="*/ 2147483646 h 54"/>
                      <a:gd name="T14" fmla="*/ 2147483646 w 27"/>
                      <a:gd name="T15" fmla="*/ 2147483646 h 54"/>
                      <a:gd name="T16" fmla="*/ 2147483646 w 27"/>
                      <a:gd name="T17" fmla="*/ 2147483646 h 54"/>
                      <a:gd name="T18" fmla="*/ 2147483646 w 27"/>
                      <a:gd name="T19" fmla="*/ 2147483646 h 54"/>
                      <a:gd name="T20" fmla="*/ 2147483646 w 27"/>
                      <a:gd name="T21" fmla="*/ 2147483646 h 54"/>
                      <a:gd name="T22" fmla="*/ 0 w 27"/>
                      <a:gd name="T23" fmla="*/ 2147483646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54">
                        <a:moveTo>
                          <a:pt x="0" y="19"/>
                        </a:moveTo>
                        <a:cubicBezTo>
                          <a:pt x="4" y="24"/>
                          <a:pt x="4" y="24"/>
                          <a:pt x="4" y="24"/>
                        </a:cubicBezTo>
                        <a:cubicBezTo>
                          <a:pt x="6" y="34"/>
                          <a:pt x="6" y="34"/>
                          <a:pt x="6" y="34"/>
                        </a:cubicBezTo>
                        <a:cubicBezTo>
                          <a:pt x="7" y="31"/>
                          <a:pt x="7" y="31"/>
                          <a:pt x="7" y="31"/>
                        </a:cubicBezTo>
                        <a:cubicBezTo>
                          <a:pt x="13" y="26"/>
                          <a:pt x="13" y="26"/>
                          <a:pt x="13" y="26"/>
                        </a:cubicBezTo>
                        <a:cubicBezTo>
                          <a:pt x="17" y="30"/>
                          <a:pt x="17" y="30"/>
                          <a:pt x="17" y="30"/>
                        </a:cubicBezTo>
                        <a:cubicBezTo>
                          <a:pt x="17" y="30"/>
                          <a:pt x="17" y="35"/>
                          <a:pt x="16" y="37"/>
                        </a:cubicBezTo>
                        <a:cubicBezTo>
                          <a:pt x="16" y="39"/>
                          <a:pt x="10" y="49"/>
                          <a:pt x="10" y="49"/>
                        </a:cubicBezTo>
                        <a:cubicBezTo>
                          <a:pt x="12" y="53"/>
                          <a:pt x="12" y="53"/>
                          <a:pt x="12" y="53"/>
                        </a:cubicBezTo>
                        <a:cubicBezTo>
                          <a:pt x="18" y="54"/>
                          <a:pt x="18" y="54"/>
                          <a:pt x="18" y="54"/>
                        </a:cubicBezTo>
                        <a:cubicBezTo>
                          <a:pt x="18" y="54"/>
                          <a:pt x="27" y="39"/>
                          <a:pt x="21" y="20"/>
                        </a:cubicBezTo>
                        <a:cubicBezTo>
                          <a:pt x="14" y="0"/>
                          <a:pt x="0" y="19"/>
                          <a:pt x="0"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73" name="Freeform 215">
                    <a:extLst>
                      <a:ext uri="{FF2B5EF4-FFF2-40B4-BE49-F238E27FC236}">
                        <a16:creationId xmlns:a16="http://schemas.microsoft.com/office/drawing/2014/main" id="{329B2EB5-95F1-12B5-E322-CD93494AF115}"/>
                      </a:ext>
                    </a:extLst>
                  </p:cNvPr>
                  <p:cNvSpPr>
                    <a:spLocks/>
                  </p:cNvSpPr>
                  <p:nvPr/>
                </p:nvSpPr>
                <p:spPr bwMode="auto">
                  <a:xfrm>
                    <a:off x="8284521" y="2207754"/>
                    <a:ext cx="51703" cy="41688"/>
                  </a:xfrm>
                  <a:custGeom>
                    <a:avLst/>
                    <a:gdLst>
                      <a:gd name="T0" fmla="*/ 2147483646 w 27"/>
                      <a:gd name="T1" fmla="*/ 2147483646 h 21"/>
                      <a:gd name="T2" fmla="*/ 2147483646 w 27"/>
                      <a:gd name="T3" fmla="*/ 2147483646 h 21"/>
                      <a:gd name="T4" fmla="*/ 2147483646 w 27"/>
                      <a:gd name="T5" fmla="*/ 2147483646 h 21"/>
                      <a:gd name="T6" fmla="*/ 2147483646 w 27"/>
                      <a:gd name="T7" fmla="*/ 2147483646 h 21"/>
                      <a:gd name="T8" fmla="*/ 2147483646 w 27"/>
                      <a:gd name="T9" fmla="*/ 2147483646 h 21"/>
                      <a:gd name="T10" fmla="*/ 2147483646 w 27"/>
                      <a:gd name="T11" fmla="*/ 2147483646 h 21"/>
                      <a:gd name="T12" fmla="*/ 2147483646 w 27"/>
                      <a:gd name="T13" fmla="*/ 0 h 21"/>
                      <a:gd name="T14" fmla="*/ 2147483646 w 27"/>
                      <a:gd name="T15" fmla="*/ 0 h 21"/>
                      <a:gd name="T16" fmla="*/ 2147483646 w 27"/>
                      <a:gd name="T17" fmla="*/ 2147483646 h 21"/>
                      <a:gd name="T18" fmla="*/ 2147483646 w 27"/>
                      <a:gd name="T19" fmla="*/ 2147483646 h 21"/>
                      <a:gd name="T20" fmla="*/ 0 w 27"/>
                      <a:gd name="T21" fmla="*/ 2147483646 h 21"/>
                      <a:gd name="T22" fmla="*/ 2147483646 w 27"/>
                      <a:gd name="T23" fmla="*/ 2147483646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21">
                        <a:moveTo>
                          <a:pt x="5" y="11"/>
                        </a:moveTo>
                        <a:cubicBezTo>
                          <a:pt x="7" y="13"/>
                          <a:pt x="9" y="14"/>
                          <a:pt x="9" y="14"/>
                        </a:cubicBezTo>
                        <a:cubicBezTo>
                          <a:pt x="16" y="21"/>
                          <a:pt x="16" y="21"/>
                          <a:pt x="16" y="21"/>
                        </a:cubicBezTo>
                        <a:cubicBezTo>
                          <a:pt x="16" y="17"/>
                          <a:pt x="16" y="17"/>
                          <a:pt x="16" y="17"/>
                        </a:cubicBezTo>
                        <a:cubicBezTo>
                          <a:pt x="16" y="17"/>
                          <a:pt x="16" y="15"/>
                          <a:pt x="22" y="10"/>
                        </a:cubicBezTo>
                        <a:cubicBezTo>
                          <a:pt x="27" y="5"/>
                          <a:pt x="27" y="3"/>
                          <a:pt x="27" y="3"/>
                        </a:cubicBezTo>
                        <a:cubicBezTo>
                          <a:pt x="22" y="0"/>
                          <a:pt x="22" y="0"/>
                          <a:pt x="22" y="0"/>
                        </a:cubicBezTo>
                        <a:cubicBezTo>
                          <a:pt x="15" y="0"/>
                          <a:pt x="15" y="0"/>
                          <a:pt x="15" y="0"/>
                        </a:cubicBezTo>
                        <a:cubicBezTo>
                          <a:pt x="10" y="7"/>
                          <a:pt x="10" y="7"/>
                          <a:pt x="10" y="7"/>
                        </a:cubicBezTo>
                        <a:cubicBezTo>
                          <a:pt x="10" y="9"/>
                          <a:pt x="10" y="9"/>
                          <a:pt x="10" y="9"/>
                        </a:cubicBezTo>
                        <a:cubicBezTo>
                          <a:pt x="0" y="9"/>
                          <a:pt x="0" y="9"/>
                          <a:pt x="0" y="9"/>
                        </a:cubicBezTo>
                        <a:cubicBezTo>
                          <a:pt x="0" y="9"/>
                          <a:pt x="2" y="10"/>
                          <a:pt x="5"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74" name="Freeform 216">
                    <a:extLst>
                      <a:ext uri="{FF2B5EF4-FFF2-40B4-BE49-F238E27FC236}">
                        <a16:creationId xmlns:a16="http://schemas.microsoft.com/office/drawing/2014/main" id="{5C7B1044-DDB3-7DBF-672A-494651BF55E0}"/>
                      </a:ext>
                    </a:extLst>
                  </p:cNvPr>
                  <p:cNvSpPr>
                    <a:spLocks/>
                  </p:cNvSpPr>
                  <p:nvPr/>
                </p:nvSpPr>
                <p:spPr bwMode="auto">
                  <a:xfrm>
                    <a:off x="8008774" y="2672737"/>
                    <a:ext cx="98705" cy="181184"/>
                  </a:xfrm>
                  <a:custGeom>
                    <a:avLst/>
                    <a:gdLst>
                      <a:gd name="T0" fmla="*/ 2147483646 w 52"/>
                      <a:gd name="T1" fmla="*/ 2147483646 h 87"/>
                      <a:gd name="T2" fmla="*/ 2147483646 w 52"/>
                      <a:gd name="T3" fmla="*/ 2147483646 h 87"/>
                      <a:gd name="T4" fmla="*/ 2147483646 w 52"/>
                      <a:gd name="T5" fmla="*/ 2147483646 h 87"/>
                      <a:gd name="T6" fmla="*/ 2147483646 w 52"/>
                      <a:gd name="T7" fmla="*/ 2147483646 h 87"/>
                      <a:gd name="T8" fmla="*/ 2147483646 w 52"/>
                      <a:gd name="T9" fmla="*/ 2147483646 h 87"/>
                      <a:gd name="T10" fmla="*/ 2147483646 w 52"/>
                      <a:gd name="T11" fmla="*/ 2147483646 h 87"/>
                      <a:gd name="T12" fmla="*/ 2147483646 w 52"/>
                      <a:gd name="T13" fmla="*/ 2147483646 h 87"/>
                      <a:gd name="T14" fmla="*/ 2147483646 w 52"/>
                      <a:gd name="T15" fmla="*/ 2147483646 h 87"/>
                      <a:gd name="T16" fmla="*/ 2147483646 w 52"/>
                      <a:gd name="T17" fmla="*/ 2147483646 h 87"/>
                      <a:gd name="T18" fmla="*/ 2147483646 w 52"/>
                      <a:gd name="T19" fmla="*/ 2147483646 h 87"/>
                      <a:gd name="T20" fmla="*/ 2147483646 w 52"/>
                      <a:gd name="T21" fmla="*/ 2147483646 h 87"/>
                      <a:gd name="T22" fmla="*/ 2147483646 w 52"/>
                      <a:gd name="T23" fmla="*/ 2147483646 h 87"/>
                      <a:gd name="T24" fmla="*/ 2147483646 w 52"/>
                      <a:gd name="T25" fmla="*/ 2147483646 h 87"/>
                      <a:gd name="T26" fmla="*/ 2147483646 w 52"/>
                      <a:gd name="T27" fmla="*/ 2147483646 h 87"/>
                      <a:gd name="T28" fmla="*/ 2147483646 w 52"/>
                      <a:gd name="T29" fmla="*/ 2147483646 h 87"/>
                      <a:gd name="T30" fmla="*/ 2147483646 w 52"/>
                      <a:gd name="T31" fmla="*/ 2147483646 h 87"/>
                      <a:gd name="T32" fmla="*/ 2147483646 w 52"/>
                      <a:gd name="T33" fmla="*/ 2147483646 h 87"/>
                      <a:gd name="T34" fmla="*/ 2147483646 w 52"/>
                      <a:gd name="T35" fmla="*/ 2147483646 h 87"/>
                      <a:gd name="T36" fmla="*/ 2147483646 w 52"/>
                      <a:gd name="T37" fmla="*/ 0 h 87"/>
                      <a:gd name="T38" fmla="*/ 2147483646 w 52"/>
                      <a:gd name="T39" fmla="*/ 2147483646 h 87"/>
                      <a:gd name="T40" fmla="*/ 0 w 52"/>
                      <a:gd name="T41" fmla="*/ 2147483646 h 87"/>
                      <a:gd name="T42" fmla="*/ 2147483646 w 52"/>
                      <a:gd name="T43" fmla="*/ 2147483646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87">
                        <a:moveTo>
                          <a:pt x="14" y="55"/>
                        </a:moveTo>
                        <a:cubicBezTo>
                          <a:pt x="16" y="57"/>
                          <a:pt x="13" y="59"/>
                          <a:pt x="13" y="59"/>
                        </a:cubicBezTo>
                        <a:cubicBezTo>
                          <a:pt x="13" y="59"/>
                          <a:pt x="11" y="67"/>
                          <a:pt x="19" y="71"/>
                        </a:cubicBezTo>
                        <a:cubicBezTo>
                          <a:pt x="27" y="76"/>
                          <a:pt x="37" y="74"/>
                          <a:pt x="42" y="74"/>
                        </a:cubicBezTo>
                        <a:cubicBezTo>
                          <a:pt x="46" y="74"/>
                          <a:pt x="42" y="80"/>
                          <a:pt x="42" y="80"/>
                        </a:cubicBezTo>
                        <a:cubicBezTo>
                          <a:pt x="51" y="87"/>
                          <a:pt x="51" y="87"/>
                          <a:pt x="51" y="87"/>
                        </a:cubicBezTo>
                        <a:cubicBezTo>
                          <a:pt x="52" y="82"/>
                          <a:pt x="52" y="82"/>
                          <a:pt x="52" y="82"/>
                        </a:cubicBezTo>
                        <a:cubicBezTo>
                          <a:pt x="52" y="79"/>
                          <a:pt x="52" y="79"/>
                          <a:pt x="52" y="79"/>
                        </a:cubicBezTo>
                        <a:cubicBezTo>
                          <a:pt x="52" y="79"/>
                          <a:pt x="48" y="73"/>
                          <a:pt x="46" y="70"/>
                        </a:cubicBezTo>
                        <a:cubicBezTo>
                          <a:pt x="45" y="68"/>
                          <a:pt x="42" y="68"/>
                          <a:pt x="42" y="68"/>
                        </a:cubicBezTo>
                        <a:cubicBezTo>
                          <a:pt x="35" y="63"/>
                          <a:pt x="35" y="63"/>
                          <a:pt x="35" y="63"/>
                        </a:cubicBezTo>
                        <a:cubicBezTo>
                          <a:pt x="30" y="62"/>
                          <a:pt x="30" y="62"/>
                          <a:pt x="30" y="62"/>
                        </a:cubicBezTo>
                        <a:cubicBezTo>
                          <a:pt x="25" y="60"/>
                          <a:pt x="25" y="60"/>
                          <a:pt x="25" y="60"/>
                        </a:cubicBezTo>
                        <a:cubicBezTo>
                          <a:pt x="25" y="60"/>
                          <a:pt x="24" y="57"/>
                          <a:pt x="24" y="56"/>
                        </a:cubicBezTo>
                        <a:cubicBezTo>
                          <a:pt x="24" y="54"/>
                          <a:pt x="25" y="46"/>
                          <a:pt x="28" y="36"/>
                        </a:cubicBezTo>
                        <a:cubicBezTo>
                          <a:pt x="31" y="26"/>
                          <a:pt x="37" y="21"/>
                          <a:pt x="37" y="19"/>
                        </a:cubicBezTo>
                        <a:cubicBezTo>
                          <a:pt x="36" y="18"/>
                          <a:pt x="31" y="8"/>
                          <a:pt x="30" y="7"/>
                        </a:cubicBezTo>
                        <a:cubicBezTo>
                          <a:pt x="29" y="5"/>
                          <a:pt x="26" y="5"/>
                          <a:pt x="26" y="5"/>
                        </a:cubicBezTo>
                        <a:cubicBezTo>
                          <a:pt x="17" y="0"/>
                          <a:pt x="17" y="0"/>
                          <a:pt x="17" y="0"/>
                        </a:cubicBezTo>
                        <a:cubicBezTo>
                          <a:pt x="4" y="18"/>
                          <a:pt x="10" y="38"/>
                          <a:pt x="10" y="38"/>
                        </a:cubicBezTo>
                        <a:cubicBezTo>
                          <a:pt x="0" y="38"/>
                          <a:pt x="0" y="38"/>
                          <a:pt x="0" y="38"/>
                        </a:cubicBezTo>
                        <a:cubicBezTo>
                          <a:pt x="0" y="38"/>
                          <a:pt x="12" y="54"/>
                          <a:pt x="14"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75" name="Freeform 217">
                    <a:extLst>
                      <a:ext uri="{FF2B5EF4-FFF2-40B4-BE49-F238E27FC236}">
                        <a16:creationId xmlns:a16="http://schemas.microsoft.com/office/drawing/2014/main" id="{667AB32A-81D2-4D74-EDEF-9A16B0A4F165}"/>
                      </a:ext>
                    </a:extLst>
                  </p:cNvPr>
                  <p:cNvSpPr>
                    <a:spLocks/>
                  </p:cNvSpPr>
                  <p:nvPr/>
                </p:nvSpPr>
                <p:spPr bwMode="auto">
                  <a:xfrm>
                    <a:off x="8063611" y="2953331"/>
                    <a:ext cx="104971" cy="99410"/>
                  </a:xfrm>
                  <a:custGeom>
                    <a:avLst/>
                    <a:gdLst>
                      <a:gd name="T0" fmla="*/ 2147483646 w 56"/>
                      <a:gd name="T1" fmla="*/ 2147483646 h 48"/>
                      <a:gd name="T2" fmla="*/ 2147483646 w 56"/>
                      <a:gd name="T3" fmla="*/ 2147483646 h 48"/>
                      <a:gd name="T4" fmla="*/ 2147483646 w 56"/>
                      <a:gd name="T5" fmla="*/ 2147483646 h 48"/>
                      <a:gd name="T6" fmla="*/ 2147483646 w 56"/>
                      <a:gd name="T7" fmla="*/ 2147483646 h 48"/>
                      <a:gd name="T8" fmla="*/ 2147483646 w 56"/>
                      <a:gd name="T9" fmla="*/ 2147483646 h 48"/>
                      <a:gd name="T10" fmla="*/ 2147483646 w 56"/>
                      <a:gd name="T11" fmla="*/ 2147483646 h 48"/>
                      <a:gd name="T12" fmla="*/ 2147483646 w 56"/>
                      <a:gd name="T13" fmla="*/ 2147483646 h 48"/>
                      <a:gd name="T14" fmla="*/ 2147483646 w 56"/>
                      <a:gd name="T15" fmla="*/ 2147483646 h 48"/>
                      <a:gd name="T16" fmla="*/ 2147483646 w 56"/>
                      <a:gd name="T17" fmla="*/ 2147483646 h 48"/>
                      <a:gd name="T18" fmla="*/ 2147483646 w 56"/>
                      <a:gd name="T19" fmla="*/ 2147483646 h 48"/>
                      <a:gd name="T20" fmla="*/ 2147483646 w 56"/>
                      <a:gd name="T21" fmla="*/ 2147483646 h 48"/>
                      <a:gd name="T22" fmla="*/ 2147483646 w 56"/>
                      <a:gd name="T23" fmla="*/ 2147483646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 h="48">
                        <a:moveTo>
                          <a:pt x="51" y="14"/>
                        </a:moveTo>
                        <a:cubicBezTo>
                          <a:pt x="51" y="14"/>
                          <a:pt x="46" y="5"/>
                          <a:pt x="43" y="3"/>
                        </a:cubicBezTo>
                        <a:cubicBezTo>
                          <a:pt x="40" y="0"/>
                          <a:pt x="40" y="4"/>
                          <a:pt x="35" y="12"/>
                        </a:cubicBezTo>
                        <a:cubicBezTo>
                          <a:pt x="29" y="20"/>
                          <a:pt x="31" y="14"/>
                          <a:pt x="23" y="14"/>
                        </a:cubicBezTo>
                        <a:cubicBezTo>
                          <a:pt x="16" y="13"/>
                          <a:pt x="13" y="14"/>
                          <a:pt x="5" y="17"/>
                        </a:cubicBezTo>
                        <a:cubicBezTo>
                          <a:pt x="5" y="17"/>
                          <a:pt x="0" y="27"/>
                          <a:pt x="13" y="25"/>
                        </a:cubicBezTo>
                        <a:cubicBezTo>
                          <a:pt x="25" y="23"/>
                          <a:pt x="13" y="25"/>
                          <a:pt x="25" y="28"/>
                        </a:cubicBezTo>
                        <a:cubicBezTo>
                          <a:pt x="37" y="31"/>
                          <a:pt x="23" y="39"/>
                          <a:pt x="26" y="43"/>
                        </a:cubicBezTo>
                        <a:cubicBezTo>
                          <a:pt x="29" y="48"/>
                          <a:pt x="36" y="48"/>
                          <a:pt x="42" y="46"/>
                        </a:cubicBezTo>
                        <a:cubicBezTo>
                          <a:pt x="47" y="45"/>
                          <a:pt x="43" y="36"/>
                          <a:pt x="43" y="30"/>
                        </a:cubicBezTo>
                        <a:cubicBezTo>
                          <a:pt x="43" y="24"/>
                          <a:pt x="52" y="24"/>
                          <a:pt x="54" y="19"/>
                        </a:cubicBezTo>
                        <a:cubicBezTo>
                          <a:pt x="56" y="14"/>
                          <a:pt x="51" y="14"/>
                          <a:pt x="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76" name="Freeform 218">
                    <a:extLst>
                      <a:ext uri="{FF2B5EF4-FFF2-40B4-BE49-F238E27FC236}">
                        <a16:creationId xmlns:a16="http://schemas.microsoft.com/office/drawing/2014/main" id="{9CF16093-B024-8516-8F21-5DFD952B1456}"/>
                      </a:ext>
                    </a:extLst>
                  </p:cNvPr>
                  <p:cNvSpPr>
                    <a:spLocks/>
                  </p:cNvSpPr>
                  <p:nvPr/>
                </p:nvSpPr>
                <p:spPr bwMode="auto">
                  <a:xfrm>
                    <a:off x="7443180" y="3047931"/>
                    <a:ext cx="266347" cy="333505"/>
                  </a:xfrm>
                  <a:custGeom>
                    <a:avLst/>
                    <a:gdLst>
                      <a:gd name="T0" fmla="*/ 2147483646 w 141"/>
                      <a:gd name="T1" fmla="*/ 2147483646 h 161"/>
                      <a:gd name="T2" fmla="*/ 2147483646 w 141"/>
                      <a:gd name="T3" fmla="*/ 2147483646 h 161"/>
                      <a:gd name="T4" fmla="*/ 2147483646 w 141"/>
                      <a:gd name="T5" fmla="*/ 2147483646 h 161"/>
                      <a:gd name="T6" fmla="*/ 2147483646 w 141"/>
                      <a:gd name="T7" fmla="*/ 2147483646 h 161"/>
                      <a:gd name="T8" fmla="*/ 2147483646 w 141"/>
                      <a:gd name="T9" fmla="*/ 2147483646 h 161"/>
                      <a:gd name="T10" fmla="*/ 2147483646 w 141"/>
                      <a:gd name="T11" fmla="*/ 2147483646 h 161"/>
                      <a:gd name="T12" fmla="*/ 2147483646 w 141"/>
                      <a:gd name="T13" fmla="*/ 2147483646 h 161"/>
                      <a:gd name="T14" fmla="*/ 2147483646 w 141"/>
                      <a:gd name="T15" fmla="*/ 2147483646 h 161"/>
                      <a:gd name="T16" fmla="*/ 2147483646 w 141"/>
                      <a:gd name="T17" fmla="*/ 2147483646 h 161"/>
                      <a:gd name="T18" fmla="*/ 2147483646 w 141"/>
                      <a:gd name="T19" fmla="*/ 2147483646 h 161"/>
                      <a:gd name="T20" fmla="*/ 2147483646 w 141"/>
                      <a:gd name="T21" fmla="*/ 2147483646 h 161"/>
                      <a:gd name="T22" fmla="*/ 2147483646 w 141"/>
                      <a:gd name="T23" fmla="*/ 2147483646 h 161"/>
                      <a:gd name="T24" fmla="*/ 2147483646 w 141"/>
                      <a:gd name="T25" fmla="*/ 2147483646 h 161"/>
                      <a:gd name="T26" fmla="*/ 2147483646 w 141"/>
                      <a:gd name="T27" fmla="*/ 2147483646 h 161"/>
                      <a:gd name="T28" fmla="*/ 2147483646 w 141"/>
                      <a:gd name="T29" fmla="*/ 2147483646 h 161"/>
                      <a:gd name="T30" fmla="*/ 2147483646 w 141"/>
                      <a:gd name="T31" fmla="*/ 2147483646 h 161"/>
                      <a:gd name="T32" fmla="*/ 2147483646 w 141"/>
                      <a:gd name="T33" fmla="*/ 2147483646 h 161"/>
                      <a:gd name="T34" fmla="*/ 2147483646 w 141"/>
                      <a:gd name="T35" fmla="*/ 2147483646 h 161"/>
                      <a:gd name="T36" fmla="*/ 2147483646 w 141"/>
                      <a:gd name="T37" fmla="*/ 2147483646 h 161"/>
                      <a:gd name="T38" fmla="*/ 2147483646 w 141"/>
                      <a:gd name="T39" fmla="*/ 2147483646 h 161"/>
                      <a:gd name="T40" fmla="*/ 2147483646 w 141"/>
                      <a:gd name="T41" fmla="*/ 2147483646 h 161"/>
                      <a:gd name="T42" fmla="*/ 2147483646 w 141"/>
                      <a:gd name="T43" fmla="*/ 2147483646 h 161"/>
                      <a:gd name="T44" fmla="*/ 2147483646 w 141"/>
                      <a:gd name="T45" fmla="*/ 2147483646 h 161"/>
                      <a:gd name="T46" fmla="*/ 2147483646 w 141"/>
                      <a:gd name="T47" fmla="*/ 2147483646 h 161"/>
                      <a:gd name="T48" fmla="*/ 2147483646 w 141"/>
                      <a:gd name="T49" fmla="*/ 2147483646 h 161"/>
                      <a:gd name="T50" fmla="*/ 2147483646 w 141"/>
                      <a:gd name="T51" fmla="*/ 2147483646 h 161"/>
                      <a:gd name="T52" fmla="*/ 2147483646 w 141"/>
                      <a:gd name="T53" fmla="*/ 2147483646 h 161"/>
                      <a:gd name="T54" fmla="*/ 2147483646 w 141"/>
                      <a:gd name="T55" fmla="*/ 2147483646 h 161"/>
                      <a:gd name="T56" fmla="*/ 2147483646 w 141"/>
                      <a:gd name="T57" fmla="*/ 2147483646 h 161"/>
                      <a:gd name="T58" fmla="*/ 2147483646 w 141"/>
                      <a:gd name="T59" fmla="*/ 2147483646 h 161"/>
                      <a:gd name="T60" fmla="*/ 2147483646 w 141"/>
                      <a:gd name="T61" fmla="*/ 2147483646 h 161"/>
                      <a:gd name="T62" fmla="*/ 2147483646 w 141"/>
                      <a:gd name="T63" fmla="*/ 2147483646 h 161"/>
                      <a:gd name="T64" fmla="*/ 2147483646 w 141"/>
                      <a:gd name="T65" fmla="*/ 2147483646 h 161"/>
                      <a:gd name="T66" fmla="*/ 2147483646 w 141"/>
                      <a:gd name="T67" fmla="*/ 2147483646 h 161"/>
                      <a:gd name="T68" fmla="*/ 2147483646 w 141"/>
                      <a:gd name="T69" fmla="*/ 2147483646 h 161"/>
                      <a:gd name="T70" fmla="*/ 2147483646 w 141"/>
                      <a:gd name="T71" fmla="*/ 2147483646 h 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1" h="161">
                        <a:moveTo>
                          <a:pt x="134" y="147"/>
                        </a:moveTo>
                        <a:cubicBezTo>
                          <a:pt x="133" y="143"/>
                          <a:pt x="139" y="138"/>
                          <a:pt x="139" y="131"/>
                        </a:cubicBezTo>
                        <a:cubicBezTo>
                          <a:pt x="138" y="124"/>
                          <a:pt x="135" y="120"/>
                          <a:pt x="135" y="120"/>
                        </a:cubicBezTo>
                        <a:cubicBezTo>
                          <a:pt x="135" y="120"/>
                          <a:pt x="141" y="117"/>
                          <a:pt x="134" y="116"/>
                        </a:cubicBezTo>
                        <a:cubicBezTo>
                          <a:pt x="127" y="116"/>
                          <a:pt x="129" y="128"/>
                          <a:pt x="125" y="115"/>
                        </a:cubicBezTo>
                        <a:cubicBezTo>
                          <a:pt x="120" y="101"/>
                          <a:pt x="119" y="99"/>
                          <a:pt x="119" y="99"/>
                        </a:cubicBezTo>
                        <a:cubicBezTo>
                          <a:pt x="106" y="97"/>
                          <a:pt x="106" y="97"/>
                          <a:pt x="106" y="97"/>
                        </a:cubicBezTo>
                        <a:cubicBezTo>
                          <a:pt x="106" y="97"/>
                          <a:pt x="114" y="86"/>
                          <a:pt x="109" y="80"/>
                        </a:cubicBezTo>
                        <a:cubicBezTo>
                          <a:pt x="105" y="74"/>
                          <a:pt x="101" y="72"/>
                          <a:pt x="101" y="72"/>
                        </a:cubicBezTo>
                        <a:cubicBezTo>
                          <a:pt x="96" y="71"/>
                          <a:pt x="96" y="71"/>
                          <a:pt x="96" y="71"/>
                        </a:cubicBezTo>
                        <a:cubicBezTo>
                          <a:pt x="88" y="65"/>
                          <a:pt x="88" y="65"/>
                          <a:pt x="88" y="65"/>
                        </a:cubicBezTo>
                        <a:cubicBezTo>
                          <a:pt x="86" y="59"/>
                          <a:pt x="86" y="59"/>
                          <a:pt x="86" y="59"/>
                        </a:cubicBezTo>
                        <a:cubicBezTo>
                          <a:pt x="84" y="55"/>
                          <a:pt x="84" y="55"/>
                          <a:pt x="84" y="55"/>
                        </a:cubicBezTo>
                        <a:cubicBezTo>
                          <a:pt x="82" y="51"/>
                          <a:pt x="82" y="51"/>
                          <a:pt x="82" y="51"/>
                        </a:cubicBezTo>
                        <a:cubicBezTo>
                          <a:pt x="82" y="51"/>
                          <a:pt x="75" y="53"/>
                          <a:pt x="71" y="46"/>
                        </a:cubicBezTo>
                        <a:cubicBezTo>
                          <a:pt x="67" y="38"/>
                          <a:pt x="65" y="34"/>
                          <a:pt x="65" y="34"/>
                        </a:cubicBezTo>
                        <a:cubicBezTo>
                          <a:pt x="65" y="34"/>
                          <a:pt x="66" y="34"/>
                          <a:pt x="63" y="33"/>
                        </a:cubicBezTo>
                        <a:cubicBezTo>
                          <a:pt x="61" y="32"/>
                          <a:pt x="57" y="29"/>
                          <a:pt x="57" y="29"/>
                        </a:cubicBezTo>
                        <a:cubicBezTo>
                          <a:pt x="57" y="29"/>
                          <a:pt x="54" y="24"/>
                          <a:pt x="50" y="21"/>
                        </a:cubicBezTo>
                        <a:cubicBezTo>
                          <a:pt x="45" y="17"/>
                          <a:pt x="43" y="19"/>
                          <a:pt x="43" y="19"/>
                        </a:cubicBezTo>
                        <a:cubicBezTo>
                          <a:pt x="43" y="19"/>
                          <a:pt x="49" y="10"/>
                          <a:pt x="39" y="6"/>
                        </a:cubicBezTo>
                        <a:cubicBezTo>
                          <a:pt x="28" y="2"/>
                          <a:pt x="28" y="7"/>
                          <a:pt x="21" y="4"/>
                        </a:cubicBezTo>
                        <a:cubicBezTo>
                          <a:pt x="13" y="2"/>
                          <a:pt x="0" y="0"/>
                          <a:pt x="10" y="12"/>
                        </a:cubicBezTo>
                        <a:cubicBezTo>
                          <a:pt x="16" y="18"/>
                          <a:pt x="27" y="19"/>
                          <a:pt x="34" y="29"/>
                        </a:cubicBezTo>
                        <a:cubicBezTo>
                          <a:pt x="41" y="40"/>
                          <a:pt x="37" y="41"/>
                          <a:pt x="44" y="48"/>
                        </a:cubicBezTo>
                        <a:cubicBezTo>
                          <a:pt x="52" y="54"/>
                          <a:pt x="54" y="55"/>
                          <a:pt x="54" y="55"/>
                        </a:cubicBezTo>
                        <a:cubicBezTo>
                          <a:pt x="54" y="55"/>
                          <a:pt x="46" y="70"/>
                          <a:pt x="56" y="77"/>
                        </a:cubicBezTo>
                        <a:cubicBezTo>
                          <a:pt x="67" y="84"/>
                          <a:pt x="69" y="78"/>
                          <a:pt x="75" y="92"/>
                        </a:cubicBezTo>
                        <a:cubicBezTo>
                          <a:pt x="80" y="105"/>
                          <a:pt x="74" y="111"/>
                          <a:pt x="84" y="118"/>
                        </a:cubicBezTo>
                        <a:cubicBezTo>
                          <a:pt x="93" y="125"/>
                          <a:pt x="94" y="125"/>
                          <a:pt x="96" y="127"/>
                        </a:cubicBezTo>
                        <a:cubicBezTo>
                          <a:pt x="97" y="130"/>
                          <a:pt x="93" y="138"/>
                          <a:pt x="100" y="145"/>
                        </a:cubicBezTo>
                        <a:cubicBezTo>
                          <a:pt x="107" y="151"/>
                          <a:pt x="113" y="150"/>
                          <a:pt x="113" y="150"/>
                        </a:cubicBezTo>
                        <a:cubicBezTo>
                          <a:pt x="122" y="161"/>
                          <a:pt x="122" y="161"/>
                          <a:pt x="122" y="161"/>
                        </a:cubicBezTo>
                        <a:cubicBezTo>
                          <a:pt x="123" y="154"/>
                          <a:pt x="123" y="154"/>
                          <a:pt x="123" y="154"/>
                        </a:cubicBezTo>
                        <a:cubicBezTo>
                          <a:pt x="137" y="157"/>
                          <a:pt x="137" y="157"/>
                          <a:pt x="137" y="157"/>
                        </a:cubicBezTo>
                        <a:cubicBezTo>
                          <a:pt x="137" y="157"/>
                          <a:pt x="134" y="151"/>
                          <a:pt x="134"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77" name="Freeform 219">
                    <a:extLst>
                      <a:ext uri="{FF2B5EF4-FFF2-40B4-BE49-F238E27FC236}">
                        <a16:creationId xmlns:a16="http://schemas.microsoft.com/office/drawing/2014/main" id="{1008B394-785F-7F36-69F3-B6E625F420E4}"/>
                      </a:ext>
                    </a:extLst>
                  </p:cNvPr>
                  <p:cNvSpPr>
                    <a:spLocks/>
                  </p:cNvSpPr>
                  <p:nvPr/>
                </p:nvSpPr>
                <p:spPr bwMode="auto">
                  <a:xfrm>
                    <a:off x="7690725" y="3381436"/>
                    <a:ext cx="211510" cy="81773"/>
                  </a:xfrm>
                  <a:custGeom>
                    <a:avLst/>
                    <a:gdLst>
                      <a:gd name="T0" fmla="*/ 2147483646 w 112"/>
                      <a:gd name="T1" fmla="*/ 2147483646 h 39"/>
                      <a:gd name="T2" fmla="*/ 2147483646 w 112"/>
                      <a:gd name="T3" fmla="*/ 2147483646 h 39"/>
                      <a:gd name="T4" fmla="*/ 2147483646 w 112"/>
                      <a:gd name="T5" fmla="*/ 2147483646 h 39"/>
                      <a:gd name="T6" fmla="*/ 2147483646 w 112"/>
                      <a:gd name="T7" fmla="*/ 2147483646 h 39"/>
                      <a:gd name="T8" fmla="*/ 2147483646 w 112"/>
                      <a:gd name="T9" fmla="*/ 2147483646 h 39"/>
                      <a:gd name="T10" fmla="*/ 2147483646 w 112"/>
                      <a:gd name="T11" fmla="*/ 2147483646 h 39"/>
                      <a:gd name="T12" fmla="*/ 2147483646 w 112"/>
                      <a:gd name="T13" fmla="*/ 2147483646 h 39"/>
                      <a:gd name="T14" fmla="*/ 2147483646 w 112"/>
                      <a:gd name="T15" fmla="*/ 2147483646 h 39"/>
                      <a:gd name="T16" fmla="*/ 2147483646 w 112"/>
                      <a:gd name="T17" fmla="*/ 2147483646 h 39"/>
                      <a:gd name="T18" fmla="*/ 2147483646 w 112"/>
                      <a:gd name="T19" fmla="*/ 2147483646 h 39"/>
                      <a:gd name="T20" fmla="*/ 2147483646 w 112"/>
                      <a:gd name="T21" fmla="*/ 2147483646 h 39"/>
                      <a:gd name="T22" fmla="*/ 2147483646 w 112"/>
                      <a:gd name="T23" fmla="*/ 2147483646 h 39"/>
                      <a:gd name="T24" fmla="*/ 2147483646 w 112"/>
                      <a:gd name="T25" fmla="*/ 2147483646 h 39"/>
                      <a:gd name="T26" fmla="*/ 0 w 112"/>
                      <a:gd name="T27" fmla="*/ 2147483646 h 39"/>
                      <a:gd name="T28" fmla="*/ 2147483646 w 112"/>
                      <a:gd name="T29" fmla="*/ 2147483646 h 39"/>
                      <a:gd name="T30" fmla="*/ 2147483646 w 112"/>
                      <a:gd name="T31" fmla="*/ 2147483646 h 39"/>
                      <a:gd name="T32" fmla="*/ 2147483646 w 112"/>
                      <a:gd name="T33" fmla="*/ 2147483646 h 39"/>
                      <a:gd name="T34" fmla="*/ 2147483646 w 112"/>
                      <a:gd name="T35" fmla="*/ 2147483646 h 39"/>
                      <a:gd name="T36" fmla="*/ 2147483646 w 112"/>
                      <a:gd name="T37" fmla="*/ 2147483646 h 39"/>
                      <a:gd name="T38" fmla="*/ 2147483646 w 112"/>
                      <a:gd name="T39" fmla="*/ 2147483646 h 39"/>
                      <a:gd name="T40" fmla="*/ 2147483646 w 112"/>
                      <a:gd name="T41" fmla="*/ 2147483646 h 39"/>
                      <a:gd name="T42" fmla="*/ 2147483646 w 112"/>
                      <a:gd name="T43" fmla="*/ 2147483646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39">
                        <a:moveTo>
                          <a:pt x="99" y="39"/>
                        </a:moveTo>
                        <a:cubicBezTo>
                          <a:pt x="104" y="39"/>
                          <a:pt x="104" y="39"/>
                          <a:pt x="104" y="39"/>
                        </a:cubicBezTo>
                        <a:cubicBezTo>
                          <a:pt x="110" y="39"/>
                          <a:pt x="110" y="39"/>
                          <a:pt x="110" y="39"/>
                        </a:cubicBezTo>
                        <a:cubicBezTo>
                          <a:pt x="112" y="35"/>
                          <a:pt x="112" y="35"/>
                          <a:pt x="112" y="35"/>
                        </a:cubicBezTo>
                        <a:cubicBezTo>
                          <a:pt x="109" y="27"/>
                          <a:pt x="109" y="27"/>
                          <a:pt x="109" y="27"/>
                        </a:cubicBezTo>
                        <a:cubicBezTo>
                          <a:pt x="104" y="25"/>
                          <a:pt x="104" y="25"/>
                          <a:pt x="104" y="25"/>
                        </a:cubicBezTo>
                        <a:cubicBezTo>
                          <a:pt x="100" y="25"/>
                          <a:pt x="100" y="25"/>
                          <a:pt x="100" y="25"/>
                        </a:cubicBezTo>
                        <a:cubicBezTo>
                          <a:pt x="94" y="23"/>
                          <a:pt x="94" y="23"/>
                          <a:pt x="94" y="23"/>
                        </a:cubicBezTo>
                        <a:cubicBezTo>
                          <a:pt x="94" y="23"/>
                          <a:pt x="95" y="18"/>
                          <a:pt x="91" y="14"/>
                        </a:cubicBezTo>
                        <a:cubicBezTo>
                          <a:pt x="88" y="9"/>
                          <a:pt x="77" y="10"/>
                          <a:pt x="61" y="13"/>
                        </a:cubicBezTo>
                        <a:cubicBezTo>
                          <a:pt x="46" y="15"/>
                          <a:pt x="56" y="14"/>
                          <a:pt x="45" y="7"/>
                        </a:cubicBezTo>
                        <a:cubicBezTo>
                          <a:pt x="34" y="0"/>
                          <a:pt x="28" y="2"/>
                          <a:pt x="23" y="3"/>
                        </a:cubicBezTo>
                        <a:cubicBezTo>
                          <a:pt x="17" y="4"/>
                          <a:pt x="8" y="3"/>
                          <a:pt x="8" y="3"/>
                        </a:cubicBezTo>
                        <a:cubicBezTo>
                          <a:pt x="0" y="14"/>
                          <a:pt x="0" y="14"/>
                          <a:pt x="0" y="14"/>
                        </a:cubicBezTo>
                        <a:cubicBezTo>
                          <a:pt x="8" y="15"/>
                          <a:pt x="8" y="15"/>
                          <a:pt x="8" y="15"/>
                        </a:cubicBezTo>
                        <a:cubicBezTo>
                          <a:pt x="11" y="17"/>
                          <a:pt x="11" y="17"/>
                          <a:pt x="11" y="17"/>
                        </a:cubicBezTo>
                        <a:cubicBezTo>
                          <a:pt x="16" y="22"/>
                          <a:pt x="16" y="22"/>
                          <a:pt x="16" y="22"/>
                        </a:cubicBezTo>
                        <a:cubicBezTo>
                          <a:pt x="16" y="22"/>
                          <a:pt x="24" y="24"/>
                          <a:pt x="36" y="27"/>
                        </a:cubicBezTo>
                        <a:cubicBezTo>
                          <a:pt x="48" y="29"/>
                          <a:pt x="42" y="25"/>
                          <a:pt x="51" y="26"/>
                        </a:cubicBezTo>
                        <a:cubicBezTo>
                          <a:pt x="59" y="27"/>
                          <a:pt x="63" y="32"/>
                          <a:pt x="74" y="35"/>
                        </a:cubicBezTo>
                        <a:cubicBezTo>
                          <a:pt x="85" y="37"/>
                          <a:pt x="80" y="30"/>
                          <a:pt x="87" y="31"/>
                        </a:cubicBezTo>
                        <a:cubicBezTo>
                          <a:pt x="95" y="31"/>
                          <a:pt x="99" y="39"/>
                          <a:pt x="99"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78" name="Freeform 220">
                    <a:extLst>
                      <a:ext uri="{FF2B5EF4-FFF2-40B4-BE49-F238E27FC236}">
                        <a16:creationId xmlns:a16="http://schemas.microsoft.com/office/drawing/2014/main" id="{DB244DC8-A841-FB13-961F-D6FAA356A9C4}"/>
                      </a:ext>
                    </a:extLst>
                  </p:cNvPr>
                  <p:cNvSpPr>
                    <a:spLocks/>
                  </p:cNvSpPr>
                  <p:nvPr/>
                </p:nvSpPr>
                <p:spPr bwMode="auto">
                  <a:xfrm>
                    <a:off x="7759662" y="3022276"/>
                    <a:ext cx="235012" cy="301438"/>
                  </a:xfrm>
                  <a:custGeom>
                    <a:avLst/>
                    <a:gdLst>
                      <a:gd name="T0" fmla="*/ 2147483646 w 124"/>
                      <a:gd name="T1" fmla="*/ 2147483646 h 145"/>
                      <a:gd name="T2" fmla="*/ 2147483646 w 124"/>
                      <a:gd name="T3" fmla="*/ 2147483646 h 145"/>
                      <a:gd name="T4" fmla="*/ 2147483646 w 124"/>
                      <a:gd name="T5" fmla="*/ 2147483646 h 145"/>
                      <a:gd name="T6" fmla="*/ 2147483646 w 124"/>
                      <a:gd name="T7" fmla="*/ 2147483646 h 145"/>
                      <a:gd name="T8" fmla="*/ 2147483646 w 124"/>
                      <a:gd name="T9" fmla="*/ 2147483646 h 145"/>
                      <a:gd name="T10" fmla="*/ 2147483646 w 124"/>
                      <a:gd name="T11" fmla="*/ 2147483646 h 145"/>
                      <a:gd name="T12" fmla="*/ 2147483646 w 124"/>
                      <a:gd name="T13" fmla="*/ 2147483646 h 145"/>
                      <a:gd name="T14" fmla="*/ 2147483646 w 124"/>
                      <a:gd name="T15" fmla="*/ 2147483646 h 145"/>
                      <a:gd name="T16" fmla="*/ 2147483646 w 124"/>
                      <a:gd name="T17" fmla="*/ 2147483646 h 145"/>
                      <a:gd name="T18" fmla="*/ 2147483646 w 124"/>
                      <a:gd name="T19" fmla="*/ 2147483646 h 145"/>
                      <a:gd name="T20" fmla="*/ 2147483646 w 124"/>
                      <a:gd name="T21" fmla="*/ 2147483646 h 145"/>
                      <a:gd name="T22" fmla="*/ 2147483646 w 124"/>
                      <a:gd name="T23" fmla="*/ 2147483646 h 145"/>
                      <a:gd name="T24" fmla="*/ 2147483646 w 124"/>
                      <a:gd name="T25" fmla="*/ 2147483646 h 145"/>
                      <a:gd name="T26" fmla="*/ 2147483646 w 124"/>
                      <a:gd name="T27" fmla="*/ 2147483646 h 145"/>
                      <a:gd name="T28" fmla="*/ 2147483646 w 124"/>
                      <a:gd name="T29" fmla="*/ 2147483646 h 145"/>
                      <a:gd name="T30" fmla="*/ 2147483646 w 124"/>
                      <a:gd name="T31" fmla="*/ 2147483646 h 145"/>
                      <a:gd name="T32" fmla="*/ 2147483646 w 124"/>
                      <a:gd name="T33" fmla="*/ 2147483646 h 145"/>
                      <a:gd name="T34" fmla="*/ 2147483646 w 124"/>
                      <a:gd name="T35" fmla="*/ 2147483646 h 145"/>
                      <a:gd name="T36" fmla="*/ 2147483646 w 124"/>
                      <a:gd name="T37" fmla="*/ 2147483646 h 145"/>
                      <a:gd name="T38" fmla="*/ 2147483646 w 124"/>
                      <a:gd name="T39" fmla="*/ 2147483646 h 145"/>
                      <a:gd name="T40" fmla="*/ 2147483646 w 124"/>
                      <a:gd name="T41" fmla="*/ 2147483646 h 145"/>
                      <a:gd name="T42" fmla="*/ 2147483646 w 124"/>
                      <a:gd name="T43" fmla="*/ 2147483646 h 145"/>
                      <a:gd name="T44" fmla="*/ 2147483646 w 124"/>
                      <a:gd name="T45" fmla="*/ 2147483646 h 145"/>
                      <a:gd name="T46" fmla="*/ 2147483646 w 124"/>
                      <a:gd name="T47" fmla="*/ 2147483646 h 145"/>
                      <a:gd name="T48" fmla="*/ 2147483646 w 124"/>
                      <a:gd name="T49" fmla="*/ 2147483646 h 145"/>
                      <a:gd name="T50" fmla="*/ 2147483646 w 124"/>
                      <a:gd name="T51" fmla="*/ 2147483646 h 145"/>
                      <a:gd name="T52" fmla="*/ 2147483646 w 124"/>
                      <a:gd name="T53" fmla="*/ 2147483646 h 145"/>
                      <a:gd name="T54" fmla="*/ 2147483646 w 124"/>
                      <a:gd name="T55" fmla="*/ 2147483646 h 145"/>
                      <a:gd name="T56" fmla="*/ 2147483646 w 124"/>
                      <a:gd name="T57" fmla="*/ 2147483646 h 145"/>
                      <a:gd name="T58" fmla="*/ 2147483646 w 124"/>
                      <a:gd name="T59" fmla="*/ 2147483646 h 145"/>
                      <a:gd name="T60" fmla="*/ 2147483646 w 124"/>
                      <a:gd name="T61" fmla="*/ 2147483646 h 145"/>
                      <a:gd name="T62" fmla="*/ 2147483646 w 124"/>
                      <a:gd name="T63" fmla="*/ 2147483646 h 145"/>
                      <a:gd name="T64" fmla="*/ 2147483646 w 124"/>
                      <a:gd name="T65" fmla="*/ 2147483646 h 145"/>
                      <a:gd name="T66" fmla="*/ 2147483646 w 124"/>
                      <a:gd name="T67" fmla="*/ 2147483646 h 145"/>
                      <a:gd name="T68" fmla="*/ 2147483646 w 124"/>
                      <a:gd name="T69" fmla="*/ 2147483646 h 145"/>
                      <a:gd name="T70" fmla="*/ 2147483646 w 124"/>
                      <a:gd name="T71" fmla="*/ 2147483646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4" h="145">
                        <a:moveTo>
                          <a:pt x="116" y="18"/>
                        </a:moveTo>
                        <a:cubicBezTo>
                          <a:pt x="116" y="18"/>
                          <a:pt x="113" y="10"/>
                          <a:pt x="110" y="5"/>
                        </a:cubicBezTo>
                        <a:cubicBezTo>
                          <a:pt x="107" y="0"/>
                          <a:pt x="101" y="2"/>
                          <a:pt x="101" y="2"/>
                        </a:cubicBezTo>
                        <a:cubicBezTo>
                          <a:pt x="101" y="2"/>
                          <a:pt x="95" y="10"/>
                          <a:pt x="94" y="12"/>
                        </a:cubicBezTo>
                        <a:cubicBezTo>
                          <a:pt x="94" y="13"/>
                          <a:pt x="87" y="24"/>
                          <a:pt x="87" y="24"/>
                        </a:cubicBezTo>
                        <a:cubicBezTo>
                          <a:pt x="78" y="29"/>
                          <a:pt x="78" y="29"/>
                          <a:pt x="78" y="29"/>
                        </a:cubicBezTo>
                        <a:cubicBezTo>
                          <a:pt x="72" y="31"/>
                          <a:pt x="72" y="31"/>
                          <a:pt x="72" y="31"/>
                        </a:cubicBezTo>
                        <a:cubicBezTo>
                          <a:pt x="70" y="34"/>
                          <a:pt x="70" y="34"/>
                          <a:pt x="70" y="34"/>
                        </a:cubicBezTo>
                        <a:cubicBezTo>
                          <a:pt x="65" y="47"/>
                          <a:pt x="65" y="47"/>
                          <a:pt x="65" y="47"/>
                        </a:cubicBezTo>
                        <a:cubicBezTo>
                          <a:pt x="57" y="51"/>
                          <a:pt x="57" y="51"/>
                          <a:pt x="57" y="51"/>
                        </a:cubicBezTo>
                        <a:cubicBezTo>
                          <a:pt x="57" y="51"/>
                          <a:pt x="53" y="49"/>
                          <a:pt x="43" y="55"/>
                        </a:cubicBezTo>
                        <a:cubicBezTo>
                          <a:pt x="34" y="61"/>
                          <a:pt x="33" y="76"/>
                          <a:pt x="33" y="76"/>
                        </a:cubicBezTo>
                        <a:cubicBezTo>
                          <a:pt x="19" y="67"/>
                          <a:pt x="19" y="67"/>
                          <a:pt x="19" y="67"/>
                        </a:cubicBezTo>
                        <a:cubicBezTo>
                          <a:pt x="11" y="65"/>
                          <a:pt x="10" y="68"/>
                          <a:pt x="10" y="68"/>
                        </a:cubicBezTo>
                        <a:cubicBezTo>
                          <a:pt x="10" y="68"/>
                          <a:pt x="2" y="83"/>
                          <a:pt x="1" y="85"/>
                        </a:cubicBezTo>
                        <a:cubicBezTo>
                          <a:pt x="0" y="87"/>
                          <a:pt x="1" y="91"/>
                          <a:pt x="1" y="91"/>
                        </a:cubicBezTo>
                        <a:cubicBezTo>
                          <a:pt x="1" y="91"/>
                          <a:pt x="10" y="100"/>
                          <a:pt x="14" y="105"/>
                        </a:cubicBezTo>
                        <a:cubicBezTo>
                          <a:pt x="19" y="110"/>
                          <a:pt x="15" y="113"/>
                          <a:pt x="23" y="129"/>
                        </a:cubicBezTo>
                        <a:cubicBezTo>
                          <a:pt x="31" y="145"/>
                          <a:pt x="48" y="139"/>
                          <a:pt x="48" y="139"/>
                        </a:cubicBezTo>
                        <a:cubicBezTo>
                          <a:pt x="56" y="138"/>
                          <a:pt x="56" y="138"/>
                          <a:pt x="56" y="138"/>
                        </a:cubicBezTo>
                        <a:cubicBezTo>
                          <a:pt x="70" y="139"/>
                          <a:pt x="70" y="139"/>
                          <a:pt x="70" y="139"/>
                        </a:cubicBezTo>
                        <a:cubicBezTo>
                          <a:pt x="75" y="143"/>
                          <a:pt x="75" y="143"/>
                          <a:pt x="75" y="143"/>
                        </a:cubicBezTo>
                        <a:cubicBezTo>
                          <a:pt x="80" y="143"/>
                          <a:pt x="80" y="143"/>
                          <a:pt x="80" y="143"/>
                        </a:cubicBezTo>
                        <a:cubicBezTo>
                          <a:pt x="88" y="138"/>
                          <a:pt x="88" y="138"/>
                          <a:pt x="88" y="138"/>
                        </a:cubicBezTo>
                        <a:cubicBezTo>
                          <a:pt x="99" y="123"/>
                          <a:pt x="99" y="123"/>
                          <a:pt x="99" y="123"/>
                        </a:cubicBezTo>
                        <a:cubicBezTo>
                          <a:pt x="98" y="119"/>
                          <a:pt x="98" y="119"/>
                          <a:pt x="98" y="119"/>
                        </a:cubicBezTo>
                        <a:cubicBezTo>
                          <a:pt x="104" y="111"/>
                          <a:pt x="104" y="111"/>
                          <a:pt x="104" y="111"/>
                        </a:cubicBezTo>
                        <a:cubicBezTo>
                          <a:pt x="105" y="106"/>
                          <a:pt x="105" y="106"/>
                          <a:pt x="105" y="106"/>
                        </a:cubicBezTo>
                        <a:cubicBezTo>
                          <a:pt x="105" y="106"/>
                          <a:pt x="105" y="94"/>
                          <a:pt x="106" y="88"/>
                        </a:cubicBezTo>
                        <a:cubicBezTo>
                          <a:pt x="107" y="83"/>
                          <a:pt x="118" y="80"/>
                          <a:pt x="118" y="80"/>
                        </a:cubicBezTo>
                        <a:cubicBezTo>
                          <a:pt x="118" y="80"/>
                          <a:pt x="112" y="79"/>
                          <a:pt x="111" y="78"/>
                        </a:cubicBezTo>
                        <a:cubicBezTo>
                          <a:pt x="109" y="76"/>
                          <a:pt x="107" y="66"/>
                          <a:pt x="106" y="59"/>
                        </a:cubicBezTo>
                        <a:cubicBezTo>
                          <a:pt x="105" y="52"/>
                          <a:pt x="104" y="54"/>
                          <a:pt x="103" y="48"/>
                        </a:cubicBezTo>
                        <a:cubicBezTo>
                          <a:pt x="102" y="43"/>
                          <a:pt x="107" y="40"/>
                          <a:pt x="113" y="36"/>
                        </a:cubicBezTo>
                        <a:cubicBezTo>
                          <a:pt x="120" y="32"/>
                          <a:pt x="124" y="32"/>
                          <a:pt x="124" y="23"/>
                        </a:cubicBezTo>
                        <a:cubicBezTo>
                          <a:pt x="123" y="15"/>
                          <a:pt x="116" y="18"/>
                          <a:pt x="116"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79" name="Freeform 221">
                    <a:extLst>
                      <a:ext uri="{FF2B5EF4-FFF2-40B4-BE49-F238E27FC236}">
                        <a16:creationId xmlns:a16="http://schemas.microsoft.com/office/drawing/2014/main" id="{22EA7E2E-1911-86F7-9986-50D3826C20FE}"/>
                      </a:ext>
                    </a:extLst>
                  </p:cNvPr>
                  <p:cNvSpPr>
                    <a:spLocks/>
                  </p:cNvSpPr>
                  <p:nvPr/>
                </p:nvSpPr>
                <p:spPr bwMode="auto">
                  <a:xfrm>
                    <a:off x="7983706" y="3181013"/>
                    <a:ext cx="142574" cy="203630"/>
                  </a:xfrm>
                  <a:custGeom>
                    <a:avLst/>
                    <a:gdLst>
                      <a:gd name="T0" fmla="*/ 2147483646 w 76"/>
                      <a:gd name="T1" fmla="*/ 2147483646 h 98"/>
                      <a:gd name="T2" fmla="*/ 2147483646 w 76"/>
                      <a:gd name="T3" fmla="*/ 2147483646 h 98"/>
                      <a:gd name="T4" fmla="*/ 2147483646 w 76"/>
                      <a:gd name="T5" fmla="*/ 2147483646 h 98"/>
                      <a:gd name="T6" fmla="*/ 2147483646 w 76"/>
                      <a:gd name="T7" fmla="*/ 2147483646 h 98"/>
                      <a:gd name="T8" fmla="*/ 2147483646 w 76"/>
                      <a:gd name="T9" fmla="*/ 2147483646 h 98"/>
                      <a:gd name="T10" fmla="*/ 2147483646 w 76"/>
                      <a:gd name="T11" fmla="*/ 2147483646 h 98"/>
                      <a:gd name="T12" fmla="*/ 2147483646 w 76"/>
                      <a:gd name="T13" fmla="*/ 2147483646 h 98"/>
                      <a:gd name="T14" fmla="*/ 2147483646 w 76"/>
                      <a:gd name="T15" fmla="*/ 2147483646 h 98"/>
                      <a:gd name="T16" fmla="*/ 2147483646 w 76"/>
                      <a:gd name="T17" fmla="*/ 2147483646 h 98"/>
                      <a:gd name="T18" fmla="*/ 2147483646 w 76"/>
                      <a:gd name="T19" fmla="*/ 2147483646 h 98"/>
                      <a:gd name="T20" fmla="*/ 2147483646 w 76"/>
                      <a:gd name="T21" fmla="*/ 2147483646 h 98"/>
                      <a:gd name="T22" fmla="*/ 2147483646 w 76"/>
                      <a:gd name="T23" fmla="*/ 2147483646 h 98"/>
                      <a:gd name="T24" fmla="*/ 2147483646 w 76"/>
                      <a:gd name="T25" fmla="*/ 2147483646 h 98"/>
                      <a:gd name="T26" fmla="*/ 2147483646 w 76"/>
                      <a:gd name="T27" fmla="*/ 2147483646 h 98"/>
                      <a:gd name="T28" fmla="*/ 2147483646 w 76"/>
                      <a:gd name="T29" fmla="*/ 2147483646 h 98"/>
                      <a:gd name="T30" fmla="*/ 2147483646 w 76"/>
                      <a:gd name="T31" fmla="*/ 2147483646 h 98"/>
                      <a:gd name="T32" fmla="*/ 2147483646 w 76"/>
                      <a:gd name="T33" fmla="*/ 2147483646 h 98"/>
                      <a:gd name="T34" fmla="*/ 2147483646 w 76"/>
                      <a:gd name="T35" fmla="*/ 2147483646 h 98"/>
                      <a:gd name="T36" fmla="*/ 2147483646 w 76"/>
                      <a:gd name="T37" fmla="*/ 2147483646 h 98"/>
                      <a:gd name="T38" fmla="*/ 2147483646 w 76"/>
                      <a:gd name="T39" fmla="*/ 2147483646 h 98"/>
                      <a:gd name="T40" fmla="*/ 2147483646 w 76"/>
                      <a:gd name="T41" fmla="*/ 2147483646 h 98"/>
                      <a:gd name="T42" fmla="*/ 2147483646 w 76"/>
                      <a:gd name="T43" fmla="*/ 2147483646 h 98"/>
                      <a:gd name="T44" fmla="*/ 2147483646 w 76"/>
                      <a:gd name="T45" fmla="*/ 2147483646 h 98"/>
                      <a:gd name="T46" fmla="*/ 2147483646 w 76"/>
                      <a:gd name="T47" fmla="*/ 2147483646 h 98"/>
                      <a:gd name="T48" fmla="*/ 2147483646 w 76"/>
                      <a:gd name="T49" fmla="*/ 2147483646 h 98"/>
                      <a:gd name="T50" fmla="*/ 2147483646 w 76"/>
                      <a:gd name="T51" fmla="*/ 2147483646 h 98"/>
                      <a:gd name="T52" fmla="*/ 2147483646 w 76"/>
                      <a:gd name="T53" fmla="*/ 2147483646 h 98"/>
                      <a:gd name="T54" fmla="*/ 2147483646 w 76"/>
                      <a:gd name="T55" fmla="*/ 0 h 98"/>
                      <a:gd name="T56" fmla="*/ 2147483646 w 76"/>
                      <a:gd name="T57" fmla="*/ 0 h 98"/>
                      <a:gd name="T58" fmla="*/ 2147483646 w 76"/>
                      <a:gd name="T59" fmla="*/ 2147483646 h 98"/>
                      <a:gd name="T60" fmla="*/ 2147483646 w 76"/>
                      <a:gd name="T61" fmla="*/ 2147483646 h 98"/>
                      <a:gd name="T62" fmla="*/ 2147483646 w 76"/>
                      <a:gd name="T63" fmla="*/ 2147483646 h 98"/>
                      <a:gd name="T64" fmla="*/ 2147483646 w 76"/>
                      <a:gd name="T65" fmla="*/ 2147483646 h 98"/>
                      <a:gd name="T66" fmla="*/ 2147483646 w 76"/>
                      <a:gd name="T67" fmla="*/ 2147483646 h 98"/>
                      <a:gd name="T68" fmla="*/ 2147483646 w 76"/>
                      <a:gd name="T69" fmla="*/ 2147483646 h 98"/>
                      <a:gd name="T70" fmla="*/ 2147483646 w 76"/>
                      <a:gd name="T71" fmla="*/ 2147483646 h 98"/>
                      <a:gd name="T72" fmla="*/ 2147483646 w 76"/>
                      <a:gd name="T73" fmla="*/ 2147483646 h 98"/>
                      <a:gd name="T74" fmla="*/ 2147483646 w 76"/>
                      <a:gd name="T75" fmla="*/ 2147483646 h 98"/>
                      <a:gd name="T76" fmla="*/ 2147483646 w 76"/>
                      <a:gd name="T77" fmla="*/ 2147483646 h 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6" h="98">
                        <a:moveTo>
                          <a:pt x="8" y="64"/>
                        </a:moveTo>
                        <a:cubicBezTo>
                          <a:pt x="12" y="69"/>
                          <a:pt x="15" y="64"/>
                          <a:pt x="13" y="72"/>
                        </a:cubicBezTo>
                        <a:cubicBezTo>
                          <a:pt x="11" y="79"/>
                          <a:pt x="0" y="98"/>
                          <a:pt x="14" y="93"/>
                        </a:cubicBezTo>
                        <a:cubicBezTo>
                          <a:pt x="28" y="89"/>
                          <a:pt x="28" y="94"/>
                          <a:pt x="24" y="81"/>
                        </a:cubicBezTo>
                        <a:cubicBezTo>
                          <a:pt x="21" y="67"/>
                          <a:pt x="30" y="62"/>
                          <a:pt x="30" y="62"/>
                        </a:cubicBezTo>
                        <a:cubicBezTo>
                          <a:pt x="33" y="61"/>
                          <a:pt x="33" y="61"/>
                          <a:pt x="33" y="61"/>
                        </a:cubicBezTo>
                        <a:cubicBezTo>
                          <a:pt x="37" y="75"/>
                          <a:pt x="37" y="75"/>
                          <a:pt x="37" y="75"/>
                        </a:cubicBezTo>
                        <a:cubicBezTo>
                          <a:pt x="40" y="86"/>
                          <a:pt x="40" y="86"/>
                          <a:pt x="40" y="86"/>
                        </a:cubicBezTo>
                        <a:cubicBezTo>
                          <a:pt x="45" y="85"/>
                          <a:pt x="45" y="85"/>
                          <a:pt x="45" y="85"/>
                        </a:cubicBezTo>
                        <a:cubicBezTo>
                          <a:pt x="46" y="80"/>
                          <a:pt x="46" y="80"/>
                          <a:pt x="46" y="80"/>
                        </a:cubicBezTo>
                        <a:cubicBezTo>
                          <a:pt x="56" y="79"/>
                          <a:pt x="56" y="79"/>
                          <a:pt x="56" y="79"/>
                        </a:cubicBezTo>
                        <a:cubicBezTo>
                          <a:pt x="47" y="72"/>
                          <a:pt x="47" y="72"/>
                          <a:pt x="47" y="72"/>
                        </a:cubicBezTo>
                        <a:cubicBezTo>
                          <a:pt x="47" y="66"/>
                          <a:pt x="47" y="66"/>
                          <a:pt x="47" y="66"/>
                        </a:cubicBezTo>
                        <a:cubicBezTo>
                          <a:pt x="43" y="62"/>
                          <a:pt x="43" y="62"/>
                          <a:pt x="43" y="62"/>
                        </a:cubicBezTo>
                        <a:cubicBezTo>
                          <a:pt x="37" y="52"/>
                          <a:pt x="37" y="52"/>
                          <a:pt x="37" y="52"/>
                        </a:cubicBezTo>
                        <a:cubicBezTo>
                          <a:pt x="32" y="51"/>
                          <a:pt x="32" y="51"/>
                          <a:pt x="32" y="51"/>
                        </a:cubicBezTo>
                        <a:cubicBezTo>
                          <a:pt x="32" y="44"/>
                          <a:pt x="32" y="44"/>
                          <a:pt x="32" y="44"/>
                        </a:cubicBezTo>
                        <a:cubicBezTo>
                          <a:pt x="32" y="44"/>
                          <a:pt x="56" y="41"/>
                          <a:pt x="56" y="38"/>
                        </a:cubicBezTo>
                        <a:cubicBezTo>
                          <a:pt x="56" y="32"/>
                          <a:pt x="56" y="32"/>
                          <a:pt x="56" y="32"/>
                        </a:cubicBezTo>
                        <a:cubicBezTo>
                          <a:pt x="56" y="32"/>
                          <a:pt x="43" y="27"/>
                          <a:pt x="38" y="31"/>
                        </a:cubicBezTo>
                        <a:cubicBezTo>
                          <a:pt x="32" y="36"/>
                          <a:pt x="18" y="37"/>
                          <a:pt x="18" y="33"/>
                        </a:cubicBezTo>
                        <a:cubicBezTo>
                          <a:pt x="18" y="29"/>
                          <a:pt x="24" y="20"/>
                          <a:pt x="24" y="20"/>
                        </a:cubicBezTo>
                        <a:cubicBezTo>
                          <a:pt x="24" y="16"/>
                          <a:pt x="24" y="16"/>
                          <a:pt x="24" y="16"/>
                        </a:cubicBezTo>
                        <a:cubicBezTo>
                          <a:pt x="24" y="16"/>
                          <a:pt x="39" y="13"/>
                          <a:pt x="43" y="14"/>
                        </a:cubicBezTo>
                        <a:cubicBezTo>
                          <a:pt x="47" y="15"/>
                          <a:pt x="58" y="20"/>
                          <a:pt x="66" y="18"/>
                        </a:cubicBezTo>
                        <a:cubicBezTo>
                          <a:pt x="73" y="16"/>
                          <a:pt x="76" y="9"/>
                          <a:pt x="76" y="9"/>
                        </a:cubicBezTo>
                        <a:cubicBezTo>
                          <a:pt x="76" y="4"/>
                          <a:pt x="76" y="4"/>
                          <a:pt x="76" y="4"/>
                        </a:cubicBezTo>
                        <a:cubicBezTo>
                          <a:pt x="76" y="0"/>
                          <a:pt x="76" y="0"/>
                          <a:pt x="76" y="0"/>
                        </a:cubicBezTo>
                        <a:cubicBezTo>
                          <a:pt x="74" y="0"/>
                          <a:pt x="74" y="0"/>
                          <a:pt x="74" y="0"/>
                        </a:cubicBezTo>
                        <a:cubicBezTo>
                          <a:pt x="71" y="2"/>
                          <a:pt x="71" y="2"/>
                          <a:pt x="71" y="2"/>
                        </a:cubicBezTo>
                        <a:cubicBezTo>
                          <a:pt x="68" y="6"/>
                          <a:pt x="68" y="6"/>
                          <a:pt x="68" y="6"/>
                        </a:cubicBezTo>
                        <a:cubicBezTo>
                          <a:pt x="68" y="6"/>
                          <a:pt x="68" y="8"/>
                          <a:pt x="62" y="8"/>
                        </a:cubicBezTo>
                        <a:cubicBezTo>
                          <a:pt x="56" y="9"/>
                          <a:pt x="42" y="7"/>
                          <a:pt x="35" y="7"/>
                        </a:cubicBezTo>
                        <a:cubicBezTo>
                          <a:pt x="28" y="7"/>
                          <a:pt x="17" y="3"/>
                          <a:pt x="17" y="17"/>
                        </a:cubicBezTo>
                        <a:cubicBezTo>
                          <a:pt x="17" y="23"/>
                          <a:pt x="17" y="23"/>
                          <a:pt x="17" y="23"/>
                        </a:cubicBezTo>
                        <a:cubicBezTo>
                          <a:pt x="14" y="31"/>
                          <a:pt x="14" y="31"/>
                          <a:pt x="14" y="31"/>
                        </a:cubicBezTo>
                        <a:cubicBezTo>
                          <a:pt x="11" y="35"/>
                          <a:pt x="11" y="35"/>
                          <a:pt x="11" y="35"/>
                        </a:cubicBezTo>
                        <a:cubicBezTo>
                          <a:pt x="11" y="35"/>
                          <a:pt x="16" y="38"/>
                          <a:pt x="10" y="48"/>
                        </a:cubicBezTo>
                        <a:cubicBezTo>
                          <a:pt x="5" y="59"/>
                          <a:pt x="4" y="60"/>
                          <a:pt x="8"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80" name="Freeform 222">
                    <a:extLst>
                      <a:ext uri="{FF2B5EF4-FFF2-40B4-BE49-F238E27FC236}">
                        <a16:creationId xmlns:a16="http://schemas.microsoft.com/office/drawing/2014/main" id="{0CF5D768-C34F-1090-AF5D-394F09712008}"/>
                      </a:ext>
                    </a:extLst>
                  </p:cNvPr>
                  <p:cNvSpPr>
                    <a:spLocks/>
                  </p:cNvSpPr>
                  <p:nvPr/>
                </p:nvSpPr>
                <p:spPr bwMode="auto">
                  <a:xfrm>
                    <a:off x="8265720" y="3256372"/>
                    <a:ext cx="407353" cy="277387"/>
                  </a:xfrm>
                  <a:custGeom>
                    <a:avLst/>
                    <a:gdLst>
                      <a:gd name="T0" fmla="*/ 2147483646 w 215"/>
                      <a:gd name="T1" fmla="*/ 2147483646 h 134"/>
                      <a:gd name="T2" fmla="*/ 2147483646 w 215"/>
                      <a:gd name="T3" fmla="*/ 2147483646 h 134"/>
                      <a:gd name="T4" fmla="*/ 2147483646 w 215"/>
                      <a:gd name="T5" fmla="*/ 2147483646 h 134"/>
                      <a:gd name="T6" fmla="*/ 2147483646 w 215"/>
                      <a:gd name="T7" fmla="*/ 2147483646 h 134"/>
                      <a:gd name="T8" fmla="*/ 2147483646 w 215"/>
                      <a:gd name="T9" fmla="*/ 2147483646 h 134"/>
                      <a:gd name="T10" fmla="*/ 2147483646 w 215"/>
                      <a:gd name="T11" fmla="*/ 2147483646 h 134"/>
                      <a:gd name="T12" fmla="*/ 2147483646 w 215"/>
                      <a:gd name="T13" fmla="*/ 2147483646 h 134"/>
                      <a:gd name="T14" fmla="*/ 2147483646 w 215"/>
                      <a:gd name="T15" fmla="*/ 2147483646 h 134"/>
                      <a:gd name="T16" fmla="*/ 2147483646 w 215"/>
                      <a:gd name="T17" fmla="*/ 2147483646 h 134"/>
                      <a:gd name="T18" fmla="*/ 2147483646 w 215"/>
                      <a:gd name="T19" fmla="*/ 2147483646 h 134"/>
                      <a:gd name="T20" fmla="*/ 0 w 215"/>
                      <a:gd name="T21" fmla="*/ 2147483646 h 134"/>
                      <a:gd name="T22" fmla="*/ 2147483646 w 215"/>
                      <a:gd name="T23" fmla="*/ 2147483646 h 134"/>
                      <a:gd name="T24" fmla="*/ 2147483646 w 215"/>
                      <a:gd name="T25" fmla="*/ 2147483646 h 134"/>
                      <a:gd name="T26" fmla="*/ 2147483646 w 215"/>
                      <a:gd name="T27" fmla="*/ 2147483646 h 134"/>
                      <a:gd name="T28" fmla="*/ 2147483646 w 215"/>
                      <a:gd name="T29" fmla="*/ 2147483646 h 134"/>
                      <a:gd name="T30" fmla="*/ 2147483646 w 215"/>
                      <a:gd name="T31" fmla="*/ 2147483646 h 134"/>
                      <a:gd name="T32" fmla="*/ 2147483646 w 215"/>
                      <a:gd name="T33" fmla="*/ 2147483646 h 134"/>
                      <a:gd name="T34" fmla="*/ 2147483646 w 215"/>
                      <a:gd name="T35" fmla="*/ 2147483646 h 134"/>
                      <a:gd name="T36" fmla="*/ 2147483646 w 215"/>
                      <a:gd name="T37" fmla="*/ 2147483646 h 134"/>
                      <a:gd name="T38" fmla="*/ 2147483646 w 215"/>
                      <a:gd name="T39" fmla="*/ 2147483646 h 134"/>
                      <a:gd name="T40" fmla="*/ 2147483646 w 215"/>
                      <a:gd name="T41" fmla="*/ 2147483646 h 134"/>
                      <a:gd name="T42" fmla="*/ 2147483646 w 215"/>
                      <a:gd name="T43" fmla="*/ 2147483646 h 134"/>
                      <a:gd name="T44" fmla="*/ 2147483646 w 215"/>
                      <a:gd name="T45" fmla="*/ 2147483646 h 134"/>
                      <a:gd name="T46" fmla="*/ 2147483646 w 215"/>
                      <a:gd name="T47" fmla="*/ 2147483646 h 134"/>
                      <a:gd name="T48" fmla="*/ 2147483646 w 215"/>
                      <a:gd name="T49" fmla="*/ 2147483646 h 134"/>
                      <a:gd name="T50" fmla="*/ 2147483646 w 215"/>
                      <a:gd name="T51" fmla="*/ 2147483646 h 134"/>
                      <a:gd name="T52" fmla="*/ 2147483646 w 215"/>
                      <a:gd name="T53" fmla="*/ 2147483646 h 134"/>
                      <a:gd name="T54" fmla="*/ 2147483646 w 215"/>
                      <a:gd name="T55" fmla="*/ 2147483646 h 134"/>
                      <a:gd name="T56" fmla="*/ 2147483646 w 215"/>
                      <a:gd name="T57" fmla="*/ 2147483646 h 134"/>
                      <a:gd name="T58" fmla="*/ 2147483646 w 215"/>
                      <a:gd name="T59" fmla="*/ 2147483646 h 134"/>
                      <a:gd name="T60" fmla="*/ 2147483646 w 215"/>
                      <a:gd name="T61" fmla="*/ 2147483646 h 134"/>
                      <a:gd name="T62" fmla="*/ 2147483646 w 215"/>
                      <a:gd name="T63" fmla="*/ 2147483646 h 134"/>
                      <a:gd name="T64" fmla="*/ 2147483646 w 215"/>
                      <a:gd name="T65" fmla="*/ 2147483646 h 134"/>
                      <a:gd name="T66" fmla="*/ 2147483646 w 215"/>
                      <a:gd name="T67" fmla="*/ 2147483646 h 134"/>
                      <a:gd name="T68" fmla="*/ 2147483646 w 215"/>
                      <a:gd name="T69" fmla="*/ 2147483646 h 134"/>
                      <a:gd name="T70" fmla="*/ 2147483646 w 215"/>
                      <a:gd name="T71" fmla="*/ 2147483646 h 134"/>
                      <a:gd name="T72" fmla="*/ 2147483646 w 215"/>
                      <a:gd name="T73" fmla="*/ 2147483646 h 134"/>
                      <a:gd name="T74" fmla="*/ 2147483646 w 215"/>
                      <a:gd name="T75" fmla="*/ 2147483646 h 134"/>
                      <a:gd name="T76" fmla="*/ 2147483646 w 215"/>
                      <a:gd name="T77" fmla="*/ 2147483646 h 134"/>
                      <a:gd name="T78" fmla="*/ 2147483646 w 215"/>
                      <a:gd name="T79" fmla="*/ 2147483646 h 134"/>
                      <a:gd name="T80" fmla="*/ 2147483646 w 215"/>
                      <a:gd name="T81" fmla="*/ 2147483646 h 134"/>
                      <a:gd name="T82" fmla="*/ 2147483646 w 215"/>
                      <a:gd name="T83" fmla="*/ 2147483646 h 134"/>
                      <a:gd name="T84" fmla="*/ 2147483646 w 215"/>
                      <a:gd name="T85" fmla="*/ 2147483646 h 134"/>
                      <a:gd name="T86" fmla="*/ 2147483646 w 215"/>
                      <a:gd name="T87" fmla="*/ 2147483646 h 1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5" h="134">
                        <a:moveTo>
                          <a:pt x="180" y="75"/>
                        </a:moveTo>
                        <a:cubicBezTo>
                          <a:pt x="176" y="73"/>
                          <a:pt x="168" y="71"/>
                          <a:pt x="153" y="53"/>
                        </a:cubicBezTo>
                        <a:cubicBezTo>
                          <a:pt x="138" y="35"/>
                          <a:pt x="140" y="49"/>
                          <a:pt x="123" y="37"/>
                        </a:cubicBezTo>
                        <a:cubicBezTo>
                          <a:pt x="105" y="25"/>
                          <a:pt x="102" y="31"/>
                          <a:pt x="87" y="21"/>
                        </a:cubicBezTo>
                        <a:cubicBezTo>
                          <a:pt x="71" y="12"/>
                          <a:pt x="70" y="17"/>
                          <a:pt x="63" y="25"/>
                        </a:cubicBezTo>
                        <a:cubicBezTo>
                          <a:pt x="57" y="32"/>
                          <a:pt x="51" y="33"/>
                          <a:pt x="42" y="28"/>
                        </a:cubicBezTo>
                        <a:cubicBezTo>
                          <a:pt x="34" y="24"/>
                          <a:pt x="34" y="4"/>
                          <a:pt x="34" y="4"/>
                        </a:cubicBezTo>
                        <a:cubicBezTo>
                          <a:pt x="34" y="4"/>
                          <a:pt x="29" y="2"/>
                          <a:pt x="28" y="2"/>
                        </a:cubicBezTo>
                        <a:cubicBezTo>
                          <a:pt x="26" y="2"/>
                          <a:pt x="16" y="0"/>
                          <a:pt x="14" y="1"/>
                        </a:cubicBezTo>
                        <a:cubicBezTo>
                          <a:pt x="12" y="1"/>
                          <a:pt x="6" y="2"/>
                          <a:pt x="6" y="2"/>
                        </a:cubicBezTo>
                        <a:cubicBezTo>
                          <a:pt x="0" y="9"/>
                          <a:pt x="0" y="9"/>
                          <a:pt x="0" y="9"/>
                        </a:cubicBezTo>
                        <a:cubicBezTo>
                          <a:pt x="6" y="14"/>
                          <a:pt x="6" y="14"/>
                          <a:pt x="6" y="14"/>
                        </a:cubicBezTo>
                        <a:cubicBezTo>
                          <a:pt x="14" y="17"/>
                          <a:pt x="14" y="17"/>
                          <a:pt x="14" y="17"/>
                        </a:cubicBezTo>
                        <a:cubicBezTo>
                          <a:pt x="19" y="20"/>
                          <a:pt x="19" y="20"/>
                          <a:pt x="19" y="20"/>
                        </a:cubicBezTo>
                        <a:cubicBezTo>
                          <a:pt x="23" y="25"/>
                          <a:pt x="23" y="25"/>
                          <a:pt x="23" y="25"/>
                        </a:cubicBezTo>
                        <a:cubicBezTo>
                          <a:pt x="23" y="25"/>
                          <a:pt x="22" y="28"/>
                          <a:pt x="21" y="32"/>
                        </a:cubicBezTo>
                        <a:cubicBezTo>
                          <a:pt x="19" y="36"/>
                          <a:pt x="18" y="36"/>
                          <a:pt x="35" y="37"/>
                        </a:cubicBezTo>
                        <a:cubicBezTo>
                          <a:pt x="52" y="39"/>
                          <a:pt x="39" y="46"/>
                          <a:pt x="39" y="46"/>
                        </a:cubicBezTo>
                        <a:cubicBezTo>
                          <a:pt x="47" y="48"/>
                          <a:pt x="47" y="48"/>
                          <a:pt x="47" y="48"/>
                        </a:cubicBezTo>
                        <a:cubicBezTo>
                          <a:pt x="57" y="51"/>
                          <a:pt x="57" y="51"/>
                          <a:pt x="57" y="51"/>
                        </a:cubicBezTo>
                        <a:cubicBezTo>
                          <a:pt x="57" y="51"/>
                          <a:pt x="66" y="56"/>
                          <a:pt x="68" y="56"/>
                        </a:cubicBezTo>
                        <a:cubicBezTo>
                          <a:pt x="69" y="56"/>
                          <a:pt x="71" y="57"/>
                          <a:pt x="79" y="68"/>
                        </a:cubicBezTo>
                        <a:cubicBezTo>
                          <a:pt x="88" y="78"/>
                          <a:pt x="85" y="93"/>
                          <a:pt x="85" y="93"/>
                        </a:cubicBezTo>
                        <a:cubicBezTo>
                          <a:pt x="81" y="95"/>
                          <a:pt x="81" y="95"/>
                          <a:pt x="81" y="95"/>
                        </a:cubicBezTo>
                        <a:cubicBezTo>
                          <a:pt x="76" y="98"/>
                          <a:pt x="76" y="98"/>
                          <a:pt x="76" y="98"/>
                        </a:cubicBezTo>
                        <a:cubicBezTo>
                          <a:pt x="78" y="102"/>
                          <a:pt x="78" y="102"/>
                          <a:pt x="78" y="102"/>
                        </a:cubicBezTo>
                        <a:cubicBezTo>
                          <a:pt x="89" y="101"/>
                          <a:pt x="89" y="101"/>
                          <a:pt x="89" y="101"/>
                        </a:cubicBezTo>
                        <a:cubicBezTo>
                          <a:pt x="89" y="101"/>
                          <a:pt x="96" y="102"/>
                          <a:pt x="98" y="103"/>
                        </a:cubicBezTo>
                        <a:cubicBezTo>
                          <a:pt x="100" y="103"/>
                          <a:pt x="101" y="106"/>
                          <a:pt x="102" y="108"/>
                        </a:cubicBezTo>
                        <a:cubicBezTo>
                          <a:pt x="102" y="109"/>
                          <a:pt x="104" y="113"/>
                          <a:pt x="106" y="114"/>
                        </a:cubicBezTo>
                        <a:cubicBezTo>
                          <a:pt x="108" y="116"/>
                          <a:pt x="108" y="115"/>
                          <a:pt x="121" y="115"/>
                        </a:cubicBezTo>
                        <a:cubicBezTo>
                          <a:pt x="135" y="115"/>
                          <a:pt x="138" y="109"/>
                          <a:pt x="138" y="109"/>
                        </a:cubicBezTo>
                        <a:cubicBezTo>
                          <a:pt x="138" y="109"/>
                          <a:pt x="131" y="107"/>
                          <a:pt x="119" y="102"/>
                        </a:cubicBezTo>
                        <a:cubicBezTo>
                          <a:pt x="108" y="96"/>
                          <a:pt x="104" y="80"/>
                          <a:pt x="104" y="80"/>
                        </a:cubicBezTo>
                        <a:cubicBezTo>
                          <a:pt x="104" y="80"/>
                          <a:pt x="109" y="86"/>
                          <a:pt x="115" y="93"/>
                        </a:cubicBezTo>
                        <a:cubicBezTo>
                          <a:pt x="120" y="100"/>
                          <a:pt x="125" y="95"/>
                          <a:pt x="141" y="98"/>
                        </a:cubicBezTo>
                        <a:cubicBezTo>
                          <a:pt x="157" y="101"/>
                          <a:pt x="152" y="97"/>
                          <a:pt x="164" y="102"/>
                        </a:cubicBezTo>
                        <a:cubicBezTo>
                          <a:pt x="176" y="106"/>
                          <a:pt x="171" y="115"/>
                          <a:pt x="187" y="125"/>
                        </a:cubicBezTo>
                        <a:cubicBezTo>
                          <a:pt x="202" y="134"/>
                          <a:pt x="215" y="133"/>
                          <a:pt x="215" y="133"/>
                        </a:cubicBezTo>
                        <a:cubicBezTo>
                          <a:pt x="210" y="125"/>
                          <a:pt x="210" y="125"/>
                          <a:pt x="210" y="125"/>
                        </a:cubicBezTo>
                        <a:cubicBezTo>
                          <a:pt x="207" y="122"/>
                          <a:pt x="207" y="122"/>
                          <a:pt x="207" y="122"/>
                        </a:cubicBezTo>
                        <a:cubicBezTo>
                          <a:pt x="193" y="112"/>
                          <a:pt x="193" y="112"/>
                          <a:pt x="193" y="112"/>
                        </a:cubicBezTo>
                        <a:cubicBezTo>
                          <a:pt x="193" y="112"/>
                          <a:pt x="188" y="103"/>
                          <a:pt x="180" y="94"/>
                        </a:cubicBezTo>
                        <a:cubicBezTo>
                          <a:pt x="173" y="84"/>
                          <a:pt x="185" y="77"/>
                          <a:pt x="180" y="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81" name="Freeform 223">
                    <a:extLst>
                      <a:ext uri="{FF2B5EF4-FFF2-40B4-BE49-F238E27FC236}">
                        <a16:creationId xmlns:a16="http://schemas.microsoft.com/office/drawing/2014/main" id="{1D7B5F73-A28F-0951-BBA8-BB47C3BA32F7}"/>
                      </a:ext>
                    </a:extLst>
                  </p:cNvPr>
                  <p:cNvSpPr>
                    <a:spLocks/>
                  </p:cNvSpPr>
                  <p:nvPr/>
                </p:nvSpPr>
                <p:spPr bwMode="auto">
                  <a:xfrm>
                    <a:off x="7859934" y="4011570"/>
                    <a:ext cx="3133" cy="1603"/>
                  </a:xfrm>
                  <a:custGeom>
                    <a:avLst/>
                    <a:gdLst>
                      <a:gd name="T0" fmla="*/ 2147483646 w 2"/>
                      <a:gd name="T1" fmla="*/ 2147483646 h 1"/>
                      <a:gd name="T2" fmla="*/ 0 w 2"/>
                      <a:gd name="T3" fmla="*/ 0 h 1"/>
                      <a:gd name="T4" fmla="*/ 2147483646 w 2"/>
                      <a:gd name="T5" fmla="*/ 2147483646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1" y="0"/>
                          <a:pt x="0" y="0"/>
                          <a:pt x="0" y="0"/>
                        </a:cubicBezTo>
                        <a:cubicBezTo>
                          <a:pt x="0" y="0"/>
                          <a:pt x="1" y="0"/>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82" name="Freeform 224">
                    <a:extLst>
                      <a:ext uri="{FF2B5EF4-FFF2-40B4-BE49-F238E27FC236}">
                        <a16:creationId xmlns:a16="http://schemas.microsoft.com/office/drawing/2014/main" id="{D73E6F87-0DDA-D29F-8D3A-D54069B80F75}"/>
                      </a:ext>
                    </a:extLst>
                  </p:cNvPr>
                  <p:cNvSpPr>
                    <a:spLocks/>
                  </p:cNvSpPr>
                  <p:nvPr/>
                </p:nvSpPr>
                <p:spPr bwMode="auto">
                  <a:xfrm>
                    <a:off x="8207751" y="3658823"/>
                    <a:ext cx="1566" cy="0"/>
                  </a:xfrm>
                  <a:custGeom>
                    <a:avLst/>
                    <a:gdLst>
                      <a:gd name="T0" fmla="*/ 2147483646 w 1"/>
                      <a:gd name="T1" fmla="*/ 1 h 1"/>
                      <a:gd name="T2" fmla="*/ 2147483646 w 1"/>
                      <a:gd name="T3" fmla="*/ 0 h 1"/>
                      <a:gd name="T4" fmla="*/ 2147483646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1" y="1"/>
                          <a:pt x="1" y="0"/>
                          <a:pt x="1" y="0"/>
                        </a:cubicBezTo>
                        <a:cubicBezTo>
                          <a:pt x="1" y="0"/>
                          <a:pt x="0" y="1"/>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83" name="Freeform 225">
                    <a:extLst>
                      <a:ext uri="{FF2B5EF4-FFF2-40B4-BE49-F238E27FC236}">
                        <a16:creationId xmlns:a16="http://schemas.microsoft.com/office/drawing/2014/main" id="{19BF7331-6FF2-05D4-128A-E6A5FBD98614}"/>
                      </a:ext>
                    </a:extLst>
                  </p:cNvPr>
                  <p:cNvSpPr>
                    <a:spLocks/>
                  </p:cNvSpPr>
                  <p:nvPr/>
                </p:nvSpPr>
                <p:spPr bwMode="auto">
                  <a:xfrm>
                    <a:off x="7878735" y="3548189"/>
                    <a:ext cx="861709" cy="816127"/>
                  </a:xfrm>
                  <a:custGeom>
                    <a:avLst/>
                    <a:gdLst>
                      <a:gd name="T0" fmla="*/ 2147483646 w 456"/>
                      <a:gd name="T1" fmla="*/ 2147483646 h 394"/>
                      <a:gd name="T2" fmla="*/ 2147483646 w 456"/>
                      <a:gd name="T3" fmla="*/ 2147483646 h 394"/>
                      <a:gd name="T4" fmla="*/ 2147483646 w 456"/>
                      <a:gd name="T5" fmla="*/ 2147483646 h 394"/>
                      <a:gd name="T6" fmla="*/ 2147483646 w 456"/>
                      <a:gd name="T7" fmla="*/ 2147483646 h 394"/>
                      <a:gd name="T8" fmla="*/ 2147483646 w 456"/>
                      <a:gd name="T9" fmla="*/ 2147483646 h 394"/>
                      <a:gd name="T10" fmla="*/ 2147483646 w 456"/>
                      <a:gd name="T11" fmla="*/ 2147483646 h 394"/>
                      <a:gd name="T12" fmla="*/ 2147483646 w 456"/>
                      <a:gd name="T13" fmla="*/ 2147483646 h 394"/>
                      <a:gd name="T14" fmla="*/ 2147483646 w 456"/>
                      <a:gd name="T15" fmla="*/ 0 h 394"/>
                      <a:gd name="T16" fmla="*/ 2147483646 w 456"/>
                      <a:gd name="T17" fmla="*/ 2147483646 h 394"/>
                      <a:gd name="T18" fmla="*/ 2147483646 w 456"/>
                      <a:gd name="T19" fmla="*/ 2147483646 h 394"/>
                      <a:gd name="T20" fmla="*/ 2147483646 w 456"/>
                      <a:gd name="T21" fmla="*/ 2147483646 h 394"/>
                      <a:gd name="T22" fmla="*/ 2147483646 w 456"/>
                      <a:gd name="T23" fmla="*/ 2147483646 h 394"/>
                      <a:gd name="T24" fmla="*/ 2147483646 w 456"/>
                      <a:gd name="T25" fmla="*/ 2147483646 h 394"/>
                      <a:gd name="T26" fmla="*/ 2147483646 w 456"/>
                      <a:gd name="T27" fmla="*/ 2147483646 h 394"/>
                      <a:gd name="T28" fmla="*/ 2147483646 w 456"/>
                      <a:gd name="T29" fmla="*/ 2147483646 h 394"/>
                      <a:gd name="T30" fmla="*/ 2147483646 w 456"/>
                      <a:gd name="T31" fmla="*/ 2147483646 h 394"/>
                      <a:gd name="T32" fmla="*/ 2147483646 w 456"/>
                      <a:gd name="T33" fmla="*/ 2147483646 h 394"/>
                      <a:gd name="T34" fmla="*/ 2147483646 w 456"/>
                      <a:gd name="T35" fmla="*/ 2147483646 h 394"/>
                      <a:gd name="T36" fmla="*/ 2147483646 w 456"/>
                      <a:gd name="T37" fmla="*/ 2147483646 h 394"/>
                      <a:gd name="T38" fmla="*/ 2147483646 w 456"/>
                      <a:gd name="T39" fmla="*/ 2147483646 h 394"/>
                      <a:gd name="T40" fmla="*/ 2147483646 w 456"/>
                      <a:gd name="T41" fmla="*/ 2147483646 h 394"/>
                      <a:gd name="T42" fmla="*/ 2147483646 w 456"/>
                      <a:gd name="T43" fmla="*/ 2147483646 h 394"/>
                      <a:gd name="T44" fmla="*/ 2147483646 w 456"/>
                      <a:gd name="T45" fmla="*/ 2147483646 h 394"/>
                      <a:gd name="T46" fmla="*/ 2147483646 w 456"/>
                      <a:gd name="T47" fmla="*/ 2147483646 h 394"/>
                      <a:gd name="T48" fmla="*/ 2147483646 w 456"/>
                      <a:gd name="T49" fmla="*/ 2147483646 h 394"/>
                      <a:gd name="T50" fmla="*/ 2147483646 w 456"/>
                      <a:gd name="T51" fmla="*/ 2147483646 h 394"/>
                      <a:gd name="T52" fmla="*/ 2147483646 w 456"/>
                      <a:gd name="T53" fmla="*/ 2147483646 h 394"/>
                      <a:gd name="T54" fmla="*/ 2147483646 w 456"/>
                      <a:gd name="T55" fmla="*/ 2147483646 h 394"/>
                      <a:gd name="T56" fmla="*/ 2147483646 w 456"/>
                      <a:gd name="T57" fmla="*/ 2147483646 h 394"/>
                      <a:gd name="T58" fmla="*/ 2147483646 w 456"/>
                      <a:gd name="T59" fmla="*/ 2147483646 h 394"/>
                      <a:gd name="T60" fmla="*/ 2147483646 w 456"/>
                      <a:gd name="T61" fmla="*/ 2147483646 h 394"/>
                      <a:gd name="T62" fmla="*/ 2147483646 w 456"/>
                      <a:gd name="T63" fmla="*/ 2147483646 h 394"/>
                      <a:gd name="T64" fmla="*/ 2147483646 w 456"/>
                      <a:gd name="T65" fmla="*/ 2147483646 h 394"/>
                      <a:gd name="T66" fmla="*/ 2147483646 w 456"/>
                      <a:gd name="T67" fmla="*/ 2147483646 h 394"/>
                      <a:gd name="T68" fmla="*/ 2147483646 w 456"/>
                      <a:gd name="T69" fmla="*/ 2147483646 h 394"/>
                      <a:gd name="T70" fmla="*/ 2147483646 w 456"/>
                      <a:gd name="T71" fmla="*/ 2147483646 h 394"/>
                      <a:gd name="T72" fmla="*/ 2147483646 w 456"/>
                      <a:gd name="T73" fmla="*/ 2147483646 h 394"/>
                      <a:gd name="T74" fmla="*/ 2147483646 w 456"/>
                      <a:gd name="T75" fmla="*/ 2147483646 h 394"/>
                      <a:gd name="T76" fmla="*/ 2147483646 w 456"/>
                      <a:gd name="T77" fmla="*/ 2147483646 h 394"/>
                      <a:gd name="T78" fmla="*/ 2147483646 w 456"/>
                      <a:gd name="T79" fmla="*/ 2147483646 h 394"/>
                      <a:gd name="T80" fmla="*/ 2147483646 w 456"/>
                      <a:gd name="T81" fmla="*/ 2147483646 h 394"/>
                      <a:gd name="T82" fmla="*/ 2147483646 w 456"/>
                      <a:gd name="T83" fmla="*/ 2147483646 h 394"/>
                      <a:gd name="T84" fmla="*/ 2147483646 w 456"/>
                      <a:gd name="T85" fmla="*/ 2147483646 h 394"/>
                      <a:gd name="T86" fmla="*/ 2147483646 w 456"/>
                      <a:gd name="T87" fmla="*/ 2147483646 h 394"/>
                      <a:gd name="T88" fmla="*/ 2147483646 w 456"/>
                      <a:gd name="T89" fmla="*/ 2147483646 h 394"/>
                      <a:gd name="T90" fmla="*/ 2147483646 w 456"/>
                      <a:gd name="T91" fmla="*/ 2147483646 h 394"/>
                      <a:gd name="T92" fmla="*/ 2147483646 w 456"/>
                      <a:gd name="T93" fmla="*/ 2147483646 h 394"/>
                      <a:gd name="T94" fmla="*/ 2147483646 w 456"/>
                      <a:gd name="T95" fmla="*/ 2147483646 h 394"/>
                      <a:gd name="T96" fmla="*/ 2147483646 w 456"/>
                      <a:gd name="T97" fmla="*/ 2147483646 h 394"/>
                      <a:gd name="T98" fmla="*/ 2147483646 w 456"/>
                      <a:gd name="T99" fmla="*/ 2147483646 h 394"/>
                      <a:gd name="T100" fmla="*/ 2147483646 w 456"/>
                      <a:gd name="T101" fmla="*/ 2147483646 h 3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56" h="394">
                        <a:moveTo>
                          <a:pt x="454" y="240"/>
                        </a:moveTo>
                        <a:cubicBezTo>
                          <a:pt x="451" y="233"/>
                          <a:pt x="447" y="228"/>
                          <a:pt x="446" y="223"/>
                        </a:cubicBezTo>
                        <a:cubicBezTo>
                          <a:pt x="446" y="217"/>
                          <a:pt x="451" y="219"/>
                          <a:pt x="451" y="219"/>
                        </a:cubicBezTo>
                        <a:cubicBezTo>
                          <a:pt x="451" y="195"/>
                          <a:pt x="451" y="195"/>
                          <a:pt x="451" y="195"/>
                        </a:cubicBezTo>
                        <a:cubicBezTo>
                          <a:pt x="451" y="195"/>
                          <a:pt x="444" y="195"/>
                          <a:pt x="441" y="192"/>
                        </a:cubicBezTo>
                        <a:cubicBezTo>
                          <a:pt x="438" y="190"/>
                          <a:pt x="435" y="183"/>
                          <a:pt x="435" y="183"/>
                        </a:cubicBezTo>
                        <a:cubicBezTo>
                          <a:pt x="435" y="183"/>
                          <a:pt x="430" y="182"/>
                          <a:pt x="427" y="176"/>
                        </a:cubicBezTo>
                        <a:cubicBezTo>
                          <a:pt x="424" y="170"/>
                          <a:pt x="426" y="163"/>
                          <a:pt x="426" y="163"/>
                        </a:cubicBezTo>
                        <a:cubicBezTo>
                          <a:pt x="411" y="155"/>
                          <a:pt x="411" y="155"/>
                          <a:pt x="411" y="155"/>
                        </a:cubicBezTo>
                        <a:cubicBezTo>
                          <a:pt x="411" y="137"/>
                          <a:pt x="411" y="137"/>
                          <a:pt x="411" y="137"/>
                        </a:cubicBezTo>
                        <a:cubicBezTo>
                          <a:pt x="401" y="132"/>
                          <a:pt x="401" y="132"/>
                          <a:pt x="401" y="132"/>
                        </a:cubicBezTo>
                        <a:cubicBezTo>
                          <a:pt x="405" y="126"/>
                          <a:pt x="405" y="126"/>
                          <a:pt x="405" y="126"/>
                        </a:cubicBezTo>
                        <a:cubicBezTo>
                          <a:pt x="405" y="126"/>
                          <a:pt x="399" y="118"/>
                          <a:pt x="389" y="116"/>
                        </a:cubicBezTo>
                        <a:cubicBezTo>
                          <a:pt x="379" y="113"/>
                          <a:pt x="376" y="118"/>
                          <a:pt x="374" y="108"/>
                        </a:cubicBezTo>
                        <a:cubicBezTo>
                          <a:pt x="372" y="97"/>
                          <a:pt x="374" y="82"/>
                          <a:pt x="374" y="82"/>
                        </a:cubicBezTo>
                        <a:cubicBezTo>
                          <a:pt x="374" y="82"/>
                          <a:pt x="363" y="76"/>
                          <a:pt x="363" y="70"/>
                        </a:cubicBezTo>
                        <a:cubicBezTo>
                          <a:pt x="363" y="64"/>
                          <a:pt x="368" y="53"/>
                          <a:pt x="368" y="53"/>
                        </a:cubicBezTo>
                        <a:cubicBezTo>
                          <a:pt x="358" y="50"/>
                          <a:pt x="358" y="50"/>
                          <a:pt x="358" y="50"/>
                        </a:cubicBezTo>
                        <a:cubicBezTo>
                          <a:pt x="356" y="43"/>
                          <a:pt x="356" y="43"/>
                          <a:pt x="356" y="43"/>
                        </a:cubicBezTo>
                        <a:cubicBezTo>
                          <a:pt x="354" y="40"/>
                          <a:pt x="354" y="40"/>
                          <a:pt x="354" y="40"/>
                        </a:cubicBezTo>
                        <a:cubicBezTo>
                          <a:pt x="353" y="48"/>
                          <a:pt x="353" y="48"/>
                          <a:pt x="353" y="48"/>
                        </a:cubicBezTo>
                        <a:cubicBezTo>
                          <a:pt x="346" y="47"/>
                          <a:pt x="346" y="47"/>
                          <a:pt x="346" y="47"/>
                        </a:cubicBezTo>
                        <a:cubicBezTo>
                          <a:pt x="346" y="47"/>
                          <a:pt x="346" y="27"/>
                          <a:pt x="341" y="15"/>
                        </a:cubicBezTo>
                        <a:cubicBezTo>
                          <a:pt x="336" y="3"/>
                          <a:pt x="329" y="0"/>
                          <a:pt x="329" y="0"/>
                        </a:cubicBezTo>
                        <a:cubicBezTo>
                          <a:pt x="329" y="35"/>
                          <a:pt x="329" y="35"/>
                          <a:pt x="329" y="35"/>
                        </a:cubicBezTo>
                        <a:cubicBezTo>
                          <a:pt x="323" y="37"/>
                          <a:pt x="323" y="37"/>
                          <a:pt x="323" y="37"/>
                        </a:cubicBezTo>
                        <a:cubicBezTo>
                          <a:pt x="323" y="37"/>
                          <a:pt x="327" y="55"/>
                          <a:pt x="326" y="59"/>
                        </a:cubicBezTo>
                        <a:cubicBezTo>
                          <a:pt x="325" y="64"/>
                          <a:pt x="322" y="64"/>
                          <a:pt x="321" y="71"/>
                        </a:cubicBezTo>
                        <a:cubicBezTo>
                          <a:pt x="319" y="78"/>
                          <a:pt x="315" y="81"/>
                          <a:pt x="318" y="86"/>
                        </a:cubicBezTo>
                        <a:cubicBezTo>
                          <a:pt x="321" y="91"/>
                          <a:pt x="321" y="93"/>
                          <a:pt x="323" y="95"/>
                        </a:cubicBezTo>
                        <a:cubicBezTo>
                          <a:pt x="324" y="97"/>
                          <a:pt x="325" y="104"/>
                          <a:pt x="325" y="104"/>
                        </a:cubicBezTo>
                        <a:cubicBezTo>
                          <a:pt x="327" y="110"/>
                          <a:pt x="327" y="110"/>
                          <a:pt x="327" y="110"/>
                        </a:cubicBezTo>
                        <a:cubicBezTo>
                          <a:pt x="329" y="117"/>
                          <a:pt x="329" y="117"/>
                          <a:pt x="329" y="117"/>
                        </a:cubicBezTo>
                        <a:cubicBezTo>
                          <a:pt x="331" y="120"/>
                          <a:pt x="331" y="120"/>
                          <a:pt x="331" y="120"/>
                        </a:cubicBezTo>
                        <a:cubicBezTo>
                          <a:pt x="340" y="123"/>
                          <a:pt x="340" y="123"/>
                          <a:pt x="340" y="123"/>
                        </a:cubicBezTo>
                        <a:cubicBezTo>
                          <a:pt x="348" y="124"/>
                          <a:pt x="348" y="124"/>
                          <a:pt x="348" y="124"/>
                        </a:cubicBezTo>
                        <a:cubicBezTo>
                          <a:pt x="354" y="126"/>
                          <a:pt x="354" y="126"/>
                          <a:pt x="354" y="126"/>
                        </a:cubicBezTo>
                        <a:cubicBezTo>
                          <a:pt x="359" y="131"/>
                          <a:pt x="359" y="131"/>
                          <a:pt x="359" y="131"/>
                        </a:cubicBezTo>
                        <a:cubicBezTo>
                          <a:pt x="361" y="134"/>
                          <a:pt x="361" y="134"/>
                          <a:pt x="361" y="134"/>
                        </a:cubicBezTo>
                        <a:cubicBezTo>
                          <a:pt x="354" y="134"/>
                          <a:pt x="354" y="134"/>
                          <a:pt x="354" y="134"/>
                        </a:cubicBezTo>
                        <a:cubicBezTo>
                          <a:pt x="354" y="134"/>
                          <a:pt x="345" y="127"/>
                          <a:pt x="333" y="127"/>
                        </a:cubicBezTo>
                        <a:cubicBezTo>
                          <a:pt x="322" y="126"/>
                          <a:pt x="323" y="119"/>
                          <a:pt x="319" y="111"/>
                        </a:cubicBezTo>
                        <a:cubicBezTo>
                          <a:pt x="316" y="103"/>
                          <a:pt x="314" y="94"/>
                          <a:pt x="308" y="92"/>
                        </a:cubicBezTo>
                        <a:cubicBezTo>
                          <a:pt x="301" y="89"/>
                          <a:pt x="298" y="82"/>
                          <a:pt x="293" y="80"/>
                        </a:cubicBezTo>
                        <a:cubicBezTo>
                          <a:pt x="287" y="79"/>
                          <a:pt x="278" y="65"/>
                          <a:pt x="275" y="65"/>
                        </a:cubicBezTo>
                        <a:cubicBezTo>
                          <a:pt x="272" y="65"/>
                          <a:pt x="264" y="70"/>
                          <a:pt x="261" y="62"/>
                        </a:cubicBezTo>
                        <a:cubicBezTo>
                          <a:pt x="258" y="54"/>
                          <a:pt x="252" y="58"/>
                          <a:pt x="258" y="42"/>
                        </a:cubicBezTo>
                        <a:cubicBezTo>
                          <a:pt x="264" y="26"/>
                          <a:pt x="269" y="19"/>
                          <a:pt x="269" y="19"/>
                        </a:cubicBezTo>
                        <a:cubicBezTo>
                          <a:pt x="269" y="19"/>
                          <a:pt x="264" y="21"/>
                          <a:pt x="248" y="16"/>
                        </a:cubicBezTo>
                        <a:cubicBezTo>
                          <a:pt x="233" y="12"/>
                          <a:pt x="232" y="9"/>
                          <a:pt x="230" y="11"/>
                        </a:cubicBezTo>
                        <a:cubicBezTo>
                          <a:pt x="228" y="12"/>
                          <a:pt x="238" y="16"/>
                          <a:pt x="224" y="19"/>
                        </a:cubicBezTo>
                        <a:cubicBezTo>
                          <a:pt x="211" y="22"/>
                          <a:pt x="205" y="14"/>
                          <a:pt x="203" y="17"/>
                        </a:cubicBezTo>
                        <a:cubicBezTo>
                          <a:pt x="200" y="20"/>
                          <a:pt x="197" y="24"/>
                          <a:pt x="196" y="27"/>
                        </a:cubicBezTo>
                        <a:cubicBezTo>
                          <a:pt x="195" y="30"/>
                          <a:pt x="193" y="35"/>
                          <a:pt x="193" y="35"/>
                        </a:cubicBezTo>
                        <a:cubicBezTo>
                          <a:pt x="193" y="35"/>
                          <a:pt x="193" y="40"/>
                          <a:pt x="193" y="42"/>
                        </a:cubicBezTo>
                        <a:cubicBezTo>
                          <a:pt x="194" y="45"/>
                          <a:pt x="193" y="50"/>
                          <a:pt x="193" y="50"/>
                        </a:cubicBezTo>
                        <a:cubicBezTo>
                          <a:pt x="193" y="50"/>
                          <a:pt x="197" y="60"/>
                          <a:pt x="186" y="56"/>
                        </a:cubicBezTo>
                        <a:cubicBezTo>
                          <a:pt x="179" y="53"/>
                          <a:pt x="178" y="52"/>
                          <a:pt x="177" y="51"/>
                        </a:cubicBezTo>
                        <a:cubicBezTo>
                          <a:pt x="177" y="53"/>
                          <a:pt x="176" y="59"/>
                          <a:pt x="171" y="59"/>
                        </a:cubicBezTo>
                        <a:cubicBezTo>
                          <a:pt x="165" y="58"/>
                          <a:pt x="174" y="49"/>
                          <a:pt x="174" y="49"/>
                        </a:cubicBezTo>
                        <a:cubicBezTo>
                          <a:pt x="165" y="46"/>
                          <a:pt x="165" y="46"/>
                          <a:pt x="165" y="46"/>
                        </a:cubicBezTo>
                        <a:cubicBezTo>
                          <a:pt x="165" y="46"/>
                          <a:pt x="164" y="40"/>
                          <a:pt x="161" y="40"/>
                        </a:cubicBezTo>
                        <a:cubicBezTo>
                          <a:pt x="159" y="40"/>
                          <a:pt x="152" y="43"/>
                          <a:pt x="152" y="43"/>
                        </a:cubicBezTo>
                        <a:cubicBezTo>
                          <a:pt x="146" y="50"/>
                          <a:pt x="146" y="50"/>
                          <a:pt x="146" y="50"/>
                        </a:cubicBezTo>
                        <a:cubicBezTo>
                          <a:pt x="143" y="57"/>
                          <a:pt x="143" y="57"/>
                          <a:pt x="143" y="57"/>
                        </a:cubicBezTo>
                        <a:cubicBezTo>
                          <a:pt x="142" y="62"/>
                          <a:pt x="142" y="62"/>
                          <a:pt x="142" y="62"/>
                        </a:cubicBezTo>
                        <a:cubicBezTo>
                          <a:pt x="140" y="62"/>
                          <a:pt x="140" y="62"/>
                          <a:pt x="140" y="62"/>
                        </a:cubicBezTo>
                        <a:cubicBezTo>
                          <a:pt x="136" y="60"/>
                          <a:pt x="136" y="60"/>
                          <a:pt x="136" y="60"/>
                        </a:cubicBezTo>
                        <a:cubicBezTo>
                          <a:pt x="136" y="59"/>
                          <a:pt x="136" y="59"/>
                          <a:pt x="136" y="59"/>
                        </a:cubicBezTo>
                        <a:cubicBezTo>
                          <a:pt x="132" y="61"/>
                          <a:pt x="132" y="61"/>
                          <a:pt x="132" y="61"/>
                        </a:cubicBezTo>
                        <a:cubicBezTo>
                          <a:pt x="132" y="61"/>
                          <a:pt x="131" y="63"/>
                          <a:pt x="131" y="65"/>
                        </a:cubicBezTo>
                        <a:cubicBezTo>
                          <a:pt x="131" y="74"/>
                          <a:pt x="131" y="74"/>
                          <a:pt x="131" y="74"/>
                        </a:cubicBezTo>
                        <a:cubicBezTo>
                          <a:pt x="124" y="70"/>
                          <a:pt x="124" y="70"/>
                          <a:pt x="124" y="70"/>
                        </a:cubicBezTo>
                        <a:cubicBezTo>
                          <a:pt x="123" y="78"/>
                          <a:pt x="123" y="78"/>
                          <a:pt x="123" y="78"/>
                        </a:cubicBezTo>
                        <a:cubicBezTo>
                          <a:pt x="124" y="82"/>
                          <a:pt x="124" y="82"/>
                          <a:pt x="124" y="82"/>
                        </a:cubicBezTo>
                        <a:cubicBezTo>
                          <a:pt x="123" y="84"/>
                          <a:pt x="123" y="84"/>
                          <a:pt x="123" y="84"/>
                        </a:cubicBezTo>
                        <a:cubicBezTo>
                          <a:pt x="116" y="79"/>
                          <a:pt x="116" y="79"/>
                          <a:pt x="116" y="79"/>
                        </a:cubicBezTo>
                        <a:cubicBezTo>
                          <a:pt x="111" y="77"/>
                          <a:pt x="111" y="77"/>
                          <a:pt x="111" y="77"/>
                        </a:cubicBezTo>
                        <a:cubicBezTo>
                          <a:pt x="109" y="80"/>
                          <a:pt x="109" y="80"/>
                          <a:pt x="109" y="80"/>
                        </a:cubicBezTo>
                        <a:cubicBezTo>
                          <a:pt x="109" y="80"/>
                          <a:pt x="109" y="83"/>
                          <a:pt x="107" y="84"/>
                        </a:cubicBezTo>
                        <a:cubicBezTo>
                          <a:pt x="106" y="86"/>
                          <a:pt x="104" y="88"/>
                          <a:pt x="104" y="91"/>
                        </a:cubicBezTo>
                        <a:cubicBezTo>
                          <a:pt x="104" y="96"/>
                          <a:pt x="104" y="96"/>
                          <a:pt x="104" y="96"/>
                        </a:cubicBezTo>
                        <a:cubicBezTo>
                          <a:pt x="103" y="105"/>
                          <a:pt x="103" y="105"/>
                          <a:pt x="103" y="105"/>
                        </a:cubicBezTo>
                        <a:cubicBezTo>
                          <a:pt x="103" y="105"/>
                          <a:pt x="97" y="113"/>
                          <a:pt x="91" y="116"/>
                        </a:cubicBezTo>
                        <a:cubicBezTo>
                          <a:pt x="84" y="118"/>
                          <a:pt x="78" y="116"/>
                          <a:pt x="75" y="119"/>
                        </a:cubicBezTo>
                        <a:cubicBezTo>
                          <a:pt x="71" y="122"/>
                          <a:pt x="73" y="126"/>
                          <a:pt x="64" y="127"/>
                        </a:cubicBezTo>
                        <a:cubicBezTo>
                          <a:pt x="55" y="129"/>
                          <a:pt x="48" y="128"/>
                          <a:pt x="46" y="130"/>
                        </a:cubicBezTo>
                        <a:cubicBezTo>
                          <a:pt x="43" y="132"/>
                          <a:pt x="30" y="141"/>
                          <a:pt x="25" y="144"/>
                        </a:cubicBezTo>
                        <a:cubicBezTo>
                          <a:pt x="20" y="147"/>
                          <a:pt x="9" y="154"/>
                          <a:pt x="9" y="154"/>
                        </a:cubicBezTo>
                        <a:cubicBezTo>
                          <a:pt x="9" y="157"/>
                          <a:pt x="9" y="157"/>
                          <a:pt x="9" y="157"/>
                        </a:cubicBezTo>
                        <a:cubicBezTo>
                          <a:pt x="9" y="157"/>
                          <a:pt x="13" y="170"/>
                          <a:pt x="13" y="171"/>
                        </a:cubicBezTo>
                        <a:cubicBezTo>
                          <a:pt x="12" y="173"/>
                          <a:pt x="0" y="170"/>
                          <a:pt x="12" y="185"/>
                        </a:cubicBezTo>
                        <a:cubicBezTo>
                          <a:pt x="24" y="201"/>
                          <a:pt x="18" y="200"/>
                          <a:pt x="17" y="206"/>
                        </a:cubicBezTo>
                        <a:cubicBezTo>
                          <a:pt x="16" y="212"/>
                          <a:pt x="14" y="214"/>
                          <a:pt x="11" y="214"/>
                        </a:cubicBezTo>
                        <a:cubicBezTo>
                          <a:pt x="10" y="214"/>
                          <a:pt x="6" y="213"/>
                          <a:pt x="4" y="213"/>
                        </a:cubicBezTo>
                        <a:cubicBezTo>
                          <a:pt x="7" y="213"/>
                          <a:pt x="12" y="216"/>
                          <a:pt x="16" y="224"/>
                        </a:cubicBezTo>
                        <a:cubicBezTo>
                          <a:pt x="21" y="237"/>
                          <a:pt x="26" y="254"/>
                          <a:pt x="26" y="254"/>
                        </a:cubicBezTo>
                        <a:cubicBezTo>
                          <a:pt x="26" y="254"/>
                          <a:pt x="29" y="261"/>
                          <a:pt x="29" y="263"/>
                        </a:cubicBezTo>
                        <a:cubicBezTo>
                          <a:pt x="30" y="265"/>
                          <a:pt x="34" y="277"/>
                          <a:pt x="34" y="279"/>
                        </a:cubicBezTo>
                        <a:cubicBezTo>
                          <a:pt x="34" y="281"/>
                          <a:pt x="36" y="294"/>
                          <a:pt x="36" y="294"/>
                        </a:cubicBezTo>
                        <a:cubicBezTo>
                          <a:pt x="34" y="303"/>
                          <a:pt x="34" y="303"/>
                          <a:pt x="34" y="303"/>
                        </a:cubicBezTo>
                        <a:cubicBezTo>
                          <a:pt x="34" y="314"/>
                          <a:pt x="34" y="314"/>
                          <a:pt x="34" y="314"/>
                        </a:cubicBezTo>
                        <a:cubicBezTo>
                          <a:pt x="25" y="313"/>
                          <a:pt x="25" y="313"/>
                          <a:pt x="25" y="313"/>
                        </a:cubicBezTo>
                        <a:cubicBezTo>
                          <a:pt x="25" y="313"/>
                          <a:pt x="23" y="318"/>
                          <a:pt x="28" y="320"/>
                        </a:cubicBezTo>
                        <a:cubicBezTo>
                          <a:pt x="34" y="322"/>
                          <a:pt x="40" y="325"/>
                          <a:pt x="40" y="325"/>
                        </a:cubicBezTo>
                        <a:cubicBezTo>
                          <a:pt x="40" y="325"/>
                          <a:pt x="47" y="327"/>
                          <a:pt x="48" y="328"/>
                        </a:cubicBezTo>
                        <a:cubicBezTo>
                          <a:pt x="50" y="329"/>
                          <a:pt x="53" y="330"/>
                          <a:pt x="53" y="330"/>
                        </a:cubicBezTo>
                        <a:cubicBezTo>
                          <a:pt x="53" y="330"/>
                          <a:pt x="57" y="329"/>
                          <a:pt x="64" y="325"/>
                        </a:cubicBezTo>
                        <a:cubicBezTo>
                          <a:pt x="70" y="320"/>
                          <a:pt x="72" y="312"/>
                          <a:pt x="86" y="314"/>
                        </a:cubicBezTo>
                        <a:cubicBezTo>
                          <a:pt x="100" y="316"/>
                          <a:pt x="109" y="315"/>
                          <a:pt x="116" y="312"/>
                        </a:cubicBezTo>
                        <a:cubicBezTo>
                          <a:pt x="124" y="309"/>
                          <a:pt x="123" y="300"/>
                          <a:pt x="132" y="300"/>
                        </a:cubicBezTo>
                        <a:cubicBezTo>
                          <a:pt x="140" y="300"/>
                          <a:pt x="136" y="286"/>
                          <a:pt x="150" y="290"/>
                        </a:cubicBezTo>
                        <a:cubicBezTo>
                          <a:pt x="163" y="293"/>
                          <a:pt x="171" y="292"/>
                          <a:pt x="182" y="286"/>
                        </a:cubicBezTo>
                        <a:cubicBezTo>
                          <a:pt x="194" y="280"/>
                          <a:pt x="207" y="277"/>
                          <a:pt x="212" y="279"/>
                        </a:cubicBezTo>
                        <a:cubicBezTo>
                          <a:pt x="217" y="282"/>
                          <a:pt x="218" y="288"/>
                          <a:pt x="218" y="288"/>
                        </a:cubicBezTo>
                        <a:cubicBezTo>
                          <a:pt x="218" y="288"/>
                          <a:pt x="233" y="284"/>
                          <a:pt x="236" y="288"/>
                        </a:cubicBezTo>
                        <a:cubicBezTo>
                          <a:pt x="240" y="292"/>
                          <a:pt x="243" y="300"/>
                          <a:pt x="243" y="300"/>
                        </a:cubicBezTo>
                        <a:cubicBezTo>
                          <a:pt x="242" y="302"/>
                          <a:pt x="242" y="302"/>
                          <a:pt x="242" y="302"/>
                        </a:cubicBezTo>
                        <a:cubicBezTo>
                          <a:pt x="248" y="303"/>
                          <a:pt x="248" y="303"/>
                          <a:pt x="248" y="303"/>
                        </a:cubicBezTo>
                        <a:cubicBezTo>
                          <a:pt x="248" y="303"/>
                          <a:pt x="247" y="316"/>
                          <a:pt x="251" y="320"/>
                        </a:cubicBezTo>
                        <a:cubicBezTo>
                          <a:pt x="255" y="325"/>
                          <a:pt x="260" y="321"/>
                          <a:pt x="260" y="321"/>
                        </a:cubicBezTo>
                        <a:cubicBezTo>
                          <a:pt x="264" y="316"/>
                          <a:pt x="264" y="316"/>
                          <a:pt x="264" y="316"/>
                        </a:cubicBezTo>
                        <a:cubicBezTo>
                          <a:pt x="271" y="311"/>
                          <a:pt x="271" y="311"/>
                          <a:pt x="271" y="311"/>
                        </a:cubicBezTo>
                        <a:cubicBezTo>
                          <a:pt x="277" y="306"/>
                          <a:pt x="277" y="306"/>
                          <a:pt x="277" y="306"/>
                        </a:cubicBezTo>
                        <a:cubicBezTo>
                          <a:pt x="282" y="304"/>
                          <a:pt x="282" y="304"/>
                          <a:pt x="282" y="304"/>
                        </a:cubicBezTo>
                        <a:cubicBezTo>
                          <a:pt x="282" y="304"/>
                          <a:pt x="278" y="316"/>
                          <a:pt x="279" y="322"/>
                        </a:cubicBezTo>
                        <a:cubicBezTo>
                          <a:pt x="279" y="328"/>
                          <a:pt x="287" y="322"/>
                          <a:pt x="287" y="322"/>
                        </a:cubicBezTo>
                        <a:cubicBezTo>
                          <a:pt x="287" y="322"/>
                          <a:pt x="289" y="332"/>
                          <a:pt x="290" y="335"/>
                        </a:cubicBezTo>
                        <a:cubicBezTo>
                          <a:pt x="291" y="339"/>
                          <a:pt x="296" y="340"/>
                          <a:pt x="296" y="340"/>
                        </a:cubicBezTo>
                        <a:cubicBezTo>
                          <a:pt x="302" y="340"/>
                          <a:pt x="302" y="340"/>
                          <a:pt x="302" y="340"/>
                        </a:cubicBezTo>
                        <a:cubicBezTo>
                          <a:pt x="303" y="349"/>
                          <a:pt x="303" y="349"/>
                          <a:pt x="303" y="349"/>
                        </a:cubicBezTo>
                        <a:cubicBezTo>
                          <a:pt x="303" y="349"/>
                          <a:pt x="299" y="365"/>
                          <a:pt x="302" y="369"/>
                        </a:cubicBezTo>
                        <a:cubicBezTo>
                          <a:pt x="305" y="374"/>
                          <a:pt x="309" y="370"/>
                          <a:pt x="311" y="375"/>
                        </a:cubicBezTo>
                        <a:cubicBezTo>
                          <a:pt x="312" y="379"/>
                          <a:pt x="313" y="380"/>
                          <a:pt x="318" y="381"/>
                        </a:cubicBezTo>
                        <a:cubicBezTo>
                          <a:pt x="323" y="383"/>
                          <a:pt x="327" y="375"/>
                          <a:pt x="331" y="381"/>
                        </a:cubicBezTo>
                        <a:cubicBezTo>
                          <a:pt x="334" y="387"/>
                          <a:pt x="329" y="394"/>
                          <a:pt x="338" y="392"/>
                        </a:cubicBezTo>
                        <a:cubicBezTo>
                          <a:pt x="347" y="390"/>
                          <a:pt x="356" y="370"/>
                          <a:pt x="362" y="373"/>
                        </a:cubicBezTo>
                        <a:cubicBezTo>
                          <a:pt x="368" y="376"/>
                          <a:pt x="369" y="380"/>
                          <a:pt x="369" y="380"/>
                        </a:cubicBezTo>
                        <a:cubicBezTo>
                          <a:pt x="369" y="380"/>
                          <a:pt x="368" y="387"/>
                          <a:pt x="367" y="388"/>
                        </a:cubicBezTo>
                        <a:cubicBezTo>
                          <a:pt x="366" y="390"/>
                          <a:pt x="375" y="393"/>
                          <a:pt x="382" y="390"/>
                        </a:cubicBezTo>
                        <a:cubicBezTo>
                          <a:pt x="390" y="387"/>
                          <a:pt x="389" y="374"/>
                          <a:pt x="389" y="374"/>
                        </a:cubicBezTo>
                        <a:cubicBezTo>
                          <a:pt x="409" y="374"/>
                          <a:pt x="409" y="374"/>
                          <a:pt x="409" y="374"/>
                        </a:cubicBezTo>
                        <a:cubicBezTo>
                          <a:pt x="409" y="374"/>
                          <a:pt x="414" y="372"/>
                          <a:pt x="415" y="367"/>
                        </a:cubicBezTo>
                        <a:cubicBezTo>
                          <a:pt x="415" y="362"/>
                          <a:pt x="411" y="360"/>
                          <a:pt x="412" y="356"/>
                        </a:cubicBezTo>
                        <a:cubicBezTo>
                          <a:pt x="413" y="353"/>
                          <a:pt x="418" y="352"/>
                          <a:pt x="418" y="347"/>
                        </a:cubicBezTo>
                        <a:cubicBezTo>
                          <a:pt x="418" y="343"/>
                          <a:pt x="418" y="342"/>
                          <a:pt x="421" y="336"/>
                        </a:cubicBezTo>
                        <a:cubicBezTo>
                          <a:pt x="423" y="330"/>
                          <a:pt x="426" y="329"/>
                          <a:pt x="426" y="322"/>
                        </a:cubicBezTo>
                        <a:cubicBezTo>
                          <a:pt x="426" y="316"/>
                          <a:pt x="427" y="309"/>
                          <a:pt x="427" y="309"/>
                        </a:cubicBezTo>
                        <a:cubicBezTo>
                          <a:pt x="433" y="306"/>
                          <a:pt x="433" y="306"/>
                          <a:pt x="433" y="306"/>
                        </a:cubicBezTo>
                        <a:cubicBezTo>
                          <a:pt x="440" y="299"/>
                          <a:pt x="440" y="299"/>
                          <a:pt x="440" y="299"/>
                        </a:cubicBezTo>
                        <a:cubicBezTo>
                          <a:pt x="447" y="296"/>
                          <a:pt x="447" y="296"/>
                          <a:pt x="447" y="296"/>
                        </a:cubicBezTo>
                        <a:cubicBezTo>
                          <a:pt x="447" y="296"/>
                          <a:pt x="454" y="284"/>
                          <a:pt x="452" y="276"/>
                        </a:cubicBezTo>
                        <a:cubicBezTo>
                          <a:pt x="451" y="268"/>
                          <a:pt x="447" y="262"/>
                          <a:pt x="449" y="258"/>
                        </a:cubicBezTo>
                        <a:cubicBezTo>
                          <a:pt x="451" y="253"/>
                          <a:pt x="456" y="247"/>
                          <a:pt x="454" y="2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84" name="Freeform 226">
                    <a:extLst>
                      <a:ext uri="{FF2B5EF4-FFF2-40B4-BE49-F238E27FC236}">
                        <a16:creationId xmlns:a16="http://schemas.microsoft.com/office/drawing/2014/main" id="{9F23DD71-7B63-120D-7E70-B23ADA26EA34}"/>
                      </a:ext>
                    </a:extLst>
                  </p:cNvPr>
                  <p:cNvSpPr>
                    <a:spLocks/>
                  </p:cNvSpPr>
                  <p:nvPr/>
                </p:nvSpPr>
                <p:spPr bwMode="auto">
                  <a:xfrm>
                    <a:off x="6269688" y="3593084"/>
                    <a:ext cx="181742" cy="388021"/>
                  </a:xfrm>
                  <a:custGeom>
                    <a:avLst/>
                    <a:gdLst>
                      <a:gd name="T0" fmla="*/ 2147483646 w 97"/>
                      <a:gd name="T1" fmla="*/ 2147483646 h 187"/>
                      <a:gd name="T2" fmla="*/ 2147483646 w 97"/>
                      <a:gd name="T3" fmla="*/ 2147483646 h 187"/>
                      <a:gd name="T4" fmla="*/ 2147483646 w 97"/>
                      <a:gd name="T5" fmla="*/ 2147483646 h 187"/>
                      <a:gd name="T6" fmla="*/ 2147483646 w 97"/>
                      <a:gd name="T7" fmla="*/ 0 h 187"/>
                      <a:gd name="T8" fmla="*/ 2147483646 w 97"/>
                      <a:gd name="T9" fmla="*/ 2147483646 h 187"/>
                      <a:gd name="T10" fmla="*/ 2147483646 w 97"/>
                      <a:gd name="T11" fmla="*/ 2147483646 h 187"/>
                      <a:gd name="T12" fmla="*/ 2147483646 w 97"/>
                      <a:gd name="T13" fmla="*/ 2147483646 h 187"/>
                      <a:gd name="T14" fmla="*/ 2147483646 w 97"/>
                      <a:gd name="T15" fmla="*/ 2147483646 h 187"/>
                      <a:gd name="T16" fmla="*/ 2147483646 w 97"/>
                      <a:gd name="T17" fmla="*/ 2147483646 h 187"/>
                      <a:gd name="T18" fmla="*/ 2147483646 w 97"/>
                      <a:gd name="T19" fmla="*/ 2147483646 h 187"/>
                      <a:gd name="T20" fmla="*/ 2147483646 w 97"/>
                      <a:gd name="T21" fmla="*/ 2147483646 h 187"/>
                      <a:gd name="T22" fmla="*/ 2147483646 w 97"/>
                      <a:gd name="T23" fmla="*/ 2147483646 h 187"/>
                      <a:gd name="T24" fmla="*/ 2147483646 w 97"/>
                      <a:gd name="T25" fmla="*/ 2147483646 h 187"/>
                      <a:gd name="T26" fmla="*/ 2147483646 w 97"/>
                      <a:gd name="T27" fmla="*/ 2147483646 h 187"/>
                      <a:gd name="T28" fmla="*/ 2147483646 w 97"/>
                      <a:gd name="T29" fmla="*/ 2147483646 h 187"/>
                      <a:gd name="T30" fmla="*/ 2147483646 w 97"/>
                      <a:gd name="T31" fmla="*/ 2147483646 h 187"/>
                      <a:gd name="T32" fmla="*/ 2147483646 w 97"/>
                      <a:gd name="T33" fmla="*/ 2147483646 h 187"/>
                      <a:gd name="T34" fmla="*/ 2147483646 w 97"/>
                      <a:gd name="T35" fmla="*/ 2147483646 h 187"/>
                      <a:gd name="T36" fmla="*/ 2147483646 w 97"/>
                      <a:gd name="T37" fmla="*/ 2147483646 h 187"/>
                      <a:gd name="T38" fmla="*/ 2147483646 w 97"/>
                      <a:gd name="T39" fmla="*/ 2147483646 h 187"/>
                      <a:gd name="T40" fmla="*/ 2147483646 w 97"/>
                      <a:gd name="T41" fmla="*/ 2147483646 h 187"/>
                      <a:gd name="T42" fmla="*/ 2147483646 w 97"/>
                      <a:gd name="T43" fmla="*/ 2147483646 h 187"/>
                      <a:gd name="T44" fmla="*/ 2147483646 w 97"/>
                      <a:gd name="T45" fmla="*/ 2147483646 h 187"/>
                      <a:gd name="T46" fmla="*/ 2147483646 w 97"/>
                      <a:gd name="T47" fmla="*/ 2147483646 h 187"/>
                      <a:gd name="T48" fmla="*/ 2147483646 w 97"/>
                      <a:gd name="T49" fmla="*/ 2147483646 h 187"/>
                      <a:gd name="T50" fmla="*/ 2147483646 w 97"/>
                      <a:gd name="T51" fmla="*/ 2147483646 h 187"/>
                      <a:gd name="T52" fmla="*/ 2147483646 w 97"/>
                      <a:gd name="T53" fmla="*/ 2147483646 h 187"/>
                      <a:gd name="T54" fmla="*/ 2147483646 w 97"/>
                      <a:gd name="T55" fmla="*/ 2147483646 h 187"/>
                      <a:gd name="T56" fmla="*/ 2147483646 w 97"/>
                      <a:gd name="T57" fmla="*/ 2147483646 h 187"/>
                      <a:gd name="T58" fmla="*/ 2147483646 w 97"/>
                      <a:gd name="T59" fmla="*/ 2147483646 h 187"/>
                      <a:gd name="T60" fmla="*/ 2147483646 w 97"/>
                      <a:gd name="T61" fmla="*/ 2147483646 h 187"/>
                      <a:gd name="T62" fmla="*/ 2147483646 w 97"/>
                      <a:gd name="T63" fmla="*/ 2147483646 h 1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7" h="187">
                        <a:moveTo>
                          <a:pt x="91" y="19"/>
                        </a:moveTo>
                        <a:cubicBezTo>
                          <a:pt x="92" y="14"/>
                          <a:pt x="88" y="5"/>
                          <a:pt x="88" y="5"/>
                        </a:cubicBezTo>
                        <a:cubicBezTo>
                          <a:pt x="86" y="7"/>
                          <a:pt x="86" y="7"/>
                          <a:pt x="86" y="7"/>
                        </a:cubicBezTo>
                        <a:cubicBezTo>
                          <a:pt x="78" y="0"/>
                          <a:pt x="78" y="0"/>
                          <a:pt x="78" y="0"/>
                        </a:cubicBezTo>
                        <a:cubicBezTo>
                          <a:pt x="78" y="0"/>
                          <a:pt x="75" y="9"/>
                          <a:pt x="75" y="13"/>
                        </a:cubicBezTo>
                        <a:cubicBezTo>
                          <a:pt x="75" y="16"/>
                          <a:pt x="79" y="20"/>
                          <a:pt x="75" y="22"/>
                        </a:cubicBezTo>
                        <a:cubicBezTo>
                          <a:pt x="70" y="25"/>
                          <a:pt x="64" y="23"/>
                          <a:pt x="64" y="23"/>
                        </a:cubicBezTo>
                        <a:cubicBezTo>
                          <a:pt x="65" y="28"/>
                          <a:pt x="65" y="28"/>
                          <a:pt x="65" y="28"/>
                        </a:cubicBezTo>
                        <a:cubicBezTo>
                          <a:pt x="66" y="33"/>
                          <a:pt x="66" y="33"/>
                          <a:pt x="66" y="33"/>
                        </a:cubicBezTo>
                        <a:cubicBezTo>
                          <a:pt x="64" y="38"/>
                          <a:pt x="64" y="38"/>
                          <a:pt x="64" y="38"/>
                        </a:cubicBezTo>
                        <a:cubicBezTo>
                          <a:pt x="57" y="39"/>
                          <a:pt x="57" y="39"/>
                          <a:pt x="57" y="39"/>
                        </a:cubicBezTo>
                        <a:cubicBezTo>
                          <a:pt x="55" y="39"/>
                          <a:pt x="55" y="39"/>
                          <a:pt x="55" y="39"/>
                        </a:cubicBezTo>
                        <a:cubicBezTo>
                          <a:pt x="54" y="46"/>
                          <a:pt x="54" y="46"/>
                          <a:pt x="54" y="46"/>
                        </a:cubicBezTo>
                        <a:cubicBezTo>
                          <a:pt x="54" y="46"/>
                          <a:pt x="45" y="45"/>
                          <a:pt x="26" y="57"/>
                        </a:cubicBezTo>
                        <a:cubicBezTo>
                          <a:pt x="12" y="65"/>
                          <a:pt x="14" y="68"/>
                          <a:pt x="19" y="82"/>
                        </a:cubicBezTo>
                        <a:cubicBezTo>
                          <a:pt x="24" y="96"/>
                          <a:pt x="25" y="101"/>
                          <a:pt x="23" y="106"/>
                        </a:cubicBezTo>
                        <a:cubicBezTo>
                          <a:pt x="21" y="111"/>
                          <a:pt x="16" y="113"/>
                          <a:pt x="16" y="113"/>
                        </a:cubicBezTo>
                        <a:cubicBezTo>
                          <a:pt x="16" y="121"/>
                          <a:pt x="16" y="121"/>
                          <a:pt x="16" y="121"/>
                        </a:cubicBezTo>
                        <a:cubicBezTo>
                          <a:pt x="16" y="121"/>
                          <a:pt x="0" y="128"/>
                          <a:pt x="6" y="140"/>
                        </a:cubicBezTo>
                        <a:cubicBezTo>
                          <a:pt x="13" y="152"/>
                          <a:pt x="14" y="158"/>
                          <a:pt x="16" y="166"/>
                        </a:cubicBezTo>
                        <a:cubicBezTo>
                          <a:pt x="18" y="173"/>
                          <a:pt x="25" y="183"/>
                          <a:pt x="33" y="185"/>
                        </a:cubicBezTo>
                        <a:cubicBezTo>
                          <a:pt x="41" y="187"/>
                          <a:pt x="49" y="184"/>
                          <a:pt x="53" y="176"/>
                        </a:cubicBezTo>
                        <a:cubicBezTo>
                          <a:pt x="58" y="168"/>
                          <a:pt x="56" y="160"/>
                          <a:pt x="62" y="151"/>
                        </a:cubicBezTo>
                        <a:cubicBezTo>
                          <a:pt x="67" y="142"/>
                          <a:pt x="70" y="130"/>
                          <a:pt x="71" y="119"/>
                        </a:cubicBezTo>
                        <a:cubicBezTo>
                          <a:pt x="72" y="108"/>
                          <a:pt x="67" y="109"/>
                          <a:pt x="72" y="101"/>
                        </a:cubicBezTo>
                        <a:cubicBezTo>
                          <a:pt x="78" y="94"/>
                          <a:pt x="83" y="95"/>
                          <a:pt x="83" y="83"/>
                        </a:cubicBezTo>
                        <a:cubicBezTo>
                          <a:pt x="83" y="72"/>
                          <a:pt x="92" y="59"/>
                          <a:pt x="90" y="56"/>
                        </a:cubicBezTo>
                        <a:cubicBezTo>
                          <a:pt x="88" y="53"/>
                          <a:pt x="85" y="39"/>
                          <a:pt x="85" y="39"/>
                        </a:cubicBezTo>
                        <a:cubicBezTo>
                          <a:pt x="89" y="40"/>
                          <a:pt x="89" y="40"/>
                          <a:pt x="89" y="40"/>
                        </a:cubicBezTo>
                        <a:cubicBezTo>
                          <a:pt x="91" y="45"/>
                          <a:pt x="91" y="45"/>
                          <a:pt x="91" y="45"/>
                        </a:cubicBezTo>
                        <a:cubicBezTo>
                          <a:pt x="91" y="45"/>
                          <a:pt x="97" y="41"/>
                          <a:pt x="94" y="33"/>
                        </a:cubicBezTo>
                        <a:cubicBezTo>
                          <a:pt x="90" y="26"/>
                          <a:pt x="90" y="25"/>
                          <a:pt x="91"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85" name="Freeform 227">
                    <a:extLst>
                      <a:ext uri="{FF2B5EF4-FFF2-40B4-BE49-F238E27FC236}">
                        <a16:creationId xmlns:a16="http://schemas.microsoft.com/office/drawing/2014/main" id="{62EC4147-8E7E-4ACE-F5A1-E19A3A30C602}"/>
                      </a:ext>
                    </a:extLst>
                  </p:cNvPr>
                  <p:cNvSpPr>
                    <a:spLocks/>
                  </p:cNvSpPr>
                  <p:nvPr/>
                </p:nvSpPr>
                <p:spPr bwMode="auto">
                  <a:xfrm>
                    <a:off x="7104763" y="2950124"/>
                    <a:ext cx="50136" cy="102617"/>
                  </a:xfrm>
                  <a:custGeom>
                    <a:avLst/>
                    <a:gdLst>
                      <a:gd name="T0" fmla="*/ 2147483646 w 27"/>
                      <a:gd name="T1" fmla="*/ 0 h 50"/>
                      <a:gd name="T2" fmla="*/ 2147483646 w 27"/>
                      <a:gd name="T3" fmla="*/ 2147483646 h 50"/>
                      <a:gd name="T4" fmla="*/ 2147483646 w 27"/>
                      <a:gd name="T5" fmla="*/ 2147483646 h 50"/>
                      <a:gd name="T6" fmla="*/ 2147483646 w 27"/>
                      <a:gd name="T7" fmla="*/ 2147483646 h 50"/>
                      <a:gd name="T8" fmla="*/ 2147483646 w 27"/>
                      <a:gd name="T9" fmla="*/ 2147483646 h 50"/>
                      <a:gd name="T10" fmla="*/ 2147483646 w 27"/>
                      <a:gd name="T11" fmla="*/ 2147483646 h 50"/>
                      <a:gd name="T12" fmla="*/ 2147483646 w 27"/>
                      <a:gd name="T13" fmla="*/ 2147483646 h 50"/>
                      <a:gd name="T14" fmla="*/ 2147483646 w 27"/>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50">
                        <a:moveTo>
                          <a:pt x="6" y="0"/>
                        </a:moveTo>
                        <a:cubicBezTo>
                          <a:pt x="6" y="0"/>
                          <a:pt x="9" y="7"/>
                          <a:pt x="7" y="11"/>
                        </a:cubicBezTo>
                        <a:cubicBezTo>
                          <a:pt x="5" y="15"/>
                          <a:pt x="0" y="17"/>
                          <a:pt x="2" y="22"/>
                        </a:cubicBezTo>
                        <a:cubicBezTo>
                          <a:pt x="3" y="27"/>
                          <a:pt x="7" y="34"/>
                          <a:pt x="7" y="38"/>
                        </a:cubicBezTo>
                        <a:cubicBezTo>
                          <a:pt x="7" y="50"/>
                          <a:pt x="7" y="50"/>
                          <a:pt x="7" y="50"/>
                        </a:cubicBezTo>
                        <a:cubicBezTo>
                          <a:pt x="7" y="50"/>
                          <a:pt x="25" y="47"/>
                          <a:pt x="26" y="37"/>
                        </a:cubicBezTo>
                        <a:cubicBezTo>
                          <a:pt x="27" y="27"/>
                          <a:pt x="25" y="22"/>
                          <a:pt x="21" y="17"/>
                        </a:cubicBezTo>
                        <a:cubicBezTo>
                          <a:pt x="18" y="11"/>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86" name="Freeform 228">
                    <a:extLst>
                      <a:ext uri="{FF2B5EF4-FFF2-40B4-BE49-F238E27FC236}">
                        <a16:creationId xmlns:a16="http://schemas.microsoft.com/office/drawing/2014/main" id="{A764D3B0-3D3E-77E7-1188-8D00C1DB0DFC}"/>
                      </a:ext>
                    </a:extLst>
                  </p:cNvPr>
                  <p:cNvSpPr>
                    <a:spLocks/>
                  </p:cNvSpPr>
                  <p:nvPr/>
                </p:nvSpPr>
                <p:spPr bwMode="auto">
                  <a:xfrm>
                    <a:off x="8110613" y="3472830"/>
                    <a:ext cx="73636" cy="49705"/>
                  </a:xfrm>
                  <a:custGeom>
                    <a:avLst/>
                    <a:gdLst>
                      <a:gd name="T0" fmla="*/ 2147483646 w 38"/>
                      <a:gd name="T1" fmla="*/ 2147483646 h 24"/>
                      <a:gd name="T2" fmla="*/ 2147483646 w 38"/>
                      <a:gd name="T3" fmla="*/ 2147483646 h 24"/>
                      <a:gd name="T4" fmla="*/ 0 w 38"/>
                      <a:gd name="T5" fmla="*/ 2147483646 h 24"/>
                      <a:gd name="T6" fmla="*/ 2147483646 w 38"/>
                      <a:gd name="T7" fmla="*/ 2147483646 h 24"/>
                      <a:gd name="T8" fmla="*/ 2147483646 w 38"/>
                      <a:gd name="T9" fmla="*/ 2147483646 h 24"/>
                      <a:gd name="T10" fmla="*/ 2147483646 w 38"/>
                      <a:gd name="T11" fmla="*/ 0 h 24"/>
                      <a:gd name="T12" fmla="*/ 2147483646 w 38"/>
                      <a:gd name="T13" fmla="*/ 2147483646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24">
                        <a:moveTo>
                          <a:pt x="18" y="4"/>
                        </a:moveTo>
                        <a:cubicBezTo>
                          <a:pt x="11" y="3"/>
                          <a:pt x="10" y="7"/>
                          <a:pt x="7" y="13"/>
                        </a:cubicBezTo>
                        <a:cubicBezTo>
                          <a:pt x="4" y="18"/>
                          <a:pt x="0" y="22"/>
                          <a:pt x="0" y="22"/>
                        </a:cubicBezTo>
                        <a:cubicBezTo>
                          <a:pt x="1" y="24"/>
                          <a:pt x="1" y="24"/>
                          <a:pt x="1" y="24"/>
                        </a:cubicBezTo>
                        <a:cubicBezTo>
                          <a:pt x="1" y="24"/>
                          <a:pt x="7" y="22"/>
                          <a:pt x="19" y="15"/>
                        </a:cubicBezTo>
                        <a:cubicBezTo>
                          <a:pt x="32" y="8"/>
                          <a:pt x="38" y="0"/>
                          <a:pt x="38" y="0"/>
                        </a:cubicBezTo>
                        <a:cubicBezTo>
                          <a:pt x="38" y="0"/>
                          <a:pt x="25" y="5"/>
                          <a:pt x="18"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87" name="Freeform 229">
                    <a:extLst>
                      <a:ext uri="{FF2B5EF4-FFF2-40B4-BE49-F238E27FC236}">
                        <a16:creationId xmlns:a16="http://schemas.microsoft.com/office/drawing/2014/main" id="{6FDBC514-B02D-7CC1-5206-3EF6BE3B44FA}"/>
                      </a:ext>
                    </a:extLst>
                  </p:cNvPr>
                  <p:cNvSpPr>
                    <a:spLocks/>
                  </p:cNvSpPr>
                  <p:nvPr/>
                </p:nvSpPr>
                <p:spPr bwMode="auto">
                  <a:xfrm>
                    <a:off x="8641739" y="3363799"/>
                    <a:ext cx="79904" cy="49705"/>
                  </a:xfrm>
                  <a:custGeom>
                    <a:avLst/>
                    <a:gdLst>
                      <a:gd name="T0" fmla="*/ 2147483646 w 42"/>
                      <a:gd name="T1" fmla="*/ 2147483646 h 24"/>
                      <a:gd name="T2" fmla="*/ 2147483646 w 42"/>
                      <a:gd name="T3" fmla="*/ 2147483646 h 24"/>
                      <a:gd name="T4" fmla="*/ 2147483646 w 42"/>
                      <a:gd name="T5" fmla="*/ 2147483646 h 24"/>
                      <a:gd name="T6" fmla="*/ 2147483646 w 42"/>
                      <a:gd name="T7" fmla="*/ 2147483646 h 24"/>
                      <a:gd name="T8" fmla="*/ 2147483646 w 42"/>
                      <a:gd name="T9" fmla="*/ 0 h 24"/>
                      <a:gd name="T10" fmla="*/ 2147483646 w 42"/>
                      <a:gd name="T11" fmla="*/ 2147483646 h 24"/>
                      <a:gd name="T12" fmla="*/ 2147483646 w 42"/>
                      <a:gd name="T13" fmla="*/ 2147483646 h 24"/>
                      <a:gd name="T14" fmla="*/ 2147483646 w 42"/>
                      <a:gd name="T15" fmla="*/ 2147483646 h 24"/>
                      <a:gd name="T16" fmla="*/ 0 w 42"/>
                      <a:gd name="T17" fmla="*/ 2147483646 h 24"/>
                      <a:gd name="T18" fmla="*/ 2147483646 w 42"/>
                      <a:gd name="T19" fmla="*/ 2147483646 h 24"/>
                      <a:gd name="T20" fmla="*/ 2147483646 w 42"/>
                      <a:gd name="T21" fmla="*/ 2147483646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24">
                        <a:moveTo>
                          <a:pt x="29" y="18"/>
                        </a:moveTo>
                        <a:cubicBezTo>
                          <a:pt x="32" y="9"/>
                          <a:pt x="32" y="9"/>
                          <a:pt x="32" y="9"/>
                        </a:cubicBezTo>
                        <a:cubicBezTo>
                          <a:pt x="42" y="7"/>
                          <a:pt x="42" y="7"/>
                          <a:pt x="42" y="7"/>
                        </a:cubicBezTo>
                        <a:cubicBezTo>
                          <a:pt x="41" y="2"/>
                          <a:pt x="41" y="2"/>
                          <a:pt x="41" y="2"/>
                        </a:cubicBezTo>
                        <a:cubicBezTo>
                          <a:pt x="38" y="0"/>
                          <a:pt x="38" y="0"/>
                          <a:pt x="38" y="0"/>
                        </a:cubicBezTo>
                        <a:cubicBezTo>
                          <a:pt x="34" y="1"/>
                          <a:pt x="34" y="1"/>
                          <a:pt x="34" y="1"/>
                        </a:cubicBezTo>
                        <a:cubicBezTo>
                          <a:pt x="31" y="4"/>
                          <a:pt x="31" y="4"/>
                          <a:pt x="31" y="4"/>
                        </a:cubicBezTo>
                        <a:cubicBezTo>
                          <a:pt x="31" y="4"/>
                          <a:pt x="28" y="8"/>
                          <a:pt x="23" y="13"/>
                        </a:cubicBezTo>
                        <a:cubicBezTo>
                          <a:pt x="17" y="17"/>
                          <a:pt x="0" y="17"/>
                          <a:pt x="0" y="17"/>
                        </a:cubicBezTo>
                        <a:cubicBezTo>
                          <a:pt x="0" y="17"/>
                          <a:pt x="2" y="22"/>
                          <a:pt x="13" y="23"/>
                        </a:cubicBezTo>
                        <a:cubicBezTo>
                          <a:pt x="23" y="24"/>
                          <a:pt x="29" y="18"/>
                          <a:pt x="29"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sp>
                <p:nvSpPr>
                  <p:cNvPr id="88" name="Freeform 230">
                    <a:extLst>
                      <a:ext uri="{FF2B5EF4-FFF2-40B4-BE49-F238E27FC236}">
                        <a16:creationId xmlns:a16="http://schemas.microsoft.com/office/drawing/2014/main" id="{D70557C9-448E-131D-B20E-3B3A3B5B49F6}"/>
                      </a:ext>
                    </a:extLst>
                  </p:cNvPr>
                  <p:cNvSpPr>
                    <a:spLocks/>
                  </p:cNvSpPr>
                  <p:nvPr/>
                </p:nvSpPr>
                <p:spPr bwMode="auto">
                  <a:xfrm>
                    <a:off x="6412262" y="1745977"/>
                    <a:ext cx="178609" cy="343126"/>
                  </a:xfrm>
                  <a:custGeom>
                    <a:avLst/>
                    <a:gdLst>
                      <a:gd name="T0" fmla="*/ 2147483646 w 95"/>
                      <a:gd name="T1" fmla="*/ 2147483646 h 166"/>
                      <a:gd name="T2" fmla="*/ 2147483646 w 95"/>
                      <a:gd name="T3" fmla="*/ 2147483646 h 166"/>
                      <a:gd name="T4" fmla="*/ 2147483646 w 95"/>
                      <a:gd name="T5" fmla="*/ 2147483646 h 166"/>
                      <a:gd name="T6" fmla="*/ 2147483646 w 95"/>
                      <a:gd name="T7" fmla="*/ 2147483646 h 166"/>
                      <a:gd name="T8" fmla="*/ 2147483646 w 95"/>
                      <a:gd name="T9" fmla="*/ 2147483646 h 166"/>
                      <a:gd name="T10" fmla="*/ 2147483646 w 95"/>
                      <a:gd name="T11" fmla="*/ 2147483646 h 166"/>
                      <a:gd name="T12" fmla="*/ 2147483646 w 95"/>
                      <a:gd name="T13" fmla="*/ 2147483646 h 166"/>
                      <a:gd name="T14" fmla="*/ 0 w 95"/>
                      <a:gd name="T15" fmla="*/ 2147483646 h 166"/>
                      <a:gd name="T16" fmla="*/ 2147483646 w 95"/>
                      <a:gd name="T17" fmla="*/ 2147483646 h 166"/>
                      <a:gd name="T18" fmla="*/ 2147483646 w 95"/>
                      <a:gd name="T19" fmla="*/ 2147483646 h 166"/>
                      <a:gd name="T20" fmla="*/ 2147483646 w 95"/>
                      <a:gd name="T21" fmla="*/ 2147483646 h 166"/>
                      <a:gd name="T22" fmla="*/ 2147483646 w 95"/>
                      <a:gd name="T23" fmla="*/ 2147483646 h 166"/>
                      <a:gd name="T24" fmla="*/ 2147483646 w 95"/>
                      <a:gd name="T25" fmla="*/ 2147483646 h 166"/>
                      <a:gd name="T26" fmla="*/ 2147483646 w 95"/>
                      <a:gd name="T27" fmla="*/ 2147483646 h 166"/>
                      <a:gd name="T28" fmla="*/ 2147483646 w 95"/>
                      <a:gd name="T29" fmla="*/ 2147483646 h 166"/>
                      <a:gd name="T30" fmla="*/ 2147483646 w 95"/>
                      <a:gd name="T31" fmla="*/ 2147483646 h 166"/>
                      <a:gd name="T32" fmla="*/ 2147483646 w 95"/>
                      <a:gd name="T33" fmla="*/ 2147483646 h 166"/>
                      <a:gd name="T34" fmla="*/ 2147483646 w 95"/>
                      <a:gd name="T35" fmla="*/ 2147483646 h 166"/>
                      <a:gd name="T36" fmla="*/ 2147483646 w 95"/>
                      <a:gd name="T37" fmla="*/ 2147483646 h 166"/>
                      <a:gd name="T38" fmla="*/ 2147483646 w 95"/>
                      <a:gd name="T39" fmla="*/ 2147483646 h 166"/>
                      <a:gd name="T40" fmla="*/ 2147483646 w 95"/>
                      <a:gd name="T41" fmla="*/ 2147483646 h 166"/>
                      <a:gd name="T42" fmla="*/ 2147483646 w 95"/>
                      <a:gd name="T43" fmla="*/ 2147483646 h 166"/>
                      <a:gd name="T44" fmla="*/ 2147483646 w 95"/>
                      <a:gd name="T45" fmla="*/ 2147483646 h 166"/>
                      <a:gd name="T46" fmla="*/ 2147483646 w 95"/>
                      <a:gd name="T47" fmla="*/ 2147483646 h 166"/>
                      <a:gd name="T48" fmla="*/ 2147483646 w 95"/>
                      <a:gd name="T49" fmla="*/ 2147483646 h 166"/>
                      <a:gd name="T50" fmla="*/ 2147483646 w 95"/>
                      <a:gd name="T51" fmla="*/ 2147483646 h 166"/>
                      <a:gd name="T52" fmla="*/ 2147483646 w 95"/>
                      <a:gd name="T53" fmla="*/ 2147483646 h 166"/>
                      <a:gd name="T54" fmla="*/ 2147483646 w 95"/>
                      <a:gd name="T55" fmla="*/ 2147483646 h 166"/>
                      <a:gd name="T56" fmla="*/ 2147483646 w 95"/>
                      <a:gd name="T57" fmla="*/ 2147483646 h 166"/>
                      <a:gd name="T58" fmla="*/ 2147483646 w 95"/>
                      <a:gd name="T59" fmla="*/ 2147483646 h 166"/>
                      <a:gd name="T60" fmla="*/ 2147483646 w 95"/>
                      <a:gd name="T61" fmla="*/ 2147483646 h 166"/>
                      <a:gd name="T62" fmla="*/ 2147483646 w 95"/>
                      <a:gd name="T63" fmla="*/ 2147483646 h 166"/>
                      <a:gd name="T64" fmla="*/ 2147483646 w 95"/>
                      <a:gd name="T65" fmla="*/ 2147483646 h 166"/>
                      <a:gd name="T66" fmla="*/ 2147483646 w 95"/>
                      <a:gd name="T67" fmla="*/ 2147483646 h 166"/>
                      <a:gd name="T68" fmla="*/ 2147483646 w 95"/>
                      <a:gd name="T69" fmla="*/ 2147483646 h 166"/>
                      <a:gd name="T70" fmla="*/ 2147483646 w 95"/>
                      <a:gd name="T71" fmla="*/ 2147483646 h 166"/>
                      <a:gd name="T72" fmla="*/ 2147483646 w 95"/>
                      <a:gd name="T73" fmla="*/ 2147483646 h 166"/>
                      <a:gd name="T74" fmla="*/ 2147483646 w 95"/>
                      <a:gd name="T75" fmla="*/ 2147483646 h 166"/>
                      <a:gd name="T76" fmla="*/ 2147483646 w 95"/>
                      <a:gd name="T77" fmla="*/ 2147483646 h 166"/>
                      <a:gd name="T78" fmla="*/ 2147483646 w 95"/>
                      <a:gd name="T79" fmla="*/ 2147483646 h 166"/>
                      <a:gd name="T80" fmla="*/ 2147483646 w 95"/>
                      <a:gd name="T81" fmla="*/ 2147483646 h 166"/>
                      <a:gd name="T82" fmla="*/ 2147483646 w 95"/>
                      <a:gd name="T83" fmla="*/ 2147483646 h 166"/>
                      <a:gd name="T84" fmla="*/ 2147483646 w 95"/>
                      <a:gd name="T85" fmla="*/ 2147483646 h 1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5" h="166">
                        <a:moveTo>
                          <a:pt x="70" y="1"/>
                        </a:moveTo>
                        <a:cubicBezTo>
                          <a:pt x="67" y="1"/>
                          <a:pt x="67" y="1"/>
                          <a:pt x="67" y="1"/>
                        </a:cubicBezTo>
                        <a:cubicBezTo>
                          <a:pt x="61" y="4"/>
                          <a:pt x="61" y="4"/>
                          <a:pt x="61" y="4"/>
                        </a:cubicBezTo>
                        <a:cubicBezTo>
                          <a:pt x="60" y="1"/>
                          <a:pt x="60" y="1"/>
                          <a:pt x="60" y="1"/>
                        </a:cubicBezTo>
                        <a:cubicBezTo>
                          <a:pt x="50" y="0"/>
                          <a:pt x="50" y="0"/>
                          <a:pt x="50" y="0"/>
                        </a:cubicBezTo>
                        <a:cubicBezTo>
                          <a:pt x="44" y="6"/>
                          <a:pt x="44" y="6"/>
                          <a:pt x="44" y="6"/>
                        </a:cubicBezTo>
                        <a:cubicBezTo>
                          <a:pt x="23" y="11"/>
                          <a:pt x="23" y="11"/>
                          <a:pt x="23" y="11"/>
                        </a:cubicBezTo>
                        <a:cubicBezTo>
                          <a:pt x="28" y="14"/>
                          <a:pt x="28" y="14"/>
                          <a:pt x="28" y="14"/>
                        </a:cubicBezTo>
                        <a:cubicBezTo>
                          <a:pt x="24" y="16"/>
                          <a:pt x="24" y="16"/>
                          <a:pt x="24" y="16"/>
                        </a:cubicBezTo>
                        <a:cubicBezTo>
                          <a:pt x="20" y="23"/>
                          <a:pt x="20" y="23"/>
                          <a:pt x="20" y="23"/>
                        </a:cubicBezTo>
                        <a:cubicBezTo>
                          <a:pt x="16" y="23"/>
                          <a:pt x="16" y="23"/>
                          <a:pt x="16" y="23"/>
                        </a:cubicBezTo>
                        <a:cubicBezTo>
                          <a:pt x="16" y="23"/>
                          <a:pt x="14" y="19"/>
                          <a:pt x="14" y="18"/>
                        </a:cubicBezTo>
                        <a:cubicBezTo>
                          <a:pt x="14" y="18"/>
                          <a:pt x="14" y="16"/>
                          <a:pt x="14" y="16"/>
                        </a:cubicBezTo>
                        <a:cubicBezTo>
                          <a:pt x="9" y="15"/>
                          <a:pt x="9" y="15"/>
                          <a:pt x="9" y="15"/>
                        </a:cubicBezTo>
                        <a:cubicBezTo>
                          <a:pt x="11" y="19"/>
                          <a:pt x="11" y="19"/>
                          <a:pt x="11" y="19"/>
                        </a:cubicBezTo>
                        <a:cubicBezTo>
                          <a:pt x="10" y="25"/>
                          <a:pt x="10" y="25"/>
                          <a:pt x="10" y="25"/>
                        </a:cubicBezTo>
                        <a:cubicBezTo>
                          <a:pt x="9" y="25"/>
                          <a:pt x="9" y="25"/>
                          <a:pt x="9" y="25"/>
                        </a:cubicBezTo>
                        <a:cubicBezTo>
                          <a:pt x="7" y="32"/>
                          <a:pt x="7" y="32"/>
                          <a:pt x="7" y="32"/>
                        </a:cubicBezTo>
                        <a:cubicBezTo>
                          <a:pt x="6" y="33"/>
                          <a:pt x="6" y="33"/>
                          <a:pt x="6" y="33"/>
                        </a:cubicBezTo>
                        <a:cubicBezTo>
                          <a:pt x="5" y="36"/>
                          <a:pt x="5" y="36"/>
                          <a:pt x="5" y="36"/>
                        </a:cubicBezTo>
                        <a:cubicBezTo>
                          <a:pt x="4" y="37"/>
                          <a:pt x="4" y="37"/>
                          <a:pt x="4" y="37"/>
                        </a:cubicBezTo>
                        <a:cubicBezTo>
                          <a:pt x="3" y="38"/>
                          <a:pt x="3" y="38"/>
                          <a:pt x="3" y="38"/>
                        </a:cubicBezTo>
                        <a:cubicBezTo>
                          <a:pt x="2" y="41"/>
                          <a:pt x="2" y="41"/>
                          <a:pt x="2" y="41"/>
                        </a:cubicBezTo>
                        <a:cubicBezTo>
                          <a:pt x="0" y="44"/>
                          <a:pt x="0" y="44"/>
                          <a:pt x="0" y="44"/>
                        </a:cubicBezTo>
                        <a:cubicBezTo>
                          <a:pt x="1" y="47"/>
                          <a:pt x="1" y="47"/>
                          <a:pt x="1" y="47"/>
                        </a:cubicBezTo>
                        <a:cubicBezTo>
                          <a:pt x="3" y="47"/>
                          <a:pt x="3" y="47"/>
                          <a:pt x="3" y="47"/>
                        </a:cubicBezTo>
                        <a:cubicBezTo>
                          <a:pt x="8" y="55"/>
                          <a:pt x="8" y="55"/>
                          <a:pt x="8" y="55"/>
                        </a:cubicBezTo>
                        <a:cubicBezTo>
                          <a:pt x="8" y="55"/>
                          <a:pt x="9" y="62"/>
                          <a:pt x="9" y="60"/>
                        </a:cubicBezTo>
                        <a:cubicBezTo>
                          <a:pt x="9" y="58"/>
                          <a:pt x="11" y="55"/>
                          <a:pt x="11" y="55"/>
                        </a:cubicBezTo>
                        <a:cubicBezTo>
                          <a:pt x="12" y="57"/>
                          <a:pt x="12" y="57"/>
                          <a:pt x="12" y="57"/>
                        </a:cubicBezTo>
                        <a:cubicBezTo>
                          <a:pt x="10" y="64"/>
                          <a:pt x="10" y="64"/>
                          <a:pt x="10" y="64"/>
                        </a:cubicBezTo>
                        <a:cubicBezTo>
                          <a:pt x="10" y="64"/>
                          <a:pt x="9" y="69"/>
                          <a:pt x="10" y="68"/>
                        </a:cubicBezTo>
                        <a:cubicBezTo>
                          <a:pt x="11" y="68"/>
                          <a:pt x="19" y="86"/>
                          <a:pt x="19" y="86"/>
                        </a:cubicBezTo>
                        <a:cubicBezTo>
                          <a:pt x="19" y="86"/>
                          <a:pt x="19" y="85"/>
                          <a:pt x="21" y="87"/>
                        </a:cubicBezTo>
                        <a:cubicBezTo>
                          <a:pt x="22" y="88"/>
                          <a:pt x="34" y="106"/>
                          <a:pt x="34" y="106"/>
                        </a:cubicBezTo>
                        <a:cubicBezTo>
                          <a:pt x="35" y="107"/>
                          <a:pt x="35" y="107"/>
                          <a:pt x="35" y="107"/>
                        </a:cubicBezTo>
                        <a:cubicBezTo>
                          <a:pt x="38" y="106"/>
                          <a:pt x="38" y="106"/>
                          <a:pt x="38" y="106"/>
                        </a:cubicBezTo>
                        <a:cubicBezTo>
                          <a:pt x="41" y="107"/>
                          <a:pt x="41" y="107"/>
                          <a:pt x="41" y="107"/>
                        </a:cubicBezTo>
                        <a:cubicBezTo>
                          <a:pt x="43" y="111"/>
                          <a:pt x="43" y="111"/>
                          <a:pt x="43" y="111"/>
                        </a:cubicBezTo>
                        <a:cubicBezTo>
                          <a:pt x="41" y="110"/>
                          <a:pt x="41" y="110"/>
                          <a:pt x="41" y="110"/>
                        </a:cubicBezTo>
                        <a:cubicBezTo>
                          <a:pt x="38" y="110"/>
                          <a:pt x="38" y="110"/>
                          <a:pt x="38" y="110"/>
                        </a:cubicBezTo>
                        <a:cubicBezTo>
                          <a:pt x="38" y="110"/>
                          <a:pt x="35" y="111"/>
                          <a:pt x="35" y="111"/>
                        </a:cubicBezTo>
                        <a:cubicBezTo>
                          <a:pt x="35" y="112"/>
                          <a:pt x="33" y="115"/>
                          <a:pt x="33" y="115"/>
                        </a:cubicBezTo>
                        <a:cubicBezTo>
                          <a:pt x="32" y="124"/>
                          <a:pt x="32" y="124"/>
                          <a:pt x="32" y="124"/>
                        </a:cubicBezTo>
                        <a:cubicBezTo>
                          <a:pt x="30" y="130"/>
                          <a:pt x="30" y="130"/>
                          <a:pt x="30" y="130"/>
                        </a:cubicBezTo>
                        <a:cubicBezTo>
                          <a:pt x="27" y="128"/>
                          <a:pt x="27" y="128"/>
                          <a:pt x="27" y="128"/>
                        </a:cubicBezTo>
                        <a:cubicBezTo>
                          <a:pt x="26" y="130"/>
                          <a:pt x="26" y="130"/>
                          <a:pt x="26" y="130"/>
                        </a:cubicBezTo>
                        <a:cubicBezTo>
                          <a:pt x="26" y="137"/>
                          <a:pt x="26" y="137"/>
                          <a:pt x="26" y="137"/>
                        </a:cubicBezTo>
                        <a:cubicBezTo>
                          <a:pt x="28" y="146"/>
                          <a:pt x="28" y="146"/>
                          <a:pt x="28" y="146"/>
                        </a:cubicBezTo>
                        <a:cubicBezTo>
                          <a:pt x="28" y="152"/>
                          <a:pt x="28" y="152"/>
                          <a:pt x="28" y="152"/>
                        </a:cubicBezTo>
                        <a:cubicBezTo>
                          <a:pt x="34" y="155"/>
                          <a:pt x="34" y="155"/>
                          <a:pt x="34" y="155"/>
                        </a:cubicBezTo>
                        <a:cubicBezTo>
                          <a:pt x="40" y="154"/>
                          <a:pt x="40" y="154"/>
                          <a:pt x="40" y="154"/>
                        </a:cubicBezTo>
                        <a:cubicBezTo>
                          <a:pt x="42" y="155"/>
                          <a:pt x="42" y="155"/>
                          <a:pt x="42" y="155"/>
                        </a:cubicBezTo>
                        <a:cubicBezTo>
                          <a:pt x="45" y="159"/>
                          <a:pt x="45" y="159"/>
                          <a:pt x="45" y="159"/>
                        </a:cubicBezTo>
                        <a:cubicBezTo>
                          <a:pt x="51" y="163"/>
                          <a:pt x="51" y="163"/>
                          <a:pt x="51" y="163"/>
                        </a:cubicBezTo>
                        <a:cubicBezTo>
                          <a:pt x="60" y="166"/>
                          <a:pt x="60" y="166"/>
                          <a:pt x="60" y="166"/>
                        </a:cubicBezTo>
                        <a:cubicBezTo>
                          <a:pt x="72" y="164"/>
                          <a:pt x="72" y="164"/>
                          <a:pt x="72" y="164"/>
                        </a:cubicBezTo>
                        <a:cubicBezTo>
                          <a:pt x="81" y="160"/>
                          <a:pt x="81" y="160"/>
                          <a:pt x="81" y="160"/>
                        </a:cubicBezTo>
                        <a:cubicBezTo>
                          <a:pt x="80" y="162"/>
                          <a:pt x="80" y="162"/>
                          <a:pt x="80" y="162"/>
                        </a:cubicBezTo>
                        <a:cubicBezTo>
                          <a:pt x="81" y="163"/>
                          <a:pt x="81" y="163"/>
                          <a:pt x="81" y="163"/>
                        </a:cubicBezTo>
                        <a:cubicBezTo>
                          <a:pt x="86" y="162"/>
                          <a:pt x="86" y="162"/>
                          <a:pt x="86" y="162"/>
                        </a:cubicBezTo>
                        <a:cubicBezTo>
                          <a:pt x="86" y="156"/>
                          <a:pt x="86" y="156"/>
                          <a:pt x="86" y="156"/>
                        </a:cubicBezTo>
                        <a:cubicBezTo>
                          <a:pt x="79" y="143"/>
                          <a:pt x="79" y="143"/>
                          <a:pt x="79" y="143"/>
                        </a:cubicBezTo>
                        <a:cubicBezTo>
                          <a:pt x="86" y="132"/>
                          <a:pt x="86" y="132"/>
                          <a:pt x="86" y="132"/>
                        </a:cubicBezTo>
                        <a:cubicBezTo>
                          <a:pt x="81" y="126"/>
                          <a:pt x="81" y="126"/>
                          <a:pt x="81" y="126"/>
                        </a:cubicBezTo>
                        <a:cubicBezTo>
                          <a:pt x="69" y="113"/>
                          <a:pt x="69" y="113"/>
                          <a:pt x="69" y="113"/>
                        </a:cubicBezTo>
                        <a:cubicBezTo>
                          <a:pt x="68" y="109"/>
                          <a:pt x="68" y="109"/>
                          <a:pt x="68" y="109"/>
                        </a:cubicBezTo>
                        <a:cubicBezTo>
                          <a:pt x="69" y="105"/>
                          <a:pt x="69" y="105"/>
                          <a:pt x="69" y="105"/>
                        </a:cubicBezTo>
                        <a:cubicBezTo>
                          <a:pt x="72" y="107"/>
                          <a:pt x="72" y="107"/>
                          <a:pt x="72" y="107"/>
                        </a:cubicBezTo>
                        <a:cubicBezTo>
                          <a:pt x="73" y="104"/>
                          <a:pt x="73" y="104"/>
                          <a:pt x="73" y="104"/>
                        </a:cubicBezTo>
                        <a:cubicBezTo>
                          <a:pt x="72" y="101"/>
                          <a:pt x="72" y="101"/>
                          <a:pt x="72" y="101"/>
                        </a:cubicBezTo>
                        <a:cubicBezTo>
                          <a:pt x="75" y="103"/>
                          <a:pt x="75" y="103"/>
                          <a:pt x="75" y="103"/>
                        </a:cubicBezTo>
                        <a:cubicBezTo>
                          <a:pt x="75" y="103"/>
                          <a:pt x="76" y="104"/>
                          <a:pt x="79" y="105"/>
                        </a:cubicBezTo>
                        <a:cubicBezTo>
                          <a:pt x="82" y="105"/>
                          <a:pt x="87" y="106"/>
                          <a:pt x="87" y="106"/>
                        </a:cubicBezTo>
                        <a:cubicBezTo>
                          <a:pt x="89" y="107"/>
                          <a:pt x="89" y="107"/>
                          <a:pt x="89" y="107"/>
                        </a:cubicBezTo>
                        <a:cubicBezTo>
                          <a:pt x="88" y="104"/>
                          <a:pt x="88" y="104"/>
                          <a:pt x="88" y="104"/>
                        </a:cubicBezTo>
                        <a:cubicBezTo>
                          <a:pt x="91" y="103"/>
                          <a:pt x="91" y="103"/>
                          <a:pt x="91" y="103"/>
                        </a:cubicBezTo>
                        <a:cubicBezTo>
                          <a:pt x="94" y="99"/>
                          <a:pt x="94" y="99"/>
                          <a:pt x="94" y="99"/>
                        </a:cubicBezTo>
                        <a:cubicBezTo>
                          <a:pt x="86" y="92"/>
                          <a:pt x="86" y="92"/>
                          <a:pt x="86" y="92"/>
                        </a:cubicBezTo>
                        <a:cubicBezTo>
                          <a:pt x="82" y="84"/>
                          <a:pt x="82" y="84"/>
                          <a:pt x="82" y="84"/>
                        </a:cubicBezTo>
                        <a:cubicBezTo>
                          <a:pt x="77" y="85"/>
                          <a:pt x="77" y="85"/>
                          <a:pt x="77" y="85"/>
                        </a:cubicBezTo>
                        <a:cubicBezTo>
                          <a:pt x="72" y="88"/>
                          <a:pt x="72" y="88"/>
                          <a:pt x="72" y="88"/>
                        </a:cubicBezTo>
                        <a:cubicBezTo>
                          <a:pt x="71" y="90"/>
                          <a:pt x="71" y="90"/>
                          <a:pt x="71" y="90"/>
                        </a:cubicBezTo>
                        <a:cubicBezTo>
                          <a:pt x="71" y="91"/>
                          <a:pt x="71" y="91"/>
                          <a:pt x="71" y="91"/>
                        </a:cubicBezTo>
                        <a:cubicBezTo>
                          <a:pt x="72" y="93"/>
                          <a:pt x="72" y="93"/>
                          <a:pt x="72" y="93"/>
                        </a:cubicBezTo>
                        <a:cubicBezTo>
                          <a:pt x="72" y="98"/>
                          <a:pt x="72" y="98"/>
                          <a:pt x="72" y="98"/>
                        </a:cubicBezTo>
                        <a:cubicBezTo>
                          <a:pt x="68" y="94"/>
                          <a:pt x="68" y="94"/>
                          <a:pt x="68" y="94"/>
                        </a:cubicBezTo>
                        <a:cubicBezTo>
                          <a:pt x="68" y="94"/>
                          <a:pt x="66" y="85"/>
                          <a:pt x="66" y="85"/>
                        </a:cubicBezTo>
                        <a:cubicBezTo>
                          <a:pt x="67" y="85"/>
                          <a:pt x="67" y="80"/>
                          <a:pt x="67" y="80"/>
                        </a:cubicBezTo>
                        <a:cubicBezTo>
                          <a:pt x="70" y="74"/>
                          <a:pt x="70" y="74"/>
                          <a:pt x="70" y="74"/>
                        </a:cubicBezTo>
                        <a:cubicBezTo>
                          <a:pt x="65" y="72"/>
                          <a:pt x="65" y="72"/>
                          <a:pt x="65" y="72"/>
                        </a:cubicBezTo>
                        <a:cubicBezTo>
                          <a:pt x="61" y="70"/>
                          <a:pt x="61" y="70"/>
                          <a:pt x="61" y="70"/>
                        </a:cubicBezTo>
                        <a:cubicBezTo>
                          <a:pt x="58" y="66"/>
                          <a:pt x="58" y="66"/>
                          <a:pt x="58" y="66"/>
                        </a:cubicBezTo>
                        <a:cubicBezTo>
                          <a:pt x="58" y="66"/>
                          <a:pt x="54" y="68"/>
                          <a:pt x="54" y="67"/>
                        </a:cubicBezTo>
                        <a:cubicBezTo>
                          <a:pt x="54" y="66"/>
                          <a:pt x="53" y="58"/>
                          <a:pt x="53" y="58"/>
                        </a:cubicBezTo>
                        <a:cubicBezTo>
                          <a:pt x="49" y="54"/>
                          <a:pt x="49" y="54"/>
                          <a:pt x="49" y="54"/>
                        </a:cubicBezTo>
                        <a:cubicBezTo>
                          <a:pt x="48" y="50"/>
                          <a:pt x="48" y="50"/>
                          <a:pt x="48" y="50"/>
                        </a:cubicBezTo>
                        <a:cubicBezTo>
                          <a:pt x="42" y="48"/>
                          <a:pt x="42" y="48"/>
                          <a:pt x="42" y="48"/>
                        </a:cubicBezTo>
                        <a:cubicBezTo>
                          <a:pt x="40" y="45"/>
                          <a:pt x="40" y="45"/>
                          <a:pt x="40" y="45"/>
                        </a:cubicBezTo>
                        <a:cubicBezTo>
                          <a:pt x="45" y="43"/>
                          <a:pt x="45" y="43"/>
                          <a:pt x="45" y="43"/>
                        </a:cubicBezTo>
                        <a:cubicBezTo>
                          <a:pt x="48" y="44"/>
                          <a:pt x="48" y="44"/>
                          <a:pt x="48" y="44"/>
                        </a:cubicBezTo>
                        <a:cubicBezTo>
                          <a:pt x="52" y="45"/>
                          <a:pt x="52" y="45"/>
                          <a:pt x="52" y="45"/>
                        </a:cubicBezTo>
                        <a:cubicBezTo>
                          <a:pt x="54" y="44"/>
                          <a:pt x="54" y="44"/>
                          <a:pt x="54" y="44"/>
                        </a:cubicBezTo>
                        <a:cubicBezTo>
                          <a:pt x="56" y="45"/>
                          <a:pt x="56" y="45"/>
                          <a:pt x="56" y="45"/>
                        </a:cubicBezTo>
                        <a:cubicBezTo>
                          <a:pt x="56" y="45"/>
                          <a:pt x="51" y="38"/>
                          <a:pt x="54" y="37"/>
                        </a:cubicBezTo>
                        <a:cubicBezTo>
                          <a:pt x="56" y="35"/>
                          <a:pt x="58" y="33"/>
                          <a:pt x="58" y="33"/>
                        </a:cubicBezTo>
                        <a:cubicBezTo>
                          <a:pt x="58" y="35"/>
                          <a:pt x="58" y="35"/>
                          <a:pt x="58" y="35"/>
                        </a:cubicBezTo>
                        <a:cubicBezTo>
                          <a:pt x="61" y="35"/>
                          <a:pt x="61" y="35"/>
                          <a:pt x="61" y="35"/>
                        </a:cubicBezTo>
                        <a:cubicBezTo>
                          <a:pt x="61" y="35"/>
                          <a:pt x="55" y="32"/>
                          <a:pt x="64" y="31"/>
                        </a:cubicBezTo>
                        <a:cubicBezTo>
                          <a:pt x="74" y="30"/>
                          <a:pt x="69" y="31"/>
                          <a:pt x="71" y="32"/>
                        </a:cubicBezTo>
                        <a:cubicBezTo>
                          <a:pt x="73" y="33"/>
                          <a:pt x="78" y="33"/>
                          <a:pt x="78" y="33"/>
                        </a:cubicBezTo>
                        <a:cubicBezTo>
                          <a:pt x="80" y="32"/>
                          <a:pt x="80" y="32"/>
                          <a:pt x="80" y="32"/>
                        </a:cubicBezTo>
                        <a:cubicBezTo>
                          <a:pt x="80" y="32"/>
                          <a:pt x="82" y="33"/>
                          <a:pt x="84" y="34"/>
                        </a:cubicBezTo>
                        <a:cubicBezTo>
                          <a:pt x="86" y="34"/>
                          <a:pt x="93" y="36"/>
                          <a:pt x="93" y="36"/>
                        </a:cubicBezTo>
                        <a:cubicBezTo>
                          <a:pt x="94" y="34"/>
                          <a:pt x="94" y="34"/>
                          <a:pt x="94" y="34"/>
                        </a:cubicBezTo>
                        <a:cubicBezTo>
                          <a:pt x="93" y="32"/>
                          <a:pt x="93" y="32"/>
                          <a:pt x="93" y="32"/>
                        </a:cubicBezTo>
                        <a:cubicBezTo>
                          <a:pt x="95" y="32"/>
                          <a:pt x="95" y="32"/>
                          <a:pt x="95" y="32"/>
                        </a:cubicBezTo>
                        <a:cubicBezTo>
                          <a:pt x="92" y="26"/>
                          <a:pt x="92" y="26"/>
                          <a:pt x="92" y="26"/>
                        </a:cubicBezTo>
                        <a:cubicBezTo>
                          <a:pt x="92" y="26"/>
                          <a:pt x="89" y="25"/>
                          <a:pt x="89" y="25"/>
                        </a:cubicBezTo>
                        <a:cubicBezTo>
                          <a:pt x="89" y="24"/>
                          <a:pt x="89" y="22"/>
                          <a:pt x="88" y="22"/>
                        </a:cubicBezTo>
                        <a:cubicBezTo>
                          <a:pt x="88" y="21"/>
                          <a:pt x="85" y="21"/>
                          <a:pt x="85" y="21"/>
                        </a:cubicBezTo>
                        <a:cubicBezTo>
                          <a:pt x="82" y="13"/>
                          <a:pt x="82" y="13"/>
                          <a:pt x="82" y="13"/>
                        </a:cubicBezTo>
                        <a:cubicBezTo>
                          <a:pt x="80" y="11"/>
                          <a:pt x="80" y="11"/>
                          <a:pt x="80" y="11"/>
                        </a:cubicBezTo>
                        <a:cubicBezTo>
                          <a:pt x="78" y="9"/>
                          <a:pt x="78" y="9"/>
                          <a:pt x="78" y="9"/>
                        </a:cubicBezTo>
                        <a:cubicBezTo>
                          <a:pt x="77" y="9"/>
                          <a:pt x="77" y="9"/>
                          <a:pt x="77" y="9"/>
                        </a:cubicBezTo>
                        <a:cubicBezTo>
                          <a:pt x="76" y="6"/>
                          <a:pt x="76" y="6"/>
                          <a:pt x="76" y="6"/>
                        </a:cubicBezTo>
                        <a:cubicBezTo>
                          <a:pt x="72" y="3"/>
                          <a:pt x="72" y="3"/>
                          <a:pt x="72" y="3"/>
                        </a:cubicBezTo>
                        <a:cubicBezTo>
                          <a:pt x="70" y="3"/>
                          <a:pt x="70" y="3"/>
                          <a:pt x="70" y="3"/>
                        </a:cubicBezTo>
                        <a:lnTo>
                          <a:pt x="7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27" eaLnBrk="0" fontAlgn="base" hangingPunct="0">
                      <a:spcBef>
                        <a:spcPct val="0"/>
                      </a:spcBef>
                      <a:spcAft>
                        <a:spcPct val="0"/>
                      </a:spcAft>
                      <a:defRPr/>
                    </a:pPr>
                    <a:endParaRPr lang="it-IT" sz="1462" kern="0">
                      <a:ea typeface="MS PGothic" panose="020B0600070205080204" pitchFamily="34" charset="-128"/>
                    </a:endParaRPr>
                  </a:p>
                </p:txBody>
              </p:sp>
            </p:grpSp>
            <p:sp>
              <p:nvSpPr>
                <p:cNvPr id="27" name="Text Box 5">
                  <a:extLst>
                    <a:ext uri="{FF2B5EF4-FFF2-40B4-BE49-F238E27FC236}">
                      <a16:creationId xmlns:a16="http://schemas.microsoft.com/office/drawing/2014/main" id="{D32E7AA1-EEC2-A890-AD12-89B30A3CB284}"/>
                    </a:ext>
                  </a:extLst>
                </p:cNvPr>
                <p:cNvSpPr txBox="1">
                  <a:spLocks noChangeArrowheads="1"/>
                </p:cNvSpPr>
                <p:nvPr/>
              </p:nvSpPr>
              <p:spPr bwMode="auto">
                <a:xfrm>
                  <a:off x="2188810" y="1850368"/>
                  <a:ext cx="1397368" cy="1162718"/>
                </a:xfrm>
                <a:prstGeom prst="rect">
                  <a:avLst/>
                </a:prstGeom>
                <a:solidFill>
                  <a:sysClr val="window" lastClr="FFFFFF">
                    <a:alpha val="80000"/>
                  </a:sysClr>
                </a:solidFill>
                <a:ln w="6350" algn="ctr">
                  <a:solidFill>
                    <a:srgbClr val="5D7B9A"/>
                  </a:solidFill>
                  <a:miter lim="800000"/>
                  <a:headEnd/>
                  <a:tailEnd/>
                </a:ln>
              </p:spPr>
              <p:txBody>
                <a:bodyPr>
                  <a:spAutoFit/>
                </a:bodyPr>
                <a:lstStyle/>
                <a:p>
                  <a:pPr defTabSz="557715" eaLnBrk="0" fontAlgn="base" hangingPunct="0">
                    <a:spcBef>
                      <a:spcPct val="50000"/>
                    </a:spcBef>
                    <a:spcAft>
                      <a:spcPct val="0"/>
                    </a:spcAft>
                    <a:defRPr/>
                  </a:pPr>
                  <a:r>
                    <a:rPr lang="en-US" sz="731" b="1" kern="0" dirty="0">
                      <a:ea typeface="MS PGothic" panose="020B0600070205080204" pitchFamily="34" charset="-128"/>
                      <a:cs typeface="Arial" panose="020B0604020202020204" pitchFamily="34" charset="0"/>
                    </a:rPr>
                    <a:t>US Federal:</a:t>
                  </a:r>
                  <a:br>
                    <a:rPr lang="en-US" sz="731" b="1" kern="0" dirty="0">
                      <a:ea typeface="MS PGothic" panose="020B0600070205080204" pitchFamily="34" charset="-128"/>
                      <a:cs typeface="Arial" panose="020B0604020202020204" pitchFamily="34" charset="0"/>
                    </a:rPr>
                  </a:br>
                  <a:r>
                    <a:rPr lang="en-US" sz="731" kern="0" dirty="0">
                      <a:ea typeface="MS PGothic" panose="020B0600070205080204" pitchFamily="34" charset="-128"/>
                      <a:cs typeface="Arial" panose="020B0604020202020204" pitchFamily="34" charset="0"/>
                    </a:rPr>
                    <a:t>COPPA, HIPAA, HITRUST, HITECH, GLBA, CAN-SPAM, ECPA, TCPA, Do Not Call… + State regulations</a:t>
                  </a:r>
                </a:p>
              </p:txBody>
            </p:sp>
            <p:sp>
              <p:nvSpPr>
                <p:cNvPr id="28" name="Text Box 17">
                  <a:extLst>
                    <a:ext uri="{FF2B5EF4-FFF2-40B4-BE49-F238E27FC236}">
                      <a16:creationId xmlns:a16="http://schemas.microsoft.com/office/drawing/2014/main" id="{1053EF26-A520-E0BD-2DAD-43E52F57FC06}"/>
                    </a:ext>
                  </a:extLst>
                </p:cNvPr>
                <p:cNvSpPr txBox="1">
                  <a:spLocks noChangeArrowheads="1"/>
                </p:cNvSpPr>
                <p:nvPr/>
              </p:nvSpPr>
              <p:spPr bwMode="auto">
                <a:xfrm>
                  <a:off x="4017586" y="3363837"/>
                  <a:ext cx="1272849" cy="939718"/>
                </a:xfrm>
                <a:prstGeom prst="rect">
                  <a:avLst/>
                </a:prstGeom>
                <a:solidFill>
                  <a:sysClr val="window" lastClr="FFFFFF">
                    <a:alpha val="80000"/>
                  </a:sysClr>
                </a:solidFill>
                <a:ln w="6350" algn="ctr">
                  <a:solidFill>
                    <a:srgbClr val="5D7B9A"/>
                  </a:solidFill>
                  <a:miter lim="800000"/>
                  <a:headEnd/>
                  <a:tailEnd/>
                </a:ln>
              </p:spPr>
              <p:txBody>
                <a:bodyPr>
                  <a:spAutoFit/>
                </a:bodyPr>
                <a:lstStyle/>
                <a:p>
                  <a:pPr defTabSz="557715" eaLnBrk="0" fontAlgn="base" hangingPunct="0">
                    <a:spcBef>
                      <a:spcPct val="50000"/>
                    </a:spcBef>
                    <a:spcAft>
                      <a:spcPct val="0"/>
                    </a:spcAft>
                    <a:defRPr/>
                  </a:pPr>
                  <a:r>
                    <a:rPr lang="en-US" sz="731" b="1" kern="0" dirty="0">
                      <a:ea typeface="MS PGothic" panose="020B0600070205080204" pitchFamily="34" charset="-128"/>
                      <a:cs typeface="Arial" panose="020B0604020202020204" pitchFamily="34" charset="0"/>
                    </a:rPr>
                    <a:t>Argentina:</a:t>
                  </a:r>
                </a:p>
                <a:p>
                  <a:pPr defTabSz="557715" eaLnBrk="0" fontAlgn="base" hangingPunct="0">
                    <a:spcBef>
                      <a:spcPct val="50000"/>
                    </a:spcBef>
                    <a:spcAft>
                      <a:spcPct val="0"/>
                    </a:spcAft>
                    <a:defRPr/>
                  </a:pPr>
                  <a:r>
                    <a:rPr lang="en-US" sz="731" kern="0" dirty="0">
                      <a:ea typeface="MS PGothic" panose="020B0600070205080204" pitchFamily="34" charset="-128"/>
                      <a:cs typeface="Arial" panose="020B0604020202020204" pitchFamily="34" charset="0"/>
                    </a:rPr>
                    <a:t>Personal Data Protection Law, Confidentiality of Information Law</a:t>
                  </a:r>
                </a:p>
              </p:txBody>
            </p:sp>
            <p:sp>
              <p:nvSpPr>
                <p:cNvPr id="36" name="Text Box 32">
                  <a:extLst>
                    <a:ext uri="{FF2B5EF4-FFF2-40B4-BE49-F238E27FC236}">
                      <a16:creationId xmlns:a16="http://schemas.microsoft.com/office/drawing/2014/main" id="{1291BD26-0682-9785-FAD0-5DF518B2D10E}"/>
                    </a:ext>
                  </a:extLst>
                </p:cNvPr>
                <p:cNvSpPr txBox="1">
                  <a:spLocks noChangeArrowheads="1"/>
                </p:cNvSpPr>
                <p:nvPr/>
              </p:nvSpPr>
              <p:spPr bwMode="auto">
                <a:xfrm>
                  <a:off x="7276455" y="3528450"/>
                  <a:ext cx="1135648" cy="876401"/>
                </a:xfrm>
                <a:prstGeom prst="rect">
                  <a:avLst/>
                </a:prstGeom>
                <a:solidFill>
                  <a:srgbClr val="FFFFFF">
                    <a:alpha val="79999"/>
                  </a:srgbClr>
                </a:solidFill>
                <a:ln w="6350" algn="ctr">
                  <a:solidFill>
                    <a:srgbClr val="5D7B9A"/>
                  </a:solidFill>
                  <a:miter lim="800000"/>
                  <a:headEnd/>
                  <a:tailEnd/>
                </a:ln>
              </p:spPr>
              <p:txBody>
                <a:bodyPr>
                  <a:noAutofit/>
                </a:bodyPr>
                <a:lstStyle>
                  <a:lvl1pPr defTabSz="685800">
                    <a:defRPr>
                      <a:solidFill>
                        <a:schemeClr val="tx1"/>
                      </a:solidFill>
                      <a:latin typeface="Arial" panose="020B0604020202020204" pitchFamily="34" charset="0"/>
                      <a:ea typeface="MS PGothic" panose="020B0600070205080204" pitchFamily="34" charset="-128"/>
                    </a:defRPr>
                  </a:lvl1pPr>
                  <a:lvl2pPr marL="742950" indent="-285750" defTabSz="685800">
                    <a:defRPr>
                      <a:solidFill>
                        <a:schemeClr val="tx1"/>
                      </a:solidFill>
                      <a:latin typeface="Arial" panose="020B0604020202020204" pitchFamily="34" charset="0"/>
                      <a:ea typeface="MS PGothic" panose="020B0600070205080204" pitchFamily="34" charset="-128"/>
                    </a:defRPr>
                  </a:lvl2pPr>
                  <a:lvl3pPr marL="1143000" indent="-228600" defTabSz="685800">
                    <a:defRPr>
                      <a:solidFill>
                        <a:schemeClr val="tx1"/>
                      </a:solidFill>
                      <a:latin typeface="Arial" panose="020B0604020202020204" pitchFamily="34" charset="0"/>
                      <a:ea typeface="MS PGothic" panose="020B0600070205080204" pitchFamily="34" charset="-128"/>
                    </a:defRPr>
                  </a:lvl3pPr>
                  <a:lvl4pPr marL="1600200" indent="-228600" defTabSz="685800">
                    <a:defRPr>
                      <a:solidFill>
                        <a:schemeClr val="tx1"/>
                      </a:solidFill>
                      <a:latin typeface="Arial" panose="020B0604020202020204" pitchFamily="34" charset="0"/>
                      <a:ea typeface="MS PGothic" panose="020B0600070205080204" pitchFamily="34" charset="-128"/>
                    </a:defRPr>
                  </a:lvl4pPr>
                  <a:lvl5pPr marL="2057400" indent="-228600" defTabSz="685800">
                    <a:defRPr>
                      <a:solidFill>
                        <a:schemeClr val="tx1"/>
                      </a:solidFill>
                      <a:latin typeface="Arial" panose="020B060402020202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557195" eaLnBrk="0" fontAlgn="base" hangingPunct="0">
                    <a:spcBef>
                      <a:spcPct val="50000"/>
                    </a:spcBef>
                    <a:spcAft>
                      <a:spcPct val="0"/>
                    </a:spcAft>
                    <a:defRPr/>
                  </a:pPr>
                  <a:r>
                    <a:rPr lang="en-US" altLang="it-IT" sz="731" b="1" kern="0">
                      <a:latin typeface="+mn-lt"/>
                      <a:cs typeface="Arial" panose="020B0604020202020204" pitchFamily="34" charset="0"/>
                    </a:rPr>
                    <a:t>New Zealand:</a:t>
                  </a:r>
                </a:p>
                <a:p>
                  <a:pPr defTabSz="557195" eaLnBrk="0" fontAlgn="base" hangingPunct="0">
                    <a:spcBef>
                      <a:spcPct val="50000"/>
                    </a:spcBef>
                    <a:spcAft>
                      <a:spcPct val="0"/>
                    </a:spcAft>
                    <a:defRPr/>
                  </a:pPr>
                  <a:r>
                    <a:rPr lang="en-US" altLang="it-IT" sz="731" kern="0">
                      <a:latin typeface="+mn-lt"/>
                      <a:cs typeface="Arial" panose="020B0604020202020204" pitchFamily="34" charset="0"/>
                    </a:rPr>
                    <a:t>Privacy Act 1993, Privacy Amendment Bill</a:t>
                  </a:r>
                </a:p>
              </p:txBody>
            </p:sp>
            <p:cxnSp>
              <p:nvCxnSpPr>
                <p:cNvPr id="37" name="Straight Arrow Connector 307">
                  <a:extLst>
                    <a:ext uri="{FF2B5EF4-FFF2-40B4-BE49-F238E27FC236}">
                      <a16:creationId xmlns:a16="http://schemas.microsoft.com/office/drawing/2014/main" id="{FBEEF646-0ECA-2C6A-768D-6B1CD3CEBE11}"/>
                    </a:ext>
                  </a:extLst>
                </p:cNvPr>
                <p:cNvCxnSpPr/>
                <p:nvPr/>
              </p:nvCxnSpPr>
              <p:spPr bwMode="auto">
                <a:xfrm flipH="1">
                  <a:off x="3728301" y="1317415"/>
                  <a:ext cx="1736960" cy="2457427"/>
                </a:xfrm>
                <a:prstGeom prst="straightConnector1">
                  <a:avLst/>
                </a:prstGeom>
                <a:noFill/>
                <a:ln w="9525" cap="flat" cmpd="sng" algn="ctr">
                  <a:solidFill>
                    <a:srgbClr val="F79646"/>
                  </a:solidFill>
                  <a:prstDash val="solid"/>
                  <a:tailEnd type="triangle"/>
                </a:ln>
                <a:effectLst/>
              </p:spPr>
            </p:cxnSp>
            <p:cxnSp>
              <p:nvCxnSpPr>
                <p:cNvPr id="38" name="Straight Arrow Connector 308">
                  <a:extLst>
                    <a:ext uri="{FF2B5EF4-FFF2-40B4-BE49-F238E27FC236}">
                      <a16:creationId xmlns:a16="http://schemas.microsoft.com/office/drawing/2014/main" id="{F4D71565-936F-1DC9-2507-E443A161E818}"/>
                    </a:ext>
                  </a:extLst>
                </p:cNvPr>
                <p:cNvCxnSpPr/>
                <p:nvPr/>
              </p:nvCxnSpPr>
              <p:spPr bwMode="auto">
                <a:xfrm flipH="1">
                  <a:off x="3016413" y="1315955"/>
                  <a:ext cx="2470231" cy="299331"/>
                </a:xfrm>
                <a:prstGeom prst="straightConnector1">
                  <a:avLst/>
                </a:prstGeom>
                <a:noFill/>
                <a:ln w="9525" cap="flat" cmpd="sng" algn="ctr">
                  <a:solidFill>
                    <a:srgbClr val="F79646"/>
                  </a:solidFill>
                  <a:prstDash val="solid"/>
                  <a:tailEnd type="triangle"/>
                </a:ln>
                <a:effectLst/>
              </p:spPr>
            </p:cxnSp>
            <p:cxnSp>
              <p:nvCxnSpPr>
                <p:cNvPr id="46" name="Straight Arrow Connector 309">
                  <a:extLst>
                    <a:ext uri="{FF2B5EF4-FFF2-40B4-BE49-F238E27FC236}">
                      <a16:creationId xmlns:a16="http://schemas.microsoft.com/office/drawing/2014/main" id="{F62C2178-642B-562C-1B29-F7CBDDD5298B}"/>
                    </a:ext>
                  </a:extLst>
                </p:cNvPr>
                <p:cNvCxnSpPr>
                  <a:cxnSpLocks/>
                </p:cNvCxnSpPr>
                <p:nvPr/>
              </p:nvCxnSpPr>
              <p:spPr bwMode="auto">
                <a:xfrm>
                  <a:off x="5486644" y="1315955"/>
                  <a:ext cx="3191631" cy="2392270"/>
                </a:xfrm>
                <a:prstGeom prst="straightConnector1">
                  <a:avLst/>
                </a:prstGeom>
                <a:noFill/>
                <a:ln w="9525" cap="flat" cmpd="sng" algn="ctr">
                  <a:solidFill>
                    <a:srgbClr val="F79646"/>
                  </a:solidFill>
                  <a:prstDash val="solid"/>
                  <a:tailEnd type="triangle"/>
                </a:ln>
                <a:effectLst/>
              </p:spPr>
            </p:cxnSp>
            <p:cxnSp>
              <p:nvCxnSpPr>
                <p:cNvPr id="47" name="Straight Arrow Connector 310">
                  <a:extLst>
                    <a:ext uri="{FF2B5EF4-FFF2-40B4-BE49-F238E27FC236}">
                      <a16:creationId xmlns:a16="http://schemas.microsoft.com/office/drawing/2014/main" id="{CA975F50-B672-F30E-8DA2-7FC0F7078E4B}"/>
                    </a:ext>
                  </a:extLst>
                </p:cNvPr>
                <p:cNvCxnSpPr>
                  <a:cxnSpLocks/>
                </p:cNvCxnSpPr>
                <p:nvPr/>
              </p:nvCxnSpPr>
              <p:spPr bwMode="auto">
                <a:xfrm>
                  <a:off x="5483321" y="1314090"/>
                  <a:ext cx="2532871" cy="171021"/>
                </a:xfrm>
                <a:prstGeom prst="straightConnector1">
                  <a:avLst/>
                </a:prstGeom>
                <a:noFill/>
                <a:ln w="9525" cap="flat" cmpd="sng" algn="ctr">
                  <a:solidFill>
                    <a:srgbClr val="F79646"/>
                  </a:solidFill>
                  <a:prstDash val="solid"/>
                  <a:tailEnd type="triangle"/>
                </a:ln>
                <a:effectLst/>
              </p:spPr>
            </p:cxnSp>
            <p:sp>
              <p:nvSpPr>
                <p:cNvPr id="48" name="Text Box 34">
                  <a:extLst>
                    <a:ext uri="{FF2B5EF4-FFF2-40B4-BE49-F238E27FC236}">
                      <a16:creationId xmlns:a16="http://schemas.microsoft.com/office/drawing/2014/main" id="{50E3C6C1-6FDA-2F77-5199-5CE4D6C0547D}"/>
                    </a:ext>
                  </a:extLst>
                </p:cNvPr>
                <p:cNvSpPr txBox="1">
                  <a:spLocks noChangeArrowheads="1"/>
                </p:cNvSpPr>
                <p:nvPr/>
              </p:nvSpPr>
              <p:spPr bwMode="auto">
                <a:xfrm>
                  <a:off x="7796592" y="1650670"/>
                  <a:ext cx="978073" cy="939718"/>
                </a:xfrm>
                <a:prstGeom prst="rect">
                  <a:avLst/>
                </a:prstGeom>
                <a:solidFill>
                  <a:sysClr val="window" lastClr="FFFFFF">
                    <a:alpha val="80000"/>
                  </a:sysClr>
                </a:solidFill>
                <a:ln w="9525" algn="ctr">
                  <a:solidFill>
                    <a:schemeClr val="bg1">
                      <a:lumMod val="50000"/>
                    </a:schemeClr>
                  </a:solidFill>
                  <a:miter lim="800000"/>
                  <a:headEnd/>
                  <a:tailEnd/>
                </a:ln>
              </p:spPr>
              <p:txBody>
                <a:bodyPr wrap="square">
                  <a:spAutoFit/>
                </a:bodyPr>
                <a:lstStyle/>
                <a:p>
                  <a:pPr defTabSz="557715" eaLnBrk="0" fontAlgn="base" hangingPunct="0">
                    <a:spcBef>
                      <a:spcPct val="50000"/>
                    </a:spcBef>
                    <a:spcAft>
                      <a:spcPct val="0"/>
                    </a:spcAft>
                    <a:defRPr/>
                  </a:pPr>
                  <a:r>
                    <a:rPr lang="en-US" sz="731" b="1" kern="0">
                      <a:ea typeface="MS PGothic" panose="020B0600070205080204" pitchFamily="34" charset="-128"/>
                      <a:cs typeface="Arial" panose="020B0604020202020204" pitchFamily="34" charset="0"/>
                    </a:rPr>
                    <a:t>South Korea (</a:t>
                  </a:r>
                  <a:r>
                    <a:rPr lang="en-US" sz="731" b="1" i="1" kern="0">
                      <a:ea typeface="MS PGothic" panose="020B0600070205080204" pitchFamily="34" charset="-128"/>
                      <a:cs typeface="Arial" panose="020B0604020202020204" pitchFamily="34" charset="0"/>
                    </a:rPr>
                    <a:t>On Going</a:t>
                  </a:r>
                  <a:r>
                    <a:rPr lang="en-US" sz="731" b="1" kern="0">
                      <a:ea typeface="MS PGothic" panose="020B0600070205080204" pitchFamily="34" charset="-128"/>
                      <a:cs typeface="Arial" panose="020B0604020202020204" pitchFamily="34" charset="0"/>
                    </a:rPr>
                    <a:t>):</a:t>
                  </a:r>
                </a:p>
                <a:p>
                  <a:pPr defTabSz="990570">
                    <a:spcBef>
                      <a:spcPct val="50000"/>
                    </a:spcBef>
                    <a:defRPr/>
                  </a:pPr>
                  <a:r>
                    <a:rPr lang="en-US" sz="731" kern="0">
                      <a:ea typeface="MS PGothic" panose="020B0600070205080204" pitchFamily="34" charset="-128"/>
                      <a:cs typeface="Arial" panose="020B0604020202020204" pitchFamily="34" charset="0"/>
                    </a:rPr>
                    <a:t>Personal Information Protection Act</a:t>
                  </a:r>
                </a:p>
              </p:txBody>
            </p:sp>
            <p:pic>
              <p:nvPicPr>
                <p:cNvPr id="49" name="Picture 312">
                  <a:extLst>
                    <a:ext uri="{FF2B5EF4-FFF2-40B4-BE49-F238E27FC236}">
                      <a16:creationId xmlns:a16="http://schemas.microsoft.com/office/drawing/2014/main" id="{C814B986-7F89-7C04-CE01-8D9C727F04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712" y="1415470"/>
                  <a:ext cx="180000" cy="180000"/>
                </a:xfrm>
                <a:prstGeom prst="rect">
                  <a:avLst/>
                </a:prstGeom>
              </p:spPr>
            </p:pic>
            <p:pic>
              <p:nvPicPr>
                <p:cNvPr id="50" name="Picture 313">
                  <a:extLst>
                    <a:ext uri="{FF2B5EF4-FFF2-40B4-BE49-F238E27FC236}">
                      <a16:creationId xmlns:a16="http://schemas.microsoft.com/office/drawing/2014/main" id="{D7C72ED5-E8CA-6F6F-B6BA-9BB9BD0B60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2017" y="3812633"/>
                  <a:ext cx="180000" cy="180000"/>
                </a:xfrm>
                <a:prstGeom prst="rect">
                  <a:avLst/>
                </a:prstGeom>
              </p:spPr>
            </p:pic>
            <p:pic>
              <p:nvPicPr>
                <p:cNvPr id="51" name="Picture 314">
                  <a:extLst>
                    <a:ext uri="{FF2B5EF4-FFF2-40B4-BE49-F238E27FC236}">
                      <a16:creationId xmlns:a16="http://schemas.microsoft.com/office/drawing/2014/main" id="{1FCC6520-4EFB-C201-05DB-38AF9E9CE2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9070" y="1529008"/>
                  <a:ext cx="180000" cy="180000"/>
                </a:xfrm>
                <a:prstGeom prst="rect">
                  <a:avLst/>
                </a:prstGeom>
              </p:spPr>
            </p:pic>
            <p:pic>
              <p:nvPicPr>
                <p:cNvPr id="52" name="Picture 315">
                  <a:extLst>
                    <a:ext uri="{FF2B5EF4-FFF2-40B4-BE49-F238E27FC236}">
                      <a16:creationId xmlns:a16="http://schemas.microsoft.com/office/drawing/2014/main" id="{BD1E7FB2-DAB5-9548-571B-6530B7E26C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57999" y="1036114"/>
                  <a:ext cx="180000" cy="180000"/>
                </a:xfrm>
                <a:prstGeom prst="rect">
                  <a:avLst/>
                </a:prstGeom>
              </p:spPr>
            </p:pic>
            <p:sp>
              <p:nvSpPr>
                <p:cNvPr id="53" name="Text Box 20">
                  <a:extLst>
                    <a:ext uri="{FF2B5EF4-FFF2-40B4-BE49-F238E27FC236}">
                      <a16:creationId xmlns:a16="http://schemas.microsoft.com/office/drawing/2014/main" id="{B2E92557-ABF7-5859-CADE-056DC20340C6}"/>
                    </a:ext>
                  </a:extLst>
                </p:cNvPr>
                <p:cNvSpPr txBox="1">
                  <a:spLocks noChangeArrowheads="1"/>
                </p:cNvSpPr>
                <p:nvPr/>
              </p:nvSpPr>
              <p:spPr bwMode="auto">
                <a:xfrm>
                  <a:off x="5622408" y="422171"/>
                  <a:ext cx="2399214" cy="642386"/>
                </a:xfrm>
                <a:prstGeom prst="rect">
                  <a:avLst/>
                </a:prstGeom>
                <a:solidFill>
                  <a:sysClr val="window" lastClr="FFFFFF">
                    <a:alpha val="80000"/>
                  </a:sysClr>
                </a:solidFill>
                <a:ln w="6350" algn="ctr">
                  <a:solidFill>
                    <a:srgbClr val="5D7B9A"/>
                  </a:solidFill>
                  <a:miter lim="800000"/>
                  <a:headEnd/>
                  <a:tailEnd/>
                </a:ln>
              </p:spPr>
              <p:txBody>
                <a:bodyPr wrap="square">
                  <a:spAutoFit/>
                </a:bodyPr>
                <a:lstStyle/>
                <a:p>
                  <a:pPr defTabSz="557715" eaLnBrk="0" fontAlgn="base" hangingPunct="0">
                    <a:spcBef>
                      <a:spcPct val="50000"/>
                    </a:spcBef>
                    <a:spcAft>
                      <a:spcPct val="0"/>
                    </a:spcAft>
                    <a:defRPr/>
                  </a:pPr>
                  <a:r>
                    <a:rPr lang="en-US" sz="731" b="1" kern="0">
                      <a:ea typeface="MS PGothic" panose="020B0600070205080204" pitchFamily="34" charset="-128"/>
                      <a:cs typeface="Arial" panose="020B0604020202020204" pitchFamily="34" charset="0"/>
                    </a:rPr>
                    <a:t>European Union:</a:t>
                  </a:r>
                </a:p>
                <a:p>
                  <a:pPr defTabSz="557715" eaLnBrk="0" fontAlgn="base" hangingPunct="0">
                    <a:spcBef>
                      <a:spcPct val="50000"/>
                    </a:spcBef>
                    <a:spcAft>
                      <a:spcPct val="0"/>
                    </a:spcAft>
                    <a:defRPr/>
                  </a:pPr>
                  <a:r>
                    <a:rPr lang="en-US" sz="731" kern="0">
                      <a:ea typeface="MS PGothic" panose="020B0600070205080204" pitchFamily="34" charset="-128"/>
                      <a:cs typeface="Arial" panose="020B0604020202020204" pitchFamily="34" charset="0"/>
                    </a:rPr>
                    <a:t>GDPR, EU Data Protection Directive and Member States Data Protection Laws</a:t>
                  </a:r>
                </a:p>
              </p:txBody>
            </p:sp>
            <p:pic>
              <p:nvPicPr>
                <p:cNvPr id="54" name="Picture 317">
                  <a:extLst>
                    <a:ext uri="{FF2B5EF4-FFF2-40B4-BE49-F238E27FC236}">
                      <a16:creationId xmlns:a16="http://schemas.microsoft.com/office/drawing/2014/main" id="{CF186321-83DA-F1B0-FC5C-E0EF2CE322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06940" y="3675475"/>
                  <a:ext cx="180000" cy="180000"/>
                </a:xfrm>
                <a:prstGeom prst="rect">
                  <a:avLst/>
                </a:prstGeom>
              </p:spPr>
            </p:pic>
          </p:grpSp>
        </p:grpSp>
      </p:grpSp>
      <p:sp>
        <p:nvSpPr>
          <p:cNvPr id="95" name="Rettangolo 4">
            <a:extLst>
              <a:ext uri="{FF2B5EF4-FFF2-40B4-BE49-F238E27FC236}">
                <a16:creationId xmlns:a16="http://schemas.microsoft.com/office/drawing/2014/main" id="{8AA16A42-F48D-905A-23B9-67EED2387B99}"/>
              </a:ext>
            </a:extLst>
          </p:cNvPr>
          <p:cNvSpPr/>
          <p:nvPr/>
        </p:nvSpPr>
        <p:spPr>
          <a:xfrm>
            <a:off x="841183" y="5960037"/>
            <a:ext cx="10594913" cy="600165"/>
          </a:xfrm>
          <a:prstGeom prst="rect">
            <a:avLst/>
          </a:prstGeom>
          <a:solidFill>
            <a:schemeClr val="accent5">
              <a:lumMod val="20000"/>
              <a:lumOff val="80000"/>
            </a:schemeClr>
          </a:solidFill>
          <a:ln w="25400" cap="flat" cmpd="sng" algn="ctr">
            <a:solidFill>
              <a:schemeClr val="accent1"/>
            </a:solidFill>
            <a:prstDash val="solid"/>
          </a:ln>
          <a:effectLst/>
        </p:spPr>
        <p:txBody>
          <a:bodyPr lIns="29250" tIns="29250" rIns="29250" bIns="29250" anchor="ctr"/>
          <a:lstStyle/>
          <a:p>
            <a:pPr algn="ctr" defTabSz="742927" eaLnBrk="0" fontAlgn="base" hangingPunct="0">
              <a:spcBef>
                <a:spcPct val="0"/>
              </a:spcBef>
              <a:spcAft>
                <a:spcPct val="0"/>
              </a:spcAft>
            </a:pPr>
            <a:r>
              <a:rPr lang="it-IT" sz="1400" kern="0" dirty="0">
                <a:cs typeface="Arial" panose="020B0604020202020204" pitchFamily="34" charset="0"/>
              </a:rPr>
              <a:t>Prima di poter effettuare un trasferimento ogni Titolare, in qualità di esportatore di dati in un paese terzo, deve effettuare e formalizzare delle valutazioni per verificare se la legge o la prassi del paese terzo incide sull'efficacia delle garanzie di trasferimento.</a:t>
            </a:r>
          </a:p>
        </p:txBody>
      </p:sp>
    </p:spTree>
    <p:extLst>
      <p:ext uri="{BB962C8B-B14F-4D97-AF65-F5344CB8AC3E}">
        <p14:creationId xmlns:p14="http://schemas.microsoft.com/office/powerpoint/2010/main" val="2568797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5" name="Rectangle 411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b="1" dirty="0">
                <a:latin typeface="+mn-lt"/>
              </a:rPr>
              <a:t>INTRODUZIONE ALL’EVOLUZIONE NORMATIVA IN MATERIA DI DATA PROTECTION</a:t>
            </a:r>
          </a:p>
        </p:txBody>
      </p:sp>
      <p:pic>
        <p:nvPicPr>
          <p:cNvPr id="4110" name="Picture 14" descr="QUANTO SIAMO INNOVATIVI NOI ITALIANI? – ColorMag">
            <a:extLst>
              <a:ext uri="{FF2B5EF4-FFF2-40B4-BE49-F238E27FC236}">
                <a16:creationId xmlns:a16="http://schemas.microsoft.com/office/drawing/2014/main" id="{73B2336C-7847-23EA-77E2-C64AB0EE6A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966" r="21778"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827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p:txBody>
          <a:bodyPr>
            <a:noAutofit/>
          </a:bodyPr>
          <a:lstStyle/>
          <a:p>
            <a:pPr>
              <a:lnSpc>
                <a:spcPct val="100000"/>
              </a:lnSpc>
            </a:pPr>
            <a:r>
              <a:rPr lang="it-IT" b="1" dirty="0">
                <a:solidFill>
                  <a:schemeClr val="tx1"/>
                </a:solidFill>
                <a:latin typeface="+mn-lt"/>
              </a:rPr>
              <a:t>DIRITTI DEGLI INTERESSATI</a:t>
            </a:r>
          </a:p>
        </p:txBody>
      </p:sp>
      <p:sp>
        <p:nvSpPr>
          <p:cNvPr id="3" name="CasellaDiTesto 2">
            <a:extLst>
              <a:ext uri="{FF2B5EF4-FFF2-40B4-BE49-F238E27FC236}">
                <a16:creationId xmlns:a16="http://schemas.microsoft.com/office/drawing/2014/main" id="{2DF07271-5AB3-8CED-7FEA-025473470A78}"/>
              </a:ext>
            </a:extLst>
          </p:cNvPr>
          <p:cNvSpPr txBox="1"/>
          <p:nvPr/>
        </p:nvSpPr>
        <p:spPr>
          <a:xfrm>
            <a:off x="682752" y="1143000"/>
            <a:ext cx="10826495" cy="1200329"/>
          </a:xfrm>
          <a:prstGeom prst="rect">
            <a:avLst/>
          </a:prstGeom>
          <a:noFill/>
        </p:spPr>
        <p:txBody>
          <a:bodyPr wrap="square" rtlCol="0">
            <a:spAutoFit/>
          </a:bodyPr>
          <a:lstStyle/>
          <a:p>
            <a:pPr algn="just"/>
            <a:r>
              <a:rPr lang="it-IT" sz="1800" dirty="0"/>
              <a:t>Il </a:t>
            </a:r>
            <a:r>
              <a:rPr lang="it-IT" sz="1800" b="1" dirty="0"/>
              <a:t>Titolare</a:t>
            </a:r>
            <a:r>
              <a:rPr lang="it-IT" sz="1800" dirty="0"/>
              <a:t> del trattamento deve </a:t>
            </a:r>
            <a:r>
              <a:rPr lang="it-IT" sz="1800" b="1" dirty="0"/>
              <a:t>dare riscontro alle richieste di esercizio dei diritti </a:t>
            </a:r>
            <a:r>
              <a:rPr lang="it-IT" sz="1800" dirty="0"/>
              <a:t>dei soggetti interessati entro il termine di </a:t>
            </a:r>
            <a:r>
              <a:rPr lang="it-IT" sz="1800" b="1" dirty="0"/>
              <a:t>30 giorni </a:t>
            </a:r>
            <a:r>
              <a:rPr lang="it-IT" sz="1800" dirty="0"/>
              <a:t>decorrenti dalla data di ricezione della richiesta (art. 12 del GDPR). Il termine può essere prorogato fino a 2 mesi nei casi di richieste complesse.</a:t>
            </a:r>
          </a:p>
          <a:p>
            <a:pPr algn="just" defTabSz="743620" eaLnBrk="0" hangingPunct="0"/>
            <a:endParaRPr lang="en-US" sz="1800" dirty="0"/>
          </a:p>
        </p:txBody>
      </p:sp>
      <p:pic>
        <p:nvPicPr>
          <p:cNvPr id="5" name="Immagine 11">
            <a:extLst>
              <a:ext uri="{FF2B5EF4-FFF2-40B4-BE49-F238E27FC236}">
                <a16:creationId xmlns:a16="http://schemas.microsoft.com/office/drawing/2014/main" id="{548EF565-B0F3-3CB0-35E2-2555A35C9E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946" y="5641221"/>
            <a:ext cx="633750" cy="633750"/>
          </a:xfrm>
          <a:prstGeom prst="rect">
            <a:avLst/>
          </a:prstGeom>
        </p:spPr>
      </p:pic>
      <p:pic>
        <p:nvPicPr>
          <p:cNvPr id="6" name="Immagine 5">
            <a:extLst>
              <a:ext uri="{FF2B5EF4-FFF2-40B4-BE49-F238E27FC236}">
                <a16:creationId xmlns:a16="http://schemas.microsoft.com/office/drawing/2014/main" id="{DF507066-2DC9-BC8A-13E2-AF761D1D3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946" y="2674443"/>
            <a:ext cx="633750" cy="633750"/>
          </a:xfrm>
          <a:prstGeom prst="rect">
            <a:avLst/>
          </a:prstGeom>
        </p:spPr>
      </p:pic>
      <p:sp>
        <p:nvSpPr>
          <p:cNvPr id="7" name="CasellaDiTesto 33">
            <a:extLst>
              <a:ext uri="{FF2B5EF4-FFF2-40B4-BE49-F238E27FC236}">
                <a16:creationId xmlns:a16="http://schemas.microsoft.com/office/drawing/2014/main" id="{6DCB1E0D-D4ED-792D-5041-127BFBCA3556}"/>
              </a:ext>
            </a:extLst>
          </p:cNvPr>
          <p:cNvSpPr txBox="1"/>
          <p:nvPr/>
        </p:nvSpPr>
        <p:spPr>
          <a:xfrm>
            <a:off x="1722212" y="2202369"/>
            <a:ext cx="4294806" cy="276999"/>
          </a:xfrm>
          <a:prstGeom prst="rect">
            <a:avLst/>
          </a:prstGeom>
          <a:noFill/>
          <a:ln>
            <a:noFill/>
          </a:ln>
        </p:spPr>
        <p:txBody>
          <a:bodyPr wrap="square" rtlCol="0">
            <a:spAutoFit/>
          </a:bodyPr>
          <a:lstStyle/>
          <a:p>
            <a:r>
              <a:rPr lang="it-IT" sz="1200" b="1" dirty="0"/>
              <a:t>DIRITTO DI ACCESSO</a:t>
            </a:r>
          </a:p>
        </p:txBody>
      </p:sp>
      <p:sp>
        <p:nvSpPr>
          <p:cNvPr id="8" name="CasellaDiTesto 24">
            <a:extLst>
              <a:ext uri="{FF2B5EF4-FFF2-40B4-BE49-F238E27FC236}">
                <a16:creationId xmlns:a16="http://schemas.microsoft.com/office/drawing/2014/main" id="{B742B124-B667-9032-4126-5ADCEDAD82E6}"/>
              </a:ext>
            </a:extLst>
          </p:cNvPr>
          <p:cNvSpPr txBox="1"/>
          <p:nvPr/>
        </p:nvSpPr>
        <p:spPr>
          <a:xfrm>
            <a:off x="1767840" y="2508794"/>
            <a:ext cx="3960411" cy="975000"/>
          </a:xfrm>
          <a:prstGeom prst="rect">
            <a:avLst/>
          </a:prstGeom>
          <a:noFill/>
          <a:ln w="12700">
            <a:solidFill>
              <a:schemeClr val="bg2"/>
            </a:solidFill>
          </a:ln>
        </p:spPr>
        <p:txBody>
          <a:bodyPr wrap="square" rtlCol="0" anchor="ctr">
            <a:noAutofit/>
          </a:bodyPr>
          <a:lstStyle/>
          <a:p>
            <a:pPr algn="just"/>
            <a:r>
              <a:rPr lang="it-IT" sz="1400" dirty="0"/>
              <a:t>L’Interessato ha la facoltà di ottenere dal Titolare la conferma che sia o meno in corso un trattamento dei suoi dati personali</a:t>
            </a:r>
          </a:p>
        </p:txBody>
      </p:sp>
      <p:pic>
        <p:nvPicPr>
          <p:cNvPr id="9" name="Immagine 5">
            <a:extLst>
              <a:ext uri="{FF2B5EF4-FFF2-40B4-BE49-F238E27FC236}">
                <a16:creationId xmlns:a16="http://schemas.microsoft.com/office/drawing/2014/main" id="{640D0FC4-2498-EC17-3BDD-4FF4D25ACD19}"/>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03946" y="4214666"/>
            <a:ext cx="633750" cy="633750"/>
          </a:xfrm>
          <a:prstGeom prst="rect">
            <a:avLst/>
          </a:prstGeom>
        </p:spPr>
      </p:pic>
      <p:sp>
        <p:nvSpPr>
          <p:cNvPr id="10" name="CasellaDiTesto 35">
            <a:extLst>
              <a:ext uri="{FF2B5EF4-FFF2-40B4-BE49-F238E27FC236}">
                <a16:creationId xmlns:a16="http://schemas.microsoft.com/office/drawing/2014/main" id="{D82C07B0-15F2-2049-58BC-7897BB4FFBBD}"/>
              </a:ext>
            </a:extLst>
          </p:cNvPr>
          <p:cNvSpPr txBox="1"/>
          <p:nvPr/>
        </p:nvSpPr>
        <p:spPr>
          <a:xfrm>
            <a:off x="1767841" y="3743960"/>
            <a:ext cx="3960411" cy="276999"/>
          </a:xfrm>
          <a:prstGeom prst="rect">
            <a:avLst/>
          </a:prstGeom>
          <a:noFill/>
          <a:ln>
            <a:noFill/>
          </a:ln>
        </p:spPr>
        <p:txBody>
          <a:bodyPr wrap="square" rtlCol="0">
            <a:spAutoFit/>
          </a:bodyPr>
          <a:lstStyle/>
          <a:p>
            <a:r>
              <a:rPr lang="it-IT" sz="1200" b="1" dirty="0"/>
              <a:t>DIRITTO DI RETTIFICA</a:t>
            </a:r>
          </a:p>
        </p:txBody>
      </p:sp>
      <p:sp>
        <p:nvSpPr>
          <p:cNvPr id="11" name="CasellaDiTesto 25">
            <a:extLst>
              <a:ext uri="{FF2B5EF4-FFF2-40B4-BE49-F238E27FC236}">
                <a16:creationId xmlns:a16="http://schemas.microsoft.com/office/drawing/2014/main" id="{5FC1546C-4F9F-660D-5A63-64513F6BBF79}"/>
              </a:ext>
            </a:extLst>
          </p:cNvPr>
          <p:cNvSpPr txBox="1"/>
          <p:nvPr/>
        </p:nvSpPr>
        <p:spPr>
          <a:xfrm>
            <a:off x="1767839" y="4035917"/>
            <a:ext cx="3960411" cy="975267"/>
          </a:xfrm>
          <a:prstGeom prst="rect">
            <a:avLst/>
          </a:prstGeom>
          <a:noFill/>
          <a:ln w="12700">
            <a:solidFill>
              <a:schemeClr val="bg2"/>
            </a:solidFill>
          </a:ln>
        </p:spPr>
        <p:txBody>
          <a:bodyPr wrap="square" rtlCol="0" anchor="ctr">
            <a:noAutofit/>
          </a:bodyPr>
          <a:lstStyle/>
          <a:p>
            <a:pPr algn="just"/>
            <a:r>
              <a:rPr lang="it-IT" sz="1400" dirty="0"/>
              <a:t>L’Interessato ha la facoltà di ottenere la rettifica di dati personali inesatti e l’integrazione di dati personali incompleti</a:t>
            </a:r>
          </a:p>
        </p:txBody>
      </p:sp>
      <p:sp>
        <p:nvSpPr>
          <p:cNvPr id="12" name="CasellaDiTesto 36">
            <a:extLst>
              <a:ext uri="{FF2B5EF4-FFF2-40B4-BE49-F238E27FC236}">
                <a16:creationId xmlns:a16="http://schemas.microsoft.com/office/drawing/2014/main" id="{E990C9D5-FBCB-4947-BC7D-FABEA839696F}"/>
              </a:ext>
            </a:extLst>
          </p:cNvPr>
          <p:cNvSpPr txBox="1"/>
          <p:nvPr/>
        </p:nvSpPr>
        <p:spPr>
          <a:xfrm>
            <a:off x="1767840" y="5151691"/>
            <a:ext cx="3960411" cy="276999"/>
          </a:xfrm>
          <a:prstGeom prst="rect">
            <a:avLst/>
          </a:prstGeom>
          <a:noFill/>
          <a:ln>
            <a:noFill/>
          </a:ln>
        </p:spPr>
        <p:txBody>
          <a:bodyPr wrap="square" rtlCol="0">
            <a:spAutoFit/>
          </a:bodyPr>
          <a:lstStyle/>
          <a:p>
            <a:r>
              <a:rPr lang="it-IT" sz="1200" b="1" dirty="0"/>
              <a:t>DIRITTO DI CANCELLAZIONE</a:t>
            </a:r>
          </a:p>
        </p:txBody>
      </p:sp>
      <p:sp>
        <p:nvSpPr>
          <p:cNvPr id="29" name="CasellaDiTesto 26">
            <a:extLst>
              <a:ext uri="{FF2B5EF4-FFF2-40B4-BE49-F238E27FC236}">
                <a16:creationId xmlns:a16="http://schemas.microsoft.com/office/drawing/2014/main" id="{E6A8A12D-BCE5-5506-EA9B-BEFA53B8EEC5}"/>
              </a:ext>
            </a:extLst>
          </p:cNvPr>
          <p:cNvSpPr txBox="1"/>
          <p:nvPr/>
        </p:nvSpPr>
        <p:spPr>
          <a:xfrm>
            <a:off x="1767839" y="5470596"/>
            <a:ext cx="3960411" cy="975000"/>
          </a:xfrm>
          <a:prstGeom prst="rect">
            <a:avLst/>
          </a:prstGeom>
          <a:noFill/>
          <a:ln w="12700">
            <a:solidFill>
              <a:schemeClr val="bg2"/>
            </a:solidFill>
          </a:ln>
        </p:spPr>
        <p:txBody>
          <a:bodyPr wrap="square" rtlCol="0" anchor="ctr">
            <a:noAutofit/>
          </a:bodyPr>
          <a:lstStyle/>
          <a:p>
            <a:pPr algn="just"/>
            <a:r>
              <a:rPr lang="it-IT" sz="1400" dirty="0"/>
              <a:t>L’Interessato ha la facoltà di chiedere e ottenere la cancellazione dei propri dati personali senza ingiustificato ritardo, qualora questi non siano più necessari ai fini del trattamento</a:t>
            </a:r>
          </a:p>
        </p:txBody>
      </p:sp>
      <p:pic>
        <p:nvPicPr>
          <p:cNvPr id="31" name="Immagine 18">
            <a:extLst>
              <a:ext uri="{FF2B5EF4-FFF2-40B4-BE49-F238E27FC236}">
                <a16:creationId xmlns:a16="http://schemas.microsoft.com/office/drawing/2014/main" id="{EE50E0A0-8941-04EE-A06C-B1F6589CF6FF}"/>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974687" y="4224092"/>
            <a:ext cx="633750" cy="633750"/>
          </a:xfrm>
          <a:prstGeom prst="rect">
            <a:avLst/>
          </a:prstGeom>
        </p:spPr>
      </p:pic>
      <p:pic>
        <p:nvPicPr>
          <p:cNvPr id="32" name="Immagine 23">
            <a:extLst>
              <a:ext uri="{FF2B5EF4-FFF2-40B4-BE49-F238E27FC236}">
                <a16:creationId xmlns:a16="http://schemas.microsoft.com/office/drawing/2014/main" id="{8440CC3A-2A70-ECD7-80D2-F3B0EC438C33}"/>
              </a:ext>
            </a:extLst>
          </p:cNvPr>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112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974687" y="5658639"/>
            <a:ext cx="633750" cy="633750"/>
          </a:xfrm>
          <a:prstGeom prst="rect">
            <a:avLst/>
          </a:prstGeom>
        </p:spPr>
      </p:pic>
      <p:sp>
        <p:nvSpPr>
          <p:cNvPr id="33" name="CasellaDiTesto 37">
            <a:extLst>
              <a:ext uri="{FF2B5EF4-FFF2-40B4-BE49-F238E27FC236}">
                <a16:creationId xmlns:a16="http://schemas.microsoft.com/office/drawing/2014/main" id="{A16F599A-271E-33D1-3DA1-27C8C6E04CAB}"/>
              </a:ext>
            </a:extLst>
          </p:cNvPr>
          <p:cNvSpPr txBox="1"/>
          <p:nvPr/>
        </p:nvSpPr>
        <p:spPr>
          <a:xfrm>
            <a:off x="6742426" y="2200757"/>
            <a:ext cx="4445628" cy="276999"/>
          </a:xfrm>
          <a:prstGeom prst="rect">
            <a:avLst/>
          </a:prstGeom>
          <a:noFill/>
          <a:ln>
            <a:noFill/>
          </a:ln>
        </p:spPr>
        <p:txBody>
          <a:bodyPr wrap="square" rtlCol="0">
            <a:spAutoFit/>
          </a:bodyPr>
          <a:lstStyle/>
          <a:p>
            <a:r>
              <a:rPr lang="it-IT" sz="1200" b="1" dirty="0"/>
              <a:t>DIRITTO DI LIMITAZIONE DI TRATTAMENTO</a:t>
            </a:r>
          </a:p>
        </p:txBody>
      </p:sp>
      <p:sp>
        <p:nvSpPr>
          <p:cNvPr id="34" name="CasellaDiTesto 27">
            <a:extLst>
              <a:ext uri="{FF2B5EF4-FFF2-40B4-BE49-F238E27FC236}">
                <a16:creationId xmlns:a16="http://schemas.microsoft.com/office/drawing/2014/main" id="{A4D6FDBA-FA59-F2DA-A951-6F0F6B4A27A8}"/>
              </a:ext>
            </a:extLst>
          </p:cNvPr>
          <p:cNvSpPr txBox="1"/>
          <p:nvPr/>
        </p:nvSpPr>
        <p:spPr>
          <a:xfrm>
            <a:off x="6742426" y="2503685"/>
            <a:ext cx="4445628" cy="975266"/>
          </a:xfrm>
          <a:prstGeom prst="rect">
            <a:avLst/>
          </a:prstGeom>
          <a:noFill/>
          <a:ln w="12700">
            <a:solidFill>
              <a:schemeClr val="bg2"/>
            </a:solidFill>
          </a:ln>
        </p:spPr>
        <p:txBody>
          <a:bodyPr wrap="square" rtlCol="0" anchor="ctr">
            <a:noAutofit/>
          </a:bodyPr>
          <a:lstStyle/>
          <a:p>
            <a:pPr algn="just"/>
            <a:r>
              <a:rPr lang="it-IT" sz="1400" dirty="0"/>
              <a:t>L’Interessato ha la facoltà di sospendere il trattamento dei dati, nel caso in cui i dati siano incorretti, trattati illecitamente, non più utili ai fini del trattamento, consentendo solo la conservazione</a:t>
            </a:r>
          </a:p>
        </p:txBody>
      </p:sp>
      <p:sp>
        <p:nvSpPr>
          <p:cNvPr id="35" name="CasellaDiTesto 39">
            <a:extLst>
              <a:ext uri="{FF2B5EF4-FFF2-40B4-BE49-F238E27FC236}">
                <a16:creationId xmlns:a16="http://schemas.microsoft.com/office/drawing/2014/main" id="{0D652125-AED2-8FF1-5562-E1DE610D9DF7}"/>
              </a:ext>
            </a:extLst>
          </p:cNvPr>
          <p:cNvSpPr txBox="1"/>
          <p:nvPr/>
        </p:nvSpPr>
        <p:spPr>
          <a:xfrm>
            <a:off x="6742426" y="3745121"/>
            <a:ext cx="4445628" cy="276999"/>
          </a:xfrm>
          <a:prstGeom prst="rect">
            <a:avLst/>
          </a:prstGeom>
          <a:noFill/>
          <a:ln>
            <a:noFill/>
          </a:ln>
        </p:spPr>
        <p:txBody>
          <a:bodyPr wrap="square" rtlCol="0">
            <a:spAutoFit/>
          </a:bodyPr>
          <a:lstStyle/>
          <a:p>
            <a:r>
              <a:rPr lang="it-IT" sz="1200" b="1" dirty="0"/>
              <a:t>DIRITTO ALLA PORTABILITÀ</a:t>
            </a:r>
          </a:p>
        </p:txBody>
      </p:sp>
      <p:sp>
        <p:nvSpPr>
          <p:cNvPr id="39" name="CasellaDiTesto 28">
            <a:extLst>
              <a:ext uri="{FF2B5EF4-FFF2-40B4-BE49-F238E27FC236}">
                <a16:creationId xmlns:a16="http://schemas.microsoft.com/office/drawing/2014/main" id="{798F57E4-C623-ED4D-013C-83D4D7F9EA4F}"/>
              </a:ext>
            </a:extLst>
          </p:cNvPr>
          <p:cNvSpPr txBox="1"/>
          <p:nvPr/>
        </p:nvSpPr>
        <p:spPr>
          <a:xfrm>
            <a:off x="6742426" y="4020958"/>
            <a:ext cx="4445628" cy="975266"/>
          </a:xfrm>
          <a:prstGeom prst="rect">
            <a:avLst/>
          </a:prstGeom>
          <a:noFill/>
          <a:ln w="12700">
            <a:solidFill>
              <a:schemeClr val="bg2"/>
            </a:solidFill>
          </a:ln>
        </p:spPr>
        <p:txBody>
          <a:bodyPr wrap="square" rtlCol="0" anchor="ctr">
            <a:noAutofit/>
          </a:bodyPr>
          <a:lstStyle/>
          <a:p>
            <a:pPr algn="just"/>
            <a:r>
              <a:rPr lang="it-IT" sz="1400" dirty="0"/>
              <a:t>L’interessato ha la facoltà di ricevere dal Titolare i dati personali che lo riguardano in un formato strutturato, di uso comune e leggibile da dispositivo automatico, e di ottenere il trasferimento degli stessi ad altro Titolare</a:t>
            </a:r>
          </a:p>
        </p:txBody>
      </p:sp>
      <p:sp>
        <p:nvSpPr>
          <p:cNvPr id="40" name="CasellaDiTesto 40">
            <a:extLst>
              <a:ext uri="{FF2B5EF4-FFF2-40B4-BE49-F238E27FC236}">
                <a16:creationId xmlns:a16="http://schemas.microsoft.com/office/drawing/2014/main" id="{9C9853AE-1198-D077-10A8-BA1615BCD781}"/>
              </a:ext>
            </a:extLst>
          </p:cNvPr>
          <p:cNvSpPr txBox="1"/>
          <p:nvPr/>
        </p:nvSpPr>
        <p:spPr>
          <a:xfrm>
            <a:off x="6742426" y="5154972"/>
            <a:ext cx="4445628" cy="276999"/>
          </a:xfrm>
          <a:prstGeom prst="rect">
            <a:avLst/>
          </a:prstGeom>
          <a:noFill/>
          <a:ln>
            <a:noFill/>
          </a:ln>
        </p:spPr>
        <p:txBody>
          <a:bodyPr wrap="square" rtlCol="0">
            <a:spAutoFit/>
          </a:bodyPr>
          <a:lstStyle/>
          <a:p>
            <a:r>
              <a:rPr lang="it-IT" sz="1200" b="1" dirty="0"/>
              <a:t>DIRITTO DI OPPOSIZIONE</a:t>
            </a:r>
          </a:p>
        </p:txBody>
      </p:sp>
      <p:sp>
        <p:nvSpPr>
          <p:cNvPr id="41" name="CasellaDiTesto 29">
            <a:extLst>
              <a:ext uri="{FF2B5EF4-FFF2-40B4-BE49-F238E27FC236}">
                <a16:creationId xmlns:a16="http://schemas.microsoft.com/office/drawing/2014/main" id="{95442D2C-279E-5E60-F202-0D1DF1ECFAB8}"/>
              </a:ext>
            </a:extLst>
          </p:cNvPr>
          <p:cNvSpPr txBox="1"/>
          <p:nvPr/>
        </p:nvSpPr>
        <p:spPr>
          <a:xfrm>
            <a:off x="6742426" y="5488014"/>
            <a:ext cx="4445628" cy="975000"/>
          </a:xfrm>
          <a:prstGeom prst="rect">
            <a:avLst/>
          </a:prstGeom>
          <a:noFill/>
          <a:ln w="12700">
            <a:solidFill>
              <a:schemeClr val="bg2"/>
            </a:solidFill>
          </a:ln>
        </p:spPr>
        <p:txBody>
          <a:bodyPr wrap="square" rtlCol="0" anchor="ctr">
            <a:noAutofit/>
          </a:bodyPr>
          <a:lstStyle/>
          <a:p>
            <a:pPr algn="just"/>
            <a:r>
              <a:rPr lang="it-IT" sz="1400" dirty="0"/>
              <a:t>L’Interessato ha la facoltà di opporsi al trattamento effettuato per il perseguimento del legittimo interesse del titolare, per motivi di interesse pubblico o per finalità di marketing diretto (compresa la profilazione)</a:t>
            </a:r>
          </a:p>
        </p:txBody>
      </p:sp>
      <p:pic>
        <p:nvPicPr>
          <p:cNvPr id="1026" name="Picture 2" descr="Stop ">
            <a:extLst>
              <a:ext uri="{FF2B5EF4-FFF2-40B4-BE49-F238E27FC236}">
                <a16:creationId xmlns:a16="http://schemas.microsoft.com/office/drawing/2014/main" id="{0152942D-40FE-6A29-CAE5-5488B8EEE5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74687" y="2640078"/>
            <a:ext cx="738288" cy="73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087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5" name="Rectangle 718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a:xfrm>
            <a:off x="643468" y="643467"/>
            <a:ext cx="4620584" cy="3597607"/>
          </a:xfrm>
        </p:spPr>
        <p:txBody>
          <a:bodyPr vert="horz" lIns="91440" tIns="45720" rIns="91440" bIns="45720" rtlCol="0" anchor="b">
            <a:normAutofit/>
          </a:bodyPr>
          <a:lstStyle/>
          <a:p>
            <a:r>
              <a:rPr lang="en-US" b="1" dirty="0">
                <a:latin typeface="+mn-lt"/>
              </a:rPr>
              <a:t>COFFEE BREAK</a:t>
            </a:r>
          </a:p>
        </p:txBody>
      </p:sp>
      <p:pic>
        <p:nvPicPr>
          <p:cNvPr id="9" name="Picture 8" descr="Fenomenologia della pausa caffè. Il lavoro ibrido tra distanza e presenza  emotiva. - E-CO">
            <a:extLst>
              <a:ext uri="{FF2B5EF4-FFF2-40B4-BE49-F238E27FC236}">
                <a16:creationId xmlns:a16="http://schemas.microsoft.com/office/drawing/2014/main" id="{7D0DEAF8-8542-185E-5409-58DD9F4347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699"/>
          <a:stretch/>
        </p:blipFill>
        <p:spPr bwMode="auto">
          <a:xfrm>
            <a:off x="3553097" y="0"/>
            <a:ext cx="8635856"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5AF57366-A8F4-CE9F-C32D-1FE333B1F212}"/>
              </a:ext>
            </a:extLst>
          </p:cNvPr>
          <p:cNvSpPr txBox="1"/>
          <p:nvPr/>
        </p:nvSpPr>
        <p:spPr>
          <a:xfrm>
            <a:off x="643468" y="4770511"/>
            <a:ext cx="6096000" cy="707886"/>
          </a:xfrm>
          <a:prstGeom prst="rect">
            <a:avLst/>
          </a:prstGeom>
          <a:noFill/>
        </p:spPr>
        <p:txBody>
          <a:bodyPr wrap="square">
            <a:spAutoFit/>
          </a:bodyPr>
          <a:lstStyle/>
          <a:p>
            <a:r>
              <a:rPr lang="it-IT" sz="2000" dirty="0"/>
              <a:t>Ci vediamo tra</a:t>
            </a:r>
          </a:p>
          <a:p>
            <a:r>
              <a:rPr lang="it-IT" sz="2000" b="1" dirty="0"/>
              <a:t>15 minuti</a:t>
            </a:r>
          </a:p>
        </p:txBody>
      </p:sp>
    </p:spTree>
    <p:extLst>
      <p:ext uri="{BB962C8B-B14F-4D97-AF65-F5344CB8AC3E}">
        <p14:creationId xmlns:p14="http://schemas.microsoft.com/office/powerpoint/2010/main" val="1642933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a:xfrm>
            <a:off x="643468" y="643467"/>
            <a:ext cx="4620584" cy="3597607"/>
          </a:xfrm>
        </p:spPr>
        <p:txBody>
          <a:bodyPr vert="horz" lIns="91440" tIns="45720" rIns="91440" bIns="45720" rtlCol="0" anchor="b">
            <a:normAutofit/>
          </a:bodyPr>
          <a:lstStyle/>
          <a:p>
            <a:r>
              <a:rPr lang="en-US" b="1" dirty="0">
                <a:latin typeface="+mn-lt"/>
              </a:rPr>
              <a:t>PRIVACY E TRASPARENZA</a:t>
            </a:r>
          </a:p>
        </p:txBody>
      </p:sp>
      <p:pic>
        <p:nvPicPr>
          <p:cNvPr id="7174" name="Picture 6" descr="What should journals do to promote transparent and responsible research?">
            <a:extLst>
              <a:ext uri="{FF2B5EF4-FFF2-40B4-BE49-F238E27FC236}">
                <a16:creationId xmlns:a16="http://schemas.microsoft.com/office/drawing/2014/main" id="{A38EAC05-6ED7-5CB9-D072-0ACEDCF705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754" r="11773"/>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265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72000">
              <a:schemeClr val="bg1">
                <a:alpha val="35000"/>
              </a:schemeClr>
            </a:gs>
            <a:gs pos="94000">
              <a:schemeClr val="accent1">
                <a:lumMod val="45000"/>
                <a:lumOff val="55000"/>
              </a:schemeClr>
            </a:gs>
          </a:gsLst>
          <a:lin ang="0" scaled="0"/>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p:txBody>
          <a:bodyPr>
            <a:noAutofit/>
          </a:bodyPr>
          <a:lstStyle/>
          <a:p>
            <a:pPr>
              <a:lnSpc>
                <a:spcPct val="100000"/>
              </a:lnSpc>
            </a:pPr>
            <a:r>
              <a:rPr lang="en-US" b="1" dirty="0">
                <a:latin typeface="+mn-lt"/>
              </a:rPr>
              <a:t>PRIVACY E TRASPARENZA 1/5</a:t>
            </a:r>
            <a:endParaRPr lang="it-IT" b="1" dirty="0">
              <a:solidFill>
                <a:schemeClr val="tx1"/>
              </a:solidFill>
              <a:latin typeface="+mn-lt"/>
            </a:endParaRPr>
          </a:p>
        </p:txBody>
      </p:sp>
      <p:sp>
        <p:nvSpPr>
          <p:cNvPr id="3" name="CasellaDiTesto 2">
            <a:extLst>
              <a:ext uri="{FF2B5EF4-FFF2-40B4-BE49-F238E27FC236}">
                <a16:creationId xmlns:a16="http://schemas.microsoft.com/office/drawing/2014/main" id="{2DF07271-5AB3-8CED-7FEA-025473470A78}"/>
              </a:ext>
            </a:extLst>
          </p:cNvPr>
          <p:cNvSpPr txBox="1"/>
          <p:nvPr/>
        </p:nvSpPr>
        <p:spPr>
          <a:xfrm>
            <a:off x="609601" y="1461126"/>
            <a:ext cx="10826495" cy="1477328"/>
          </a:xfrm>
          <a:prstGeom prst="rect">
            <a:avLst/>
          </a:prstGeom>
          <a:noFill/>
        </p:spPr>
        <p:txBody>
          <a:bodyPr wrap="square" rtlCol="0">
            <a:spAutoFit/>
          </a:bodyPr>
          <a:lstStyle/>
          <a:p>
            <a:pPr algn="just"/>
            <a:r>
              <a:rPr lang="it-IT" sz="1800" b="0" i="0" dirty="0">
                <a:effectLst/>
              </a:rPr>
              <a:t>La trasparenza consiste nella </a:t>
            </a:r>
            <a:r>
              <a:rPr lang="it-IT" sz="1800" b="1" i="0" dirty="0">
                <a:effectLst/>
              </a:rPr>
              <a:t>pubblicità di atti, documenti, informazioni e dati propri di ogni amministrazione</a:t>
            </a:r>
            <a:r>
              <a:rPr lang="it-IT" sz="1800" b="0" i="0" dirty="0">
                <a:effectLst/>
              </a:rPr>
              <a:t>, resa oggi più semplice e ampia dalla circolazione delle informazioni sulla rete internet a partire dalla loro pubblicazione sui siti istituzionali delle amministrazioni. Lo scopo è quello di </a:t>
            </a:r>
            <a:r>
              <a:rPr lang="it-IT" sz="1800" b="1" i="0" dirty="0">
                <a:effectLst/>
              </a:rPr>
              <a:t>favorire forme diffuse di controllo sull’azione amministrativa, sull´utilizzo delle risorse pubbliche e sulle modalità con le quali le pubbliche amministrazioni agiscono per raggiungere i propri obiettivi</a:t>
            </a:r>
            <a:r>
              <a:rPr lang="it-IT" sz="1800" b="0" i="0" dirty="0">
                <a:effectLst/>
              </a:rPr>
              <a:t>.</a:t>
            </a:r>
            <a:endParaRPr lang="it-IT" sz="1800" dirty="0"/>
          </a:p>
        </p:txBody>
      </p:sp>
      <p:sp>
        <p:nvSpPr>
          <p:cNvPr id="4" name="CasellaDiTesto 3">
            <a:extLst>
              <a:ext uri="{FF2B5EF4-FFF2-40B4-BE49-F238E27FC236}">
                <a16:creationId xmlns:a16="http://schemas.microsoft.com/office/drawing/2014/main" id="{3DD2B829-C46E-172F-A46A-4BD1E4AA1E66}"/>
              </a:ext>
            </a:extLst>
          </p:cNvPr>
          <p:cNvSpPr txBox="1"/>
          <p:nvPr/>
        </p:nvSpPr>
        <p:spPr>
          <a:xfrm>
            <a:off x="609601" y="1117397"/>
            <a:ext cx="6097656" cy="369332"/>
          </a:xfrm>
          <a:prstGeom prst="rect">
            <a:avLst/>
          </a:prstGeom>
          <a:noFill/>
        </p:spPr>
        <p:txBody>
          <a:bodyPr wrap="square">
            <a:spAutoFit/>
          </a:bodyPr>
          <a:lstStyle/>
          <a:p>
            <a:r>
              <a:rPr lang="it-IT" b="1" i="0" dirty="0">
                <a:effectLst/>
              </a:rPr>
              <a:t>COSA SI INTENDE PER TRASPARENZA?</a:t>
            </a:r>
            <a:endParaRPr lang="it-IT" b="1" dirty="0"/>
          </a:p>
        </p:txBody>
      </p:sp>
      <p:sp>
        <p:nvSpPr>
          <p:cNvPr id="13" name="CasellaDiTesto 12">
            <a:extLst>
              <a:ext uri="{FF2B5EF4-FFF2-40B4-BE49-F238E27FC236}">
                <a16:creationId xmlns:a16="http://schemas.microsoft.com/office/drawing/2014/main" id="{2A10E4C0-AE9C-3EC5-AE28-B40655104762}"/>
              </a:ext>
            </a:extLst>
          </p:cNvPr>
          <p:cNvSpPr txBox="1"/>
          <p:nvPr/>
        </p:nvSpPr>
        <p:spPr>
          <a:xfrm>
            <a:off x="609601" y="3429000"/>
            <a:ext cx="10826495" cy="646331"/>
          </a:xfrm>
          <a:prstGeom prst="rect">
            <a:avLst/>
          </a:prstGeom>
          <a:noFill/>
        </p:spPr>
        <p:txBody>
          <a:bodyPr wrap="square" rtlCol="0">
            <a:spAutoFit/>
          </a:bodyPr>
          <a:lstStyle/>
          <a:p>
            <a:pPr algn="just"/>
            <a:r>
              <a:rPr lang="it-IT" sz="1800" b="0" i="0" dirty="0">
                <a:effectLst/>
              </a:rPr>
              <a:t>Il </a:t>
            </a:r>
            <a:r>
              <a:rPr lang="it-IT" sz="1800" b="1" i="0" u="none" strike="noStrike" dirty="0">
                <a:effectLst/>
                <a:hlinkClick r:id="rId3">
                  <a:extLst>
                    <a:ext uri="{A12FA001-AC4F-418D-AE19-62706E023703}">
                      <ahyp:hlinkClr xmlns:ahyp="http://schemas.microsoft.com/office/drawing/2018/hyperlinkcolor" val="tx"/>
                    </a:ext>
                  </a:extLst>
                </a:hlinkClick>
              </a:rPr>
              <a:t>d.lgs. 14 marzo 2013, n. 33</a:t>
            </a:r>
            <a:r>
              <a:rPr lang="it-IT" sz="1800" b="1" i="0" dirty="0">
                <a:effectLst/>
              </a:rPr>
              <a:t> </a:t>
            </a:r>
            <a:r>
              <a:rPr lang="it-IT" sz="1800" b="0" i="0" dirty="0">
                <a:effectLst/>
              </a:rPr>
              <a:t>e le sue successive modificazioni (cd. </a:t>
            </a:r>
            <a:r>
              <a:rPr lang="it-IT" sz="1800" b="1" i="0" dirty="0">
                <a:effectLst/>
              </a:rPr>
              <a:t>Decreto </a:t>
            </a:r>
            <a:r>
              <a:rPr lang="it-IT" b="1" dirty="0"/>
              <a:t>T</a:t>
            </a:r>
            <a:r>
              <a:rPr lang="it-IT" sz="1800" b="1" i="0" dirty="0">
                <a:effectLst/>
              </a:rPr>
              <a:t>rasparenza</a:t>
            </a:r>
            <a:r>
              <a:rPr lang="it-IT" sz="1800" b="0" i="0" dirty="0">
                <a:effectLst/>
              </a:rPr>
              <a:t>), che ha riordinato la normativa esistente – anche innovandola – fornendo così una disciplina unitaria della trasparenza amministrativa.</a:t>
            </a:r>
            <a:endParaRPr lang="it-IT" sz="1800" dirty="0"/>
          </a:p>
        </p:txBody>
      </p:sp>
      <p:sp>
        <p:nvSpPr>
          <p:cNvPr id="14" name="CasellaDiTesto 13">
            <a:extLst>
              <a:ext uri="{FF2B5EF4-FFF2-40B4-BE49-F238E27FC236}">
                <a16:creationId xmlns:a16="http://schemas.microsoft.com/office/drawing/2014/main" id="{152FB0C1-35F5-2F83-7468-8E5B50FAFDAF}"/>
              </a:ext>
            </a:extLst>
          </p:cNvPr>
          <p:cNvSpPr txBox="1"/>
          <p:nvPr/>
        </p:nvSpPr>
        <p:spPr>
          <a:xfrm>
            <a:off x="609601" y="3085271"/>
            <a:ext cx="6097656" cy="369332"/>
          </a:xfrm>
          <a:prstGeom prst="rect">
            <a:avLst/>
          </a:prstGeom>
          <a:noFill/>
        </p:spPr>
        <p:txBody>
          <a:bodyPr wrap="square">
            <a:spAutoFit/>
          </a:bodyPr>
          <a:lstStyle/>
          <a:p>
            <a:r>
              <a:rPr lang="it-IT" sz="1800" b="1" i="0" dirty="0">
                <a:effectLst/>
              </a:rPr>
              <a:t>NORMATIVA DI RIFERIMENTO</a:t>
            </a:r>
            <a:endParaRPr lang="it-IT" sz="1800" b="1" dirty="0"/>
          </a:p>
        </p:txBody>
      </p:sp>
      <p:sp>
        <p:nvSpPr>
          <p:cNvPr id="15" name="CasellaDiTesto 14">
            <a:extLst>
              <a:ext uri="{FF2B5EF4-FFF2-40B4-BE49-F238E27FC236}">
                <a16:creationId xmlns:a16="http://schemas.microsoft.com/office/drawing/2014/main" id="{123E3E81-BB3B-CAAA-A789-9B161E87AB81}"/>
              </a:ext>
            </a:extLst>
          </p:cNvPr>
          <p:cNvSpPr txBox="1"/>
          <p:nvPr/>
        </p:nvSpPr>
        <p:spPr>
          <a:xfrm>
            <a:off x="609601" y="4565877"/>
            <a:ext cx="10826495" cy="1754326"/>
          </a:xfrm>
          <a:prstGeom prst="rect">
            <a:avLst/>
          </a:prstGeom>
          <a:noFill/>
        </p:spPr>
        <p:txBody>
          <a:bodyPr wrap="square" rtlCol="0">
            <a:spAutoFit/>
          </a:bodyPr>
          <a:lstStyle/>
          <a:p>
            <a:pPr algn="just"/>
            <a:r>
              <a:rPr lang="it-IT" sz="1800" b="0" i="0" dirty="0">
                <a:effectLst/>
              </a:rPr>
              <a:t>- la </a:t>
            </a:r>
            <a:r>
              <a:rPr lang="it-IT" sz="1800" b="1" i="0" dirty="0">
                <a:effectLst/>
              </a:rPr>
              <a:t>pubblicazione obbligatoria </a:t>
            </a:r>
            <a:r>
              <a:rPr lang="it-IT" sz="1800" b="0" i="0" dirty="0">
                <a:effectLst/>
              </a:rPr>
              <a:t>nei siti istituzionali delle Amministrazioni (nella sezione "Amministrazione trasparente") </a:t>
            </a:r>
            <a:r>
              <a:rPr lang="it-IT" sz="1800" b="1" i="0" dirty="0">
                <a:effectLst/>
              </a:rPr>
              <a:t>di determinati atti, informazioni e dati concernenti l'organizzazione della PA specificatamente previsti dal T.U. sulla trasparenza</a:t>
            </a:r>
            <a:r>
              <a:rPr lang="it-IT" sz="1800" b="0" i="0" dirty="0">
                <a:effectLst/>
              </a:rPr>
              <a:t>;</a:t>
            </a:r>
          </a:p>
          <a:p>
            <a:pPr algn="just"/>
            <a:endParaRPr lang="it-IT" sz="1800" b="0" i="0" dirty="0">
              <a:effectLst/>
            </a:endParaRPr>
          </a:p>
          <a:p>
            <a:pPr algn="just"/>
            <a:r>
              <a:rPr lang="it-IT" sz="1800" b="0" i="0" dirty="0">
                <a:effectLst/>
              </a:rPr>
              <a:t>- </a:t>
            </a:r>
            <a:r>
              <a:rPr lang="it-IT" sz="1800" b="1" i="0" dirty="0">
                <a:effectLst/>
              </a:rPr>
              <a:t>l'accesso civico</a:t>
            </a:r>
            <a:r>
              <a:rPr lang="it-IT" sz="1800" b="0" i="0" dirty="0">
                <a:effectLst/>
              </a:rPr>
              <a:t>, nella sua doppia veste di accesso civico semplice e accesso civico generalizzato (cd. FOIA, Freedom Of Information Act).</a:t>
            </a:r>
            <a:endParaRPr lang="it-IT" sz="1800" dirty="0"/>
          </a:p>
        </p:txBody>
      </p:sp>
      <p:sp>
        <p:nvSpPr>
          <p:cNvPr id="16" name="CasellaDiTesto 15">
            <a:extLst>
              <a:ext uri="{FF2B5EF4-FFF2-40B4-BE49-F238E27FC236}">
                <a16:creationId xmlns:a16="http://schemas.microsoft.com/office/drawing/2014/main" id="{89663753-B019-9B13-54CC-332E7053500B}"/>
              </a:ext>
            </a:extLst>
          </p:cNvPr>
          <p:cNvSpPr txBox="1"/>
          <p:nvPr/>
        </p:nvSpPr>
        <p:spPr>
          <a:xfrm>
            <a:off x="609600" y="4222148"/>
            <a:ext cx="9779725" cy="369332"/>
          </a:xfrm>
          <a:prstGeom prst="rect">
            <a:avLst/>
          </a:prstGeom>
          <a:noFill/>
        </p:spPr>
        <p:txBody>
          <a:bodyPr wrap="square">
            <a:spAutoFit/>
          </a:bodyPr>
          <a:lstStyle/>
          <a:p>
            <a:r>
              <a:rPr lang="it-IT" sz="1800" b="1" i="0" dirty="0">
                <a:effectLst/>
              </a:rPr>
              <a:t>IL LEGISLATORE HA INTRODOTTO DUE ISTITUTI GIURIDICI:</a:t>
            </a:r>
            <a:endParaRPr lang="it-IT" sz="1800" b="1" dirty="0"/>
          </a:p>
        </p:txBody>
      </p:sp>
    </p:spTree>
    <p:extLst>
      <p:ext uri="{BB962C8B-B14F-4D97-AF65-F5344CB8AC3E}">
        <p14:creationId xmlns:p14="http://schemas.microsoft.com/office/powerpoint/2010/main" val="2383046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72000">
              <a:schemeClr val="bg1">
                <a:alpha val="35000"/>
              </a:schemeClr>
            </a:gs>
            <a:gs pos="94000">
              <a:schemeClr val="accent1">
                <a:lumMod val="45000"/>
                <a:lumOff val="55000"/>
              </a:schemeClr>
            </a:gs>
          </a:gsLst>
          <a:lin ang="0" scaled="0"/>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p:txBody>
          <a:bodyPr>
            <a:noAutofit/>
          </a:bodyPr>
          <a:lstStyle/>
          <a:p>
            <a:pPr>
              <a:lnSpc>
                <a:spcPct val="100000"/>
              </a:lnSpc>
            </a:pPr>
            <a:r>
              <a:rPr lang="en-US" b="1" dirty="0">
                <a:latin typeface="+mn-lt"/>
              </a:rPr>
              <a:t>PRIVACY E TRASPARENZA 2/5</a:t>
            </a:r>
            <a:endParaRPr lang="it-IT" b="1" dirty="0">
              <a:solidFill>
                <a:schemeClr val="tx1"/>
              </a:solidFill>
              <a:latin typeface="+mn-lt"/>
            </a:endParaRPr>
          </a:p>
        </p:txBody>
      </p:sp>
      <p:sp>
        <p:nvSpPr>
          <p:cNvPr id="15" name="CasellaDiTesto 14">
            <a:extLst>
              <a:ext uri="{FF2B5EF4-FFF2-40B4-BE49-F238E27FC236}">
                <a16:creationId xmlns:a16="http://schemas.microsoft.com/office/drawing/2014/main" id="{123E3E81-BB3B-CAAA-A789-9B161E87AB81}"/>
              </a:ext>
            </a:extLst>
          </p:cNvPr>
          <p:cNvSpPr txBox="1"/>
          <p:nvPr/>
        </p:nvSpPr>
        <p:spPr>
          <a:xfrm>
            <a:off x="522515" y="1561424"/>
            <a:ext cx="10826495" cy="923330"/>
          </a:xfrm>
          <a:prstGeom prst="rect">
            <a:avLst/>
          </a:prstGeom>
          <a:noFill/>
        </p:spPr>
        <p:txBody>
          <a:bodyPr wrap="square" rtlCol="0">
            <a:spAutoFit/>
          </a:bodyPr>
          <a:lstStyle/>
          <a:p>
            <a:pPr algn="just"/>
            <a:r>
              <a:rPr lang="it-IT" dirty="0"/>
              <a:t>I</a:t>
            </a:r>
            <a:r>
              <a:rPr lang="it-IT" b="0" i="0" dirty="0">
                <a:effectLst/>
              </a:rPr>
              <a:t>l </a:t>
            </a:r>
            <a:r>
              <a:rPr lang="it-IT" b="1" i="0" dirty="0">
                <a:effectLst/>
              </a:rPr>
              <a:t>rapporto tra trasparenza e </a:t>
            </a:r>
            <a:r>
              <a:rPr lang="it-IT" b="1" dirty="0">
                <a:effectLst/>
              </a:rPr>
              <a:t>privacy</a:t>
            </a:r>
            <a:r>
              <a:rPr lang="it-IT" b="1" i="1" dirty="0">
                <a:effectLst/>
              </a:rPr>
              <a:t> </a:t>
            </a:r>
            <a:r>
              <a:rPr lang="it-IT" b="1" i="0" dirty="0">
                <a:effectLst/>
              </a:rPr>
              <a:t>non è caratterizzato dalla contrapposizione tra tali concetti</a:t>
            </a:r>
            <a:r>
              <a:rPr lang="it-IT" b="0" i="0" dirty="0">
                <a:effectLst/>
              </a:rPr>
              <a:t>. In realtà, infatti, entrambi i principi sono espressione di interessi di rango primario e non sono, come apparentemente potrebbe sembrare, uno la negazione dell'altro.</a:t>
            </a:r>
            <a:endParaRPr lang="it-IT" sz="1800" dirty="0"/>
          </a:p>
        </p:txBody>
      </p:sp>
      <p:sp>
        <p:nvSpPr>
          <p:cNvPr id="16" name="CasellaDiTesto 15">
            <a:extLst>
              <a:ext uri="{FF2B5EF4-FFF2-40B4-BE49-F238E27FC236}">
                <a16:creationId xmlns:a16="http://schemas.microsoft.com/office/drawing/2014/main" id="{89663753-B019-9B13-54CC-332E7053500B}"/>
              </a:ext>
            </a:extLst>
          </p:cNvPr>
          <p:cNvSpPr txBox="1"/>
          <p:nvPr/>
        </p:nvSpPr>
        <p:spPr>
          <a:xfrm>
            <a:off x="522515" y="1217695"/>
            <a:ext cx="6097656" cy="369332"/>
          </a:xfrm>
          <a:prstGeom prst="rect">
            <a:avLst/>
          </a:prstGeom>
          <a:noFill/>
        </p:spPr>
        <p:txBody>
          <a:bodyPr wrap="square">
            <a:spAutoFit/>
          </a:bodyPr>
          <a:lstStyle/>
          <a:p>
            <a:r>
              <a:rPr lang="it-IT" sz="1800" b="1" i="0" dirty="0">
                <a:effectLst/>
              </a:rPr>
              <a:t>TRASPARENZA E PRIVACY NON SONO «NEMICI»</a:t>
            </a:r>
            <a:endParaRPr lang="it-IT" sz="1800" b="1" dirty="0"/>
          </a:p>
        </p:txBody>
      </p:sp>
      <p:sp>
        <p:nvSpPr>
          <p:cNvPr id="5" name="CasellaDiTesto 4">
            <a:extLst>
              <a:ext uri="{FF2B5EF4-FFF2-40B4-BE49-F238E27FC236}">
                <a16:creationId xmlns:a16="http://schemas.microsoft.com/office/drawing/2014/main" id="{1F9B69AA-3351-F1A6-7645-DBD4AD69FBAD}"/>
              </a:ext>
            </a:extLst>
          </p:cNvPr>
          <p:cNvSpPr txBox="1"/>
          <p:nvPr/>
        </p:nvSpPr>
        <p:spPr>
          <a:xfrm>
            <a:off x="522515" y="3122323"/>
            <a:ext cx="10826495" cy="1477328"/>
          </a:xfrm>
          <a:prstGeom prst="rect">
            <a:avLst/>
          </a:prstGeom>
          <a:noFill/>
        </p:spPr>
        <p:txBody>
          <a:bodyPr wrap="square" rtlCol="0">
            <a:spAutoFit/>
          </a:bodyPr>
          <a:lstStyle/>
          <a:p>
            <a:pPr algn="just"/>
            <a:r>
              <a:rPr lang="it-IT" sz="1800" b="0" i="0" dirty="0">
                <a:effectLst/>
              </a:rPr>
              <a:t>Con l´adozione di apposite Linee guida </a:t>
            </a:r>
            <a:r>
              <a:rPr lang="it-IT" sz="1800" b="1" i="0" dirty="0">
                <a:effectLst/>
              </a:rPr>
              <a:t>(</a:t>
            </a:r>
            <a:r>
              <a:rPr lang="it-IT" sz="1800" b="1" i="0" u="none" strike="noStrike" dirty="0">
                <a:effectLst/>
                <a:hlinkClick r:id="rId4">
                  <a:extLst>
                    <a:ext uri="{A12FA001-AC4F-418D-AE19-62706E023703}">
                      <ahyp:hlinkClr xmlns:ahyp="http://schemas.microsoft.com/office/drawing/2018/hyperlinkcolor" val="tx"/>
                    </a:ext>
                  </a:extLst>
                </a:hlinkClick>
              </a:rPr>
              <a:t>provvedimento del 15 maggio 2014</a:t>
            </a:r>
            <a:r>
              <a:rPr lang="it-IT" sz="1800" b="0" i="0" dirty="0">
                <a:effectLst/>
              </a:rPr>
              <a:t>), il </a:t>
            </a:r>
            <a:r>
              <a:rPr lang="it-IT" sz="1800" b="1" i="0" dirty="0">
                <a:effectLst/>
              </a:rPr>
              <a:t>Garante</a:t>
            </a:r>
            <a:r>
              <a:rPr lang="it-IT" sz="1800" b="0" i="0" dirty="0">
                <a:effectLst/>
              </a:rPr>
              <a:t> è intervenuto proprio per </a:t>
            </a:r>
            <a:r>
              <a:rPr lang="it-IT" sz="1800" b="1" i="0" dirty="0">
                <a:effectLst/>
              </a:rPr>
              <a:t>assicurare l´osservanza della disciplina in materia di protezione dei dati personali nell´adempimento degli obblighi di pubblicazione sul web di atti e documenti</a:t>
            </a:r>
            <a:r>
              <a:rPr lang="it-IT" sz="1800" b="0" i="0" dirty="0">
                <a:effectLst/>
              </a:rPr>
              <a:t>. Le linee guida hanno lo scopo di individuare le cautele che i soggetti pubblici sono tenuti ad applicare nei casi in cui effettuano attività di diffusione di dati personali sui propri siti web istituzionali per finalità di trasparenza o per altre finalità di pubblicità dell´azione amministrativa.</a:t>
            </a:r>
            <a:endParaRPr lang="it-IT" sz="1800" dirty="0"/>
          </a:p>
        </p:txBody>
      </p:sp>
      <p:sp>
        <p:nvSpPr>
          <p:cNvPr id="6" name="CasellaDiTesto 5">
            <a:extLst>
              <a:ext uri="{FF2B5EF4-FFF2-40B4-BE49-F238E27FC236}">
                <a16:creationId xmlns:a16="http://schemas.microsoft.com/office/drawing/2014/main" id="{155119BE-DF11-37E7-AFC1-91D7A20E80AE}"/>
              </a:ext>
            </a:extLst>
          </p:cNvPr>
          <p:cNvSpPr txBox="1"/>
          <p:nvPr/>
        </p:nvSpPr>
        <p:spPr>
          <a:xfrm>
            <a:off x="522515" y="2778594"/>
            <a:ext cx="6097656" cy="369332"/>
          </a:xfrm>
          <a:prstGeom prst="rect">
            <a:avLst/>
          </a:prstGeom>
          <a:noFill/>
        </p:spPr>
        <p:txBody>
          <a:bodyPr wrap="square">
            <a:spAutoFit/>
          </a:bodyPr>
          <a:lstStyle/>
          <a:p>
            <a:r>
              <a:rPr lang="it-IT" sz="1800" b="1" i="0" dirty="0">
                <a:effectLst/>
              </a:rPr>
              <a:t>BILANCIAMENTO</a:t>
            </a:r>
            <a:endParaRPr lang="it-IT" sz="1800" b="1" dirty="0"/>
          </a:p>
        </p:txBody>
      </p:sp>
    </p:spTree>
    <p:extLst>
      <p:ext uri="{BB962C8B-B14F-4D97-AF65-F5344CB8AC3E}">
        <p14:creationId xmlns:p14="http://schemas.microsoft.com/office/powerpoint/2010/main" val="788465227"/>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72000">
              <a:schemeClr val="bg1">
                <a:alpha val="35000"/>
              </a:schemeClr>
            </a:gs>
            <a:gs pos="94000">
              <a:schemeClr val="accent1">
                <a:lumMod val="45000"/>
                <a:lumOff val="55000"/>
              </a:schemeClr>
            </a:gs>
          </a:gsLst>
          <a:lin ang="0" scaled="0"/>
        </a:gradFill>
        <a:effectLst/>
      </p:bgPr>
    </p:bg>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DE4D88BD-435A-63B6-DA8E-48C3E5203DBA}"/>
              </a:ext>
            </a:extLst>
          </p:cNvPr>
          <p:cNvSpPr txBox="1">
            <a:spLocks/>
          </p:cNvSpPr>
          <p:nvPr/>
        </p:nvSpPr>
        <p:spPr>
          <a:xfrm>
            <a:off x="609601" y="0"/>
            <a:ext cx="10826495"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pPr>
              <a:lnSpc>
                <a:spcPct val="100000"/>
              </a:lnSpc>
            </a:pPr>
            <a:r>
              <a:rPr lang="en-US" b="1">
                <a:latin typeface="+mn-lt"/>
              </a:rPr>
              <a:t>PRIVACY E TRASPARENZA 3/5</a:t>
            </a:r>
            <a:endParaRPr lang="it-IT" b="1" dirty="0">
              <a:latin typeface="+mn-lt"/>
            </a:endParaRPr>
          </a:p>
        </p:txBody>
      </p:sp>
      <p:sp>
        <p:nvSpPr>
          <p:cNvPr id="12" name="CasellaDiTesto 11">
            <a:extLst>
              <a:ext uri="{FF2B5EF4-FFF2-40B4-BE49-F238E27FC236}">
                <a16:creationId xmlns:a16="http://schemas.microsoft.com/office/drawing/2014/main" id="{99347EB6-73FE-6F81-1E50-060E7E29A1D3}"/>
              </a:ext>
            </a:extLst>
          </p:cNvPr>
          <p:cNvSpPr txBox="1"/>
          <p:nvPr/>
        </p:nvSpPr>
        <p:spPr>
          <a:xfrm>
            <a:off x="609601" y="1461126"/>
            <a:ext cx="10826495" cy="4770537"/>
          </a:xfrm>
          <a:prstGeom prst="rect">
            <a:avLst/>
          </a:prstGeom>
          <a:noFill/>
        </p:spPr>
        <p:txBody>
          <a:bodyPr wrap="square" rtlCol="0">
            <a:spAutoFit/>
          </a:bodyPr>
          <a:lstStyle/>
          <a:p>
            <a:pPr algn="just"/>
            <a:r>
              <a:rPr lang="it-IT" sz="1600" b="0" i="0" dirty="0">
                <a:effectLst/>
              </a:rPr>
              <a:t>Sono quelli, indicati principalmente nel </a:t>
            </a:r>
            <a:r>
              <a:rPr lang="it-IT" sz="1600" b="1" i="0" dirty="0">
                <a:effectLst/>
              </a:rPr>
              <a:t>decreto trasparenza</a:t>
            </a:r>
            <a:r>
              <a:rPr lang="it-IT" sz="1600" b="0" i="0" dirty="0">
                <a:effectLst/>
              </a:rPr>
              <a:t>, che riguardano </a:t>
            </a:r>
            <a:r>
              <a:rPr lang="it-IT" sz="1600" b="1" i="0" dirty="0">
                <a:effectLst/>
              </a:rPr>
              <a:t>l´organizzazione e l´attività delle pubbliche amministrazioni</a:t>
            </a:r>
            <a:r>
              <a:rPr lang="it-IT" sz="1600" b="0" i="0" dirty="0">
                <a:effectLst/>
              </a:rPr>
              <a:t>. Comprendono, ad esempio: </a:t>
            </a:r>
            <a:r>
              <a:rPr lang="it-IT" sz="1600" b="1" i="0" dirty="0">
                <a:effectLst/>
              </a:rPr>
              <a:t>i dati relativi agli organi di indirizzo politico e di amministrazione e gestione</a:t>
            </a:r>
            <a:r>
              <a:rPr lang="it-IT" sz="1600" b="0" i="0" dirty="0">
                <a:effectLst/>
              </a:rPr>
              <a:t>; i </a:t>
            </a:r>
            <a:r>
              <a:rPr lang="it-IT" sz="1600" b="1" i="0" dirty="0">
                <a:effectLst/>
              </a:rPr>
              <a:t>dati sull´articolazione degli uffici</a:t>
            </a:r>
            <a:r>
              <a:rPr lang="it-IT" sz="1600" b="0" i="0" dirty="0">
                <a:effectLst/>
              </a:rPr>
              <a:t>, sulle </a:t>
            </a:r>
            <a:r>
              <a:rPr lang="it-IT" sz="1600" b="1" i="0" dirty="0">
                <a:effectLst/>
              </a:rPr>
              <a:t>competenze e sulle risorse a disposizione di ciascun ufficio</a:t>
            </a:r>
            <a:r>
              <a:rPr lang="it-IT" sz="1600" b="0" i="0" dirty="0">
                <a:effectLst/>
              </a:rPr>
              <a:t>, anche di livello dirigenziale non generale; i </a:t>
            </a:r>
            <a:r>
              <a:rPr lang="it-IT" sz="1600" b="1" i="0" dirty="0">
                <a:effectLst/>
              </a:rPr>
              <a:t>nomi dei dirigenti responsabili dei singoli uffici</a:t>
            </a:r>
            <a:r>
              <a:rPr lang="it-IT" sz="1600" b="0" i="0" dirty="0">
                <a:effectLst/>
              </a:rPr>
              <a:t>; l´illustrazione in forma semplificata dell´organizzazione dell´amministrazione (es. mediante l´organigramma); l´</a:t>
            </a:r>
            <a:r>
              <a:rPr lang="it-IT" sz="1600" b="1" i="0" dirty="0">
                <a:effectLst/>
              </a:rPr>
              <a:t>elenco dei numeri di telefono nonché delle caselle di posta elettronica cui il cittadino possa rivolgersi</a:t>
            </a:r>
            <a:r>
              <a:rPr lang="it-IT" sz="1600" b="0" i="0" dirty="0">
                <a:effectLst/>
              </a:rPr>
              <a:t>.</a:t>
            </a:r>
          </a:p>
          <a:p>
            <a:pPr algn="just"/>
            <a:endParaRPr lang="it-IT" sz="1600" b="0" i="0" dirty="0">
              <a:effectLst/>
            </a:endParaRPr>
          </a:p>
          <a:p>
            <a:pPr algn="just"/>
            <a:r>
              <a:rPr lang="it-IT" sz="1600" b="1" dirty="0"/>
              <a:t>Gli obblighi di pubblicazione </a:t>
            </a:r>
            <a:r>
              <a:rPr lang="it-IT" sz="1600" dirty="0"/>
              <a:t>sono contenuti in specifiche disposizioni di settore e </a:t>
            </a:r>
            <a:r>
              <a:rPr lang="it-IT" sz="1600" b="1" dirty="0"/>
              <a:t>riguardano finalità diverse dalla trasparenza, come quelli che prevedono la pubblicità legale di determinati atti amministrativi</a:t>
            </a:r>
            <a:r>
              <a:rPr lang="it-IT" sz="1600" dirty="0"/>
              <a:t>. Si pensi, ad esempio, alle </a:t>
            </a:r>
            <a:r>
              <a:rPr lang="it-IT" sz="1600" b="1" dirty="0"/>
              <a:t>pubblicazioni ufficiali dello Stato</a:t>
            </a:r>
            <a:r>
              <a:rPr lang="it-IT" sz="1600" dirty="0"/>
              <a:t>; </a:t>
            </a:r>
            <a:r>
              <a:rPr lang="it-IT" sz="1600" b="1" dirty="0"/>
              <a:t>alle pubblicazioni di deliberazioni</a:t>
            </a:r>
            <a:r>
              <a:rPr lang="it-IT" sz="1600" dirty="0"/>
              <a:t>, </a:t>
            </a:r>
            <a:r>
              <a:rPr lang="it-IT" sz="1600" b="1" dirty="0"/>
              <a:t>ordinanze e determinazioni sull´albo pretorio online degli enti locali</a:t>
            </a:r>
            <a:r>
              <a:rPr lang="it-IT" sz="1600" dirty="0"/>
              <a:t>; alle </a:t>
            </a:r>
            <a:r>
              <a:rPr lang="it-IT" sz="1600" b="1" dirty="0"/>
              <a:t>pubblicazioni matrimoniali</a:t>
            </a:r>
            <a:r>
              <a:rPr lang="it-IT" sz="1600" dirty="0"/>
              <a:t>; alla </a:t>
            </a:r>
            <a:r>
              <a:rPr lang="it-IT" sz="1600" b="1" dirty="0"/>
              <a:t>pubblicazione degli atti concernenti il cambiamento del nome</a:t>
            </a:r>
            <a:r>
              <a:rPr lang="it-IT" sz="1600" dirty="0"/>
              <a:t>; ecc. </a:t>
            </a:r>
            <a:r>
              <a:rPr lang="it-IT" sz="1600" b="1" u="sng" dirty="0"/>
              <a:t>In queste ipotesi non si applicano le specifiche previsioni del decreto trasparenza relative all´accesso civico, all´indicizzazione nei motori di ricerca, al riutilizzo, alla durata dell´obbligo di permanenza sul web di 5 anni e alla trasposizione in archivio.</a:t>
            </a:r>
          </a:p>
          <a:p>
            <a:pPr algn="just"/>
            <a:endParaRPr lang="it-IT" sz="1600" dirty="0"/>
          </a:p>
          <a:p>
            <a:pPr algn="just"/>
            <a:r>
              <a:rPr lang="it-IT" sz="1600" dirty="0"/>
              <a:t>Dopo aver verificato la sussistenza dell´obbligo di pubblicazione dell´atto o del documento nel proprio sito web istituzionale, il soggetto pubblico deve </a:t>
            </a:r>
            <a:r>
              <a:rPr lang="it-IT" sz="1600" b="1" dirty="0"/>
              <a:t>limitarsi a includere negli atti da pubblicare solo quei dati personali realmente necessari e proporzionati alla finalità di trasparenza perseguita nel caso concreto</a:t>
            </a:r>
            <a:r>
              <a:rPr lang="it-IT" sz="1600" dirty="0"/>
              <a:t>. Se sono dati «particolari» o relativi a procedimenti giudiziari, i dati possono essere trattati </a:t>
            </a:r>
            <a:r>
              <a:rPr lang="it-IT" sz="1600" b="1" dirty="0"/>
              <a:t>solo se indispensabili</a:t>
            </a:r>
            <a:r>
              <a:rPr lang="it-IT" sz="1600" dirty="0"/>
              <a:t>, ossia se la finalità di trasparenza non può essere conseguita con dati anonimi o dati personali di natura diversa.</a:t>
            </a:r>
          </a:p>
        </p:txBody>
      </p:sp>
      <p:sp>
        <p:nvSpPr>
          <p:cNvPr id="13" name="CasellaDiTesto 12">
            <a:extLst>
              <a:ext uri="{FF2B5EF4-FFF2-40B4-BE49-F238E27FC236}">
                <a16:creationId xmlns:a16="http://schemas.microsoft.com/office/drawing/2014/main" id="{0CA88EB3-C035-7DAE-4340-D6CD80B12759}"/>
              </a:ext>
            </a:extLst>
          </p:cNvPr>
          <p:cNvSpPr txBox="1"/>
          <p:nvPr/>
        </p:nvSpPr>
        <p:spPr>
          <a:xfrm>
            <a:off x="609601" y="1117397"/>
            <a:ext cx="9527176" cy="369332"/>
          </a:xfrm>
          <a:prstGeom prst="rect">
            <a:avLst/>
          </a:prstGeom>
          <a:noFill/>
        </p:spPr>
        <p:txBody>
          <a:bodyPr wrap="square">
            <a:spAutoFit/>
          </a:bodyPr>
          <a:lstStyle/>
          <a:p>
            <a:r>
              <a:rPr lang="it-IT" b="1" i="0">
                <a:effectLst/>
              </a:rPr>
              <a:t>QUALI SONO GLI OBBLIGHI DI PUBBLICAZIONE PER FINALITÀ DI TRASPARENZA?</a:t>
            </a:r>
            <a:endParaRPr lang="it-IT" b="1" i="0" dirty="0">
              <a:effectLst/>
            </a:endParaRPr>
          </a:p>
        </p:txBody>
      </p:sp>
    </p:spTree>
    <p:extLst>
      <p:ext uri="{BB962C8B-B14F-4D97-AF65-F5344CB8AC3E}">
        <p14:creationId xmlns:p14="http://schemas.microsoft.com/office/powerpoint/2010/main" val="1650706612"/>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72000">
              <a:schemeClr val="bg1">
                <a:alpha val="35000"/>
              </a:schemeClr>
            </a:gs>
            <a:gs pos="94000">
              <a:schemeClr val="accent1">
                <a:lumMod val="45000"/>
                <a:lumOff val="55000"/>
              </a:schemeClr>
            </a:gs>
          </a:gsLst>
          <a:lin ang="0" scaled="0"/>
        </a:gradFill>
        <a:effectLst/>
      </p:bgPr>
    </p:bg>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301F0016-0C47-4C80-974E-EAE52A7A3DFB}"/>
              </a:ext>
            </a:extLst>
          </p:cNvPr>
          <p:cNvSpPr txBox="1"/>
          <p:nvPr/>
        </p:nvSpPr>
        <p:spPr>
          <a:xfrm>
            <a:off x="609601" y="1461126"/>
            <a:ext cx="10826495" cy="1477328"/>
          </a:xfrm>
          <a:prstGeom prst="rect">
            <a:avLst/>
          </a:prstGeom>
          <a:noFill/>
        </p:spPr>
        <p:txBody>
          <a:bodyPr wrap="square" rtlCol="0">
            <a:spAutoFit/>
          </a:bodyPr>
          <a:lstStyle/>
          <a:p>
            <a:pPr algn="just"/>
            <a:r>
              <a:rPr lang="it-IT" sz="1800" b="0" i="0" dirty="0">
                <a:effectLst/>
              </a:rPr>
              <a:t>Le linee guida del Garante distinguono gli obblighi di pubblicazione in:</a:t>
            </a:r>
          </a:p>
          <a:p>
            <a:pPr marL="285750" indent="-285750" algn="just">
              <a:buFont typeface="Arial" panose="020B0604020202020204" pitchFamily="34" charset="0"/>
              <a:buChar char="•"/>
            </a:pPr>
            <a:r>
              <a:rPr lang="it-IT" sz="1800" b="1" i="0" dirty="0">
                <a:effectLst/>
              </a:rPr>
              <a:t>obblighi di pubblicazione per finalità di trasparenza</a:t>
            </a:r>
            <a:r>
              <a:rPr lang="it-IT" sz="1800" b="0" i="0" dirty="0">
                <a:effectLst/>
              </a:rPr>
              <a:t> (quelli previsti dal decreto trasparenza);</a:t>
            </a:r>
          </a:p>
          <a:p>
            <a:pPr marL="285750" indent="-285750" algn="just">
              <a:buFont typeface="Arial" panose="020B0604020202020204" pitchFamily="34" charset="0"/>
              <a:buChar char="•"/>
            </a:pPr>
            <a:endParaRPr lang="it-IT" sz="1800" b="0" i="0" dirty="0">
              <a:effectLst/>
            </a:endParaRPr>
          </a:p>
          <a:p>
            <a:pPr marL="285750" indent="-285750" algn="just">
              <a:buFont typeface="Arial" panose="020B0604020202020204" pitchFamily="34" charset="0"/>
              <a:buChar char="•"/>
            </a:pPr>
            <a:r>
              <a:rPr lang="it-IT" sz="1800" b="1" i="0" dirty="0">
                <a:effectLst/>
              </a:rPr>
              <a:t>obblighi di pubblicazione per altre finalità</a:t>
            </a:r>
            <a:r>
              <a:rPr lang="it-IT" sz="1800" b="0" i="0" dirty="0">
                <a:effectLst/>
              </a:rPr>
              <a:t> (contenuti in altre disposizioni di settore non riconducibili a finalità di trasparenza, quali ad es. le pubblicazioni matrimoniali).</a:t>
            </a:r>
            <a:endParaRPr lang="it-IT" sz="1800" dirty="0"/>
          </a:p>
        </p:txBody>
      </p:sp>
      <p:sp>
        <p:nvSpPr>
          <p:cNvPr id="10" name="CasellaDiTesto 9">
            <a:extLst>
              <a:ext uri="{FF2B5EF4-FFF2-40B4-BE49-F238E27FC236}">
                <a16:creationId xmlns:a16="http://schemas.microsoft.com/office/drawing/2014/main" id="{C18176E6-F3E5-8705-7033-0DD2C9025D99}"/>
              </a:ext>
            </a:extLst>
          </p:cNvPr>
          <p:cNvSpPr txBox="1"/>
          <p:nvPr/>
        </p:nvSpPr>
        <p:spPr>
          <a:xfrm>
            <a:off x="609600" y="1117397"/>
            <a:ext cx="9718765" cy="369332"/>
          </a:xfrm>
          <a:prstGeom prst="rect">
            <a:avLst/>
          </a:prstGeom>
          <a:noFill/>
        </p:spPr>
        <p:txBody>
          <a:bodyPr wrap="square">
            <a:spAutoFit/>
          </a:bodyPr>
          <a:lstStyle/>
          <a:p>
            <a:r>
              <a:rPr lang="it-IT" sz="1800" b="1" i="0" dirty="0">
                <a:effectLst/>
              </a:rPr>
              <a:t>PER QUALI FINALITÀ LE PUBBLICHE A</a:t>
            </a:r>
            <a:r>
              <a:rPr lang="it-IT" b="1" dirty="0"/>
              <a:t>MMINISTRAZIONI</a:t>
            </a:r>
            <a:r>
              <a:rPr lang="it-IT" sz="1800" b="1" i="0" dirty="0">
                <a:effectLst/>
              </a:rPr>
              <a:t> DEVONO PUBBLICARE DATI PERSONALI?</a:t>
            </a:r>
            <a:endParaRPr lang="it-IT" sz="1800" b="1" dirty="0"/>
          </a:p>
        </p:txBody>
      </p:sp>
      <p:sp>
        <p:nvSpPr>
          <p:cNvPr id="11" name="CasellaDiTesto 10">
            <a:extLst>
              <a:ext uri="{FF2B5EF4-FFF2-40B4-BE49-F238E27FC236}">
                <a16:creationId xmlns:a16="http://schemas.microsoft.com/office/drawing/2014/main" id="{0F809AEA-B8A3-CB1F-4548-831B06674646}"/>
              </a:ext>
            </a:extLst>
          </p:cNvPr>
          <p:cNvSpPr txBox="1"/>
          <p:nvPr/>
        </p:nvSpPr>
        <p:spPr>
          <a:xfrm>
            <a:off x="609600" y="3772729"/>
            <a:ext cx="10826495" cy="2585323"/>
          </a:xfrm>
          <a:prstGeom prst="rect">
            <a:avLst/>
          </a:prstGeom>
          <a:noFill/>
        </p:spPr>
        <p:txBody>
          <a:bodyPr wrap="square" rtlCol="0">
            <a:spAutoFit/>
          </a:bodyPr>
          <a:lstStyle/>
          <a:p>
            <a:r>
              <a:rPr lang="it-IT" sz="1800" b="1" i="0" dirty="0">
                <a:effectLst/>
              </a:rPr>
              <a:t>Prima di procedere alla pubblicazione sul proprio sito web la P.A. deve:</a:t>
            </a:r>
          </a:p>
          <a:p>
            <a:endParaRPr lang="it-IT" sz="1800" b="0" i="0" dirty="0">
              <a:effectLst/>
            </a:endParaRPr>
          </a:p>
          <a:p>
            <a:pPr marL="285750" indent="-285750">
              <a:buFont typeface="Arial" panose="020B0604020202020204" pitchFamily="34" charset="0"/>
              <a:buChar char="•"/>
            </a:pPr>
            <a:r>
              <a:rPr lang="it-IT" sz="1800" b="1" i="0" dirty="0">
                <a:effectLst/>
              </a:rPr>
              <a:t>individuare se esiste un presupposto di legge o di regolamento che legittima la diffusione del documento o del dato personale</a:t>
            </a:r>
            <a:r>
              <a:rPr lang="it-IT" sz="1800" b="0" i="0" dirty="0">
                <a:effectLst/>
              </a:rPr>
              <a:t>;</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sz="1800" b="1" i="0" dirty="0">
                <a:effectLst/>
              </a:rPr>
              <a:t>verificare, caso per caso, se ricorrono i presupposti per l´oscuramento di determinate informazioni</a:t>
            </a:r>
            <a:r>
              <a:rPr lang="it-IT" sz="1800" b="0" i="0" dirty="0">
                <a:effectLst/>
              </a:rPr>
              <a:t>;</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sz="1800" b="1" i="0" dirty="0">
                <a:effectLst/>
              </a:rPr>
              <a:t>sottrarre all´indicizzazione </a:t>
            </a:r>
            <a:r>
              <a:rPr lang="it-IT" sz="1800" i="0" dirty="0">
                <a:effectLst/>
              </a:rPr>
              <a:t>(cioè alla reperibilità sulla rete da parte dei motori di ricerca) </a:t>
            </a:r>
            <a:r>
              <a:rPr lang="it-IT" sz="1800" b="1" i="0" dirty="0">
                <a:effectLst/>
              </a:rPr>
              <a:t>i dati sensibili e giudiziari, come ricordati al punto precedente</a:t>
            </a:r>
            <a:r>
              <a:rPr lang="it-IT" sz="1800" b="0" i="0" dirty="0">
                <a:effectLst/>
              </a:rPr>
              <a:t>.</a:t>
            </a:r>
            <a:endParaRPr lang="it-IT" sz="1800" dirty="0"/>
          </a:p>
        </p:txBody>
      </p:sp>
      <p:sp>
        <p:nvSpPr>
          <p:cNvPr id="14" name="CasellaDiTesto 13">
            <a:extLst>
              <a:ext uri="{FF2B5EF4-FFF2-40B4-BE49-F238E27FC236}">
                <a16:creationId xmlns:a16="http://schemas.microsoft.com/office/drawing/2014/main" id="{0E5797D3-2541-DFFD-F96C-6CE7AAA222A7}"/>
              </a:ext>
            </a:extLst>
          </p:cNvPr>
          <p:cNvSpPr txBox="1"/>
          <p:nvPr/>
        </p:nvSpPr>
        <p:spPr>
          <a:xfrm>
            <a:off x="609599" y="3429000"/>
            <a:ext cx="9718765" cy="369332"/>
          </a:xfrm>
          <a:prstGeom prst="rect">
            <a:avLst/>
          </a:prstGeom>
          <a:noFill/>
        </p:spPr>
        <p:txBody>
          <a:bodyPr wrap="square">
            <a:spAutoFit/>
          </a:bodyPr>
          <a:lstStyle/>
          <a:p>
            <a:r>
              <a:rPr lang="it-IT" sz="1800" b="1" i="0" dirty="0">
                <a:effectLst/>
              </a:rPr>
              <a:t>COSA DEVE VERIFICARE UNA P.A. PRIMA DI PUBBLICARE UN DOCUMENTO?</a:t>
            </a:r>
          </a:p>
        </p:txBody>
      </p:sp>
      <p:sp>
        <p:nvSpPr>
          <p:cNvPr id="17" name="Titolo 1">
            <a:extLst>
              <a:ext uri="{FF2B5EF4-FFF2-40B4-BE49-F238E27FC236}">
                <a16:creationId xmlns:a16="http://schemas.microsoft.com/office/drawing/2014/main" id="{A83CBACF-EE2B-CC47-9A64-212B7F35767D}"/>
              </a:ext>
            </a:extLst>
          </p:cNvPr>
          <p:cNvSpPr txBox="1">
            <a:spLocks/>
          </p:cNvSpPr>
          <p:nvPr/>
        </p:nvSpPr>
        <p:spPr>
          <a:xfrm>
            <a:off x="609601" y="0"/>
            <a:ext cx="10826495"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pPr>
              <a:lnSpc>
                <a:spcPct val="100000"/>
              </a:lnSpc>
            </a:pPr>
            <a:r>
              <a:rPr lang="en-US" b="1" dirty="0">
                <a:latin typeface="+mn-lt"/>
              </a:rPr>
              <a:t>PRIVACY E TRASPARENZA 4/5</a:t>
            </a:r>
            <a:endParaRPr lang="it-IT" b="1" dirty="0">
              <a:latin typeface="+mn-lt"/>
            </a:endParaRPr>
          </a:p>
        </p:txBody>
      </p:sp>
    </p:spTree>
    <p:extLst>
      <p:ext uri="{BB962C8B-B14F-4D97-AF65-F5344CB8AC3E}">
        <p14:creationId xmlns:p14="http://schemas.microsoft.com/office/powerpoint/2010/main" val="2029118497"/>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72000">
              <a:schemeClr val="bg1">
                <a:alpha val="35000"/>
              </a:schemeClr>
            </a:gs>
            <a:gs pos="94000">
              <a:schemeClr val="accent1">
                <a:lumMod val="45000"/>
                <a:lumOff val="55000"/>
              </a:schemeClr>
            </a:gs>
          </a:gsLst>
          <a:lin ang="0" scaled="0"/>
        </a:gra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613F424-7D04-8B7F-9772-A339AE9AA714}"/>
              </a:ext>
            </a:extLst>
          </p:cNvPr>
          <p:cNvSpPr txBox="1"/>
          <p:nvPr/>
        </p:nvSpPr>
        <p:spPr>
          <a:xfrm>
            <a:off x="609601" y="1461126"/>
            <a:ext cx="10826495" cy="4524315"/>
          </a:xfrm>
          <a:prstGeom prst="rect">
            <a:avLst/>
          </a:prstGeom>
          <a:noFill/>
        </p:spPr>
        <p:txBody>
          <a:bodyPr wrap="square" rtlCol="0">
            <a:spAutoFit/>
          </a:bodyPr>
          <a:lstStyle/>
          <a:p>
            <a:pPr algn="just"/>
            <a:r>
              <a:rPr lang="it-IT" sz="1800" b="1" i="0" dirty="0">
                <a:effectLst/>
              </a:rPr>
              <a:t>Sì</a:t>
            </a:r>
            <a:r>
              <a:rPr lang="it-IT" sz="1800" b="0" i="0" dirty="0">
                <a:effectLst/>
              </a:rPr>
              <a:t>. Tali obblighi riguardano:</a:t>
            </a:r>
          </a:p>
          <a:p>
            <a:pPr algn="just"/>
            <a:endParaRPr lang="it-IT" sz="1800" b="0" i="0" dirty="0">
              <a:effectLst/>
            </a:endParaRPr>
          </a:p>
          <a:p>
            <a:pPr marL="285750" indent="-285750" algn="just">
              <a:buFont typeface="Arial" panose="020B0604020202020204" pitchFamily="34" charset="0"/>
              <a:buChar char="•"/>
            </a:pPr>
            <a:r>
              <a:rPr lang="it-IT" sz="1800" b="1" i="0" dirty="0">
                <a:effectLst/>
              </a:rPr>
              <a:t>i curricula professionali </a:t>
            </a:r>
            <a:r>
              <a:rPr lang="it-IT" sz="1800" b="0" i="0" dirty="0">
                <a:effectLst/>
              </a:rPr>
              <a:t>(ad esempio, dei titolari di incarichi di indirizzo politico o amministrativi di vertice),</a:t>
            </a:r>
            <a:r>
              <a:rPr lang="it-IT" sz="1800" b="1" i="0" dirty="0">
                <a:effectLst/>
              </a:rPr>
              <a:t> nei limiti dei dati pertinenti alle finalità di trasparenza perseguite</a:t>
            </a:r>
            <a:r>
              <a:rPr lang="it-IT" sz="1800" b="0" i="0" dirty="0">
                <a:effectLst/>
              </a:rPr>
              <a:t>;</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sz="1800" b="1" i="0" dirty="0">
                <a:effectLst/>
              </a:rPr>
              <a:t>le dichiarazioni dei redditi dei componenti degli organi di indirizzo politico e dei loro familiari</a:t>
            </a:r>
            <a:r>
              <a:rPr lang="it-IT" sz="1800" b="0" i="0" dirty="0">
                <a:effectLst/>
              </a:rPr>
              <a:t>, sempre nel rispetto dei principi di pertinenza e non eccedenza e delle previsioni a tutela dei dati sensibili;</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sz="1800" b="1" i="0" dirty="0">
                <a:effectLst/>
              </a:rPr>
              <a:t>i compensi di alcuni soggetti </a:t>
            </a:r>
            <a:r>
              <a:rPr lang="it-IT" sz="1800" b="0" i="0" dirty="0">
                <a:effectLst/>
              </a:rPr>
              <a:t>(ad esempio, i titolari di incarichi amministrativi di vertice) </a:t>
            </a:r>
            <a:r>
              <a:rPr lang="it-IT" sz="1800" b="1" i="0" dirty="0">
                <a:effectLst/>
              </a:rPr>
              <a:t>evitando di pubblicare la versione integrale dei documenti contabili e fiscali o altri dati eccedenti </a:t>
            </a:r>
            <a:r>
              <a:rPr lang="it-IT" sz="1800" b="0" i="0" dirty="0">
                <a:effectLst/>
              </a:rPr>
              <a:t>(ad esempio, i recapiti individuali e le coordinate bancarie utilizzate per effettuare i pagamenti);</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sz="1800" b="1" i="0" dirty="0">
                <a:effectLst/>
              </a:rPr>
              <a:t>i provvedimenti amministrativi </a:t>
            </a:r>
            <a:r>
              <a:rPr lang="it-IT" sz="1800" b="0" i="0" dirty="0">
                <a:effectLst/>
              </a:rPr>
              <a:t>(ad esempio, concorsi e prove selettive);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sz="1800" b="1" i="0" dirty="0">
                <a:effectLst/>
              </a:rPr>
              <a:t>gli atti di concessione di sovvenzioni, contributi, sussidi e attribuzione di vantaggi economici e l´elenco dei soggetti beneficiari</a:t>
            </a:r>
            <a:r>
              <a:rPr lang="it-IT" sz="1800" b="0" i="0" dirty="0">
                <a:effectLst/>
              </a:rPr>
              <a:t>.</a:t>
            </a:r>
            <a:endParaRPr lang="it-IT" sz="1800" dirty="0"/>
          </a:p>
        </p:txBody>
      </p:sp>
      <p:sp>
        <p:nvSpPr>
          <p:cNvPr id="7" name="CasellaDiTesto 6">
            <a:extLst>
              <a:ext uri="{FF2B5EF4-FFF2-40B4-BE49-F238E27FC236}">
                <a16:creationId xmlns:a16="http://schemas.microsoft.com/office/drawing/2014/main" id="{EC6F2932-E24C-451E-CFFD-E7A376CA5992}"/>
              </a:ext>
            </a:extLst>
          </p:cNvPr>
          <p:cNvSpPr txBox="1"/>
          <p:nvPr/>
        </p:nvSpPr>
        <p:spPr>
          <a:xfrm>
            <a:off x="609600" y="1117397"/>
            <a:ext cx="9718765" cy="369332"/>
          </a:xfrm>
          <a:prstGeom prst="rect">
            <a:avLst/>
          </a:prstGeom>
          <a:noFill/>
        </p:spPr>
        <p:txBody>
          <a:bodyPr wrap="square">
            <a:spAutoFit/>
          </a:bodyPr>
          <a:lstStyle/>
          <a:p>
            <a:r>
              <a:rPr lang="it-IT" sz="1800" b="1"/>
              <a:t>LE LINEE GUIDA DEL GARANTE FANNO RIFERIMENTO A SPECIFICI OBBLIGI DI PUBBLICAZIONE?</a:t>
            </a:r>
            <a:endParaRPr lang="it-IT" sz="1800" b="1" dirty="0"/>
          </a:p>
        </p:txBody>
      </p:sp>
      <p:sp>
        <p:nvSpPr>
          <p:cNvPr id="11" name="Titolo 1">
            <a:extLst>
              <a:ext uri="{FF2B5EF4-FFF2-40B4-BE49-F238E27FC236}">
                <a16:creationId xmlns:a16="http://schemas.microsoft.com/office/drawing/2014/main" id="{A360B89C-D4EC-67F3-2954-8C5E7AB5FB95}"/>
              </a:ext>
            </a:extLst>
          </p:cNvPr>
          <p:cNvSpPr txBox="1">
            <a:spLocks/>
          </p:cNvSpPr>
          <p:nvPr/>
        </p:nvSpPr>
        <p:spPr>
          <a:xfrm>
            <a:off x="609601" y="0"/>
            <a:ext cx="10826495"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pPr>
              <a:lnSpc>
                <a:spcPct val="100000"/>
              </a:lnSpc>
            </a:pPr>
            <a:r>
              <a:rPr lang="en-US" b="1">
                <a:latin typeface="+mn-lt"/>
              </a:rPr>
              <a:t>PRIVACY E TRASPARENZA 5/5</a:t>
            </a:r>
            <a:endParaRPr lang="it-IT" b="1" dirty="0">
              <a:latin typeface="+mn-lt"/>
            </a:endParaRPr>
          </a:p>
        </p:txBody>
      </p:sp>
    </p:spTree>
    <p:extLst>
      <p:ext uri="{BB962C8B-B14F-4D97-AF65-F5344CB8AC3E}">
        <p14:creationId xmlns:p14="http://schemas.microsoft.com/office/powerpoint/2010/main" val="1779448297"/>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83503D6-A04F-E0C4-7050-154DCF0EE8AA}"/>
              </a:ext>
            </a:extLst>
          </p:cNvPr>
          <p:cNvSpPr>
            <a:spLocks noGrp="1"/>
          </p:cNvSpPr>
          <p:nvPr>
            <p:ph type="title"/>
          </p:nvPr>
        </p:nvSpPr>
        <p:spPr>
          <a:xfrm>
            <a:off x="643468" y="643468"/>
            <a:ext cx="4620584" cy="3118636"/>
          </a:xfrm>
        </p:spPr>
        <p:txBody>
          <a:bodyPr vert="horz" lIns="91440" tIns="45720" rIns="91440" bIns="45720" rtlCol="0" anchor="b">
            <a:normAutofit/>
          </a:bodyPr>
          <a:lstStyle/>
          <a:p>
            <a:r>
              <a:rPr lang="en-US" b="1" dirty="0">
                <a:latin typeface="+mn-lt"/>
              </a:rPr>
              <a:t>SANZIONI</a:t>
            </a:r>
          </a:p>
        </p:txBody>
      </p:sp>
      <p:pic>
        <p:nvPicPr>
          <p:cNvPr id="8194" name="Picture 2" descr="La responsabilità personale dell'amministratore per le sanzioni a carico  della società">
            <a:extLst>
              <a:ext uri="{FF2B5EF4-FFF2-40B4-BE49-F238E27FC236}">
                <a16:creationId xmlns:a16="http://schemas.microsoft.com/office/drawing/2014/main" id="{E90DB14F-6746-933E-BCE2-2E090EDA78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27" r="2" b="4803"/>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085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8E700A8-AE52-4017-8C7E-C20956F7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6" name="Rectangle 35">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Rectangle 39">
            <a:extLst>
              <a:ext uri="{FF2B5EF4-FFF2-40B4-BE49-F238E27FC236}">
                <a16:creationId xmlns:a16="http://schemas.microsoft.com/office/drawing/2014/main" id="{78F530DA-C7D1-4968-8F8A-8700C2BB2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1" name="Titolo 1">
            <a:extLst>
              <a:ext uri="{FF2B5EF4-FFF2-40B4-BE49-F238E27FC236}">
                <a16:creationId xmlns:a16="http://schemas.microsoft.com/office/drawing/2014/main" id="{A360B89C-D4EC-67F3-2954-8C5E7AB5FB95}"/>
              </a:ext>
            </a:extLst>
          </p:cNvPr>
          <p:cNvSpPr txBox="1">
            <a:spLocks/>
          </p:cNvSpPr>
          <p:nvPr/>
        </p:nvSpPr>
        <p:spPr>
          <a:xfrm>
            <a:off x="2336768" y="852010"/>
            <a:ext cx="8958249" cy="27797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pPr>
              <a:spcAft>
                <a:spcPts val="600"/>
              </a:spcAft>
            </a:pPr>
            <a:r>
              <a:rPr lang="en-US" b="1" kern="1200" dirty="0">
                <a:solidFill>
                  <a:schemeClr val="tx1"/>
                </a:solidFill>
                <a:latin typeface="+mn-lt"/>
                <a:ea typeface="+mj-ea"/>
                <a:cs typeface="+mj-cs"/>
              </a:rPr>
              <a:t>LE SANZIONI AMMINISTRATIVE</a:t>
            </a:r>
          </a:p>
        </p:txBody>
      </p:sp>
      <p:pic>
        <p:nvPicPr>
          <p:cNvPr id="25" name="Immagine 24" descr="Immagine che contiene testo, schermata, Software multimediale&#10;&#10;Descrizione generata automaticamente">
            <a:extLst>
              <a:ext uri="{FF2B5EF4-FFF2-40B4-BE49-F238E27FC236}">
                <a16:creationId xmlns:a16="http://schemas.microsoft.com/office/drawing/2014/main" id="{844E12E5-EB79-F64F-A655-B202A0EFDBF2}"/>
              </a:ext>
            </a:extLst>
          </p:cNvPr>
          <p:cNvPicPr>
            <a:picLocks noChangeAspect="1"/>
          </p:cNvPicPr>
          <p:nvPr/>
        </p:nvPicPr>
        <p:blipFill>
          <a:blip r:embed="rId3"/>
          <a:stretch>
            <a:fillRect/>
          </a:stretch>
        </p:blipFill>
        <p:spPr>
          <a:xfrm>
            <a:off x="2174478" y="1496238"/>
            <a:ext cx="7843043" cy="4509752"/>
          </a:xfrm>
          <a:prstGeom prst="rect">
            <a:avLst/>
          </a:prstGeom>
        </p:spPr>
      </p:pic>
    </p:spTree>
    <p:extLst>
      <p:ext uri="{BB962C8B-B14F-4D97-AF65-F5344CB8AC3E}">
        <p14:creationId xmlns:p14="http://schemas.microsoft.com/office/powerpoint/2010/main" val="180140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b="1" kern="1200" dirty="0">
                <a:solidFill>
                  <a:schemeClr val="bg1"/>
                </a:solidFill>
                <a:latin typeface="+mn-lt"/>
                <a:ea typeface="+mj-ea"/>
                <a:cs typeface="+mj-cs"/>
              </a:rPr>
              <a:t>LE NORMATIVE PRIVACY NEL MONDO</a:t>
            </a:r>
          </a:p>
        </p:txBody>
      </p:sp>
      <p:pic>
        <p:nvPicPr>
          <p:cNvPr id="292" name="Immagine 291" descr="Immagine che contiene testo, grafica, schermata, Carattere&#10;&#10;Descrizione generata automaticamente">
            <a:extLst>
              <a:ext uri="{FF2B5EF4-FFF2-40B4-BE49-F238E27FC236}">
                <a16:creationId xmlns:a16="http://schemas.microsoft.com/office/drawing/2014/main" id="{3841827E-36F9-44D2-949E-B244E1D515D7}"/>
              </a:ext>
            </a:extLst>
          </p:cNvPr>
          <p:cNvPicPr>
            <a:picLocks noChangeAspect="1"/>
          </p:cNvPicPr>
          <p:nvPr/>
        </p:nvPicPr>
        <p:blipFill>
          <a:blip r:embed="rId2"/>
          <a:stretch>
            <a:fillRect/>
          </a:stretch>
        </p:blipFill>
        <p:spPr>
          <a:xfrm>
            <a:off x="1679720" y="1675227"/>
            <a:ext cx="8832560" cy="4394199"/>
          </a:xfrm>
          <a:prstGeom prst="rect">
            <a:avLst/>
          </a:prstGeom>
        </p:spPr>
      </p:pic>
    </p:spTree>
    <p:extLst>
      <p:ext uri="{BB962C8B-B14F-4D97-AF65-F5344CB8AC3E}">
        <p14:creationId xmlns:p14="http://schemas.microsoft.com/office/powerpoint/2010/main" val="1796240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E700A8-AE52-4017-8C7E-C20956F7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2" name="Rectangle 21">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ectangle 25">
            <a:extLst>
              <a:ext uri="{FF2B5EF4-FFF2-40B4-BE49-F238E27FC236}">
                <a16:creationId xmlns:a16="http://schemas.microsoft.com/office/drawing/2014/main" id="{78F530DA-C7D1-4968-8F8A-8700C2BB2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1" name="Titolo 1">
            <a:extLst>
              <a:ext uri="{FF2B5EF4-FFF2-40B4-BE49-F238E27FC236}">
                <a16:creationId xmlns:a16="http://schemas.microsoft.com/office/drawing/2014/main" id="{A360B89C-D4EC-67F3-2954-8C5E7AB5FB95}"/>
              </a:ext>
            </a:extLst>
          </p:cNvPr>
          <p:cNvSpPr txBox="1">
            <a:spLocks/>
          </p:cNvSpPr>
          <p:nvPr/>
        </p:nvSpPr>
        <p:spPr>
          <a:xfrm>
            <a:off x="3531184" y="863742"/>
            <a:ext cx="7301385" cy="27797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pPr>
              <a:spcAft>
                <a:spcPts val="600"/>
              </a:spcAft>
            </a:pPr>
            <a:r>
              <a:rPr lang="en-US" b="1" kern="1200" dirty="0">
                <a:solidFill>
                  <a:schemeClr val="tx1"/>
                </a:solidFill>
                <a:latin typeface="+mn-lt"/>
                <a:ea typeface="+mj-ea"/>
                <a:cs typeface="+mj-cs"/>
              </a:rPr>
              <a:t>LE SANZIONI PENALI</a:t>
            </a:r>
          </a:p>
        </p:txBody>
      </p:sp>
      <p:pic>
        <p:nvPicPr>
          <p:cNvPr id="6" name="Immagine 5" descr="Immagine che contiene testo, schermata, software, Carattere&#10;&#10;Descrizione generata automaticamente">
            <a:extLst>
              <a:ext uri="{FF2B5EF4-FFF2-40B4-BE49-F238E27FC236}">
                <a16:creationId xmlns:a16="http://schemas.microsoft.com/office/drawing/2014/main" id="{26A04587-1C20-5460-E0B0-3B3386280A33}"/>
              </a:ext>
            </a:extLst>
          </p:cNvPr>
          <p:cNvPicPr>
            <a:picLocks noChangeAspect="1"/>
          </p:cNvPicPr>
          <p:nvPr/>
        </p:nvPicPr>
        <p:blipFill>
          <a:blip r:embed="rId3"/>
          <a:stretch>
            <a:fillRect/>
          </a:stretch>
        </p:blipFill>
        <p:spPr>
          <a:xfrm>
            <a:off x="1822797" y="1421445"/>
            <a:ext cx="8546406" cy="4444132"/>
          </a:xfrm>
          <a:prstGeom prst="rect">
            <a:avLst/>
          </a:prstGeom>
        </p:spPr>
      </p:pic>
    </p:spTree>
    <p:extLst>
      <p:ext uri="{BB962C8B-B14F-4D97-AF65-F5344CB8AC3E}">
        <p14:creationId xmlns:p14="http://schemas.microsoft.com/office/powerpoint/2010/main" val="3523785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404259-CEE1-4437-746C-5B1A7FD03744}"/>
              </a:ext>
            </a:extLst>
          </p:cNvPr>
          <p:cNvSpPr txBox="1"/>
          <p:nvPr/>
        </p:nvSpPr>
        <p:spPr>
          <a:xfrm>
            <a:off x="609601" y="1143000"/>
            <a:ext cx="10972798" cy="1295868"/>
          </a:xfrm>
          <a:prstGeom prst="rect">
            <a:avLst/>
          </a:prstGeom>
          <a:noFill/>
        </p:spPr>
        <p:txBody>
          <a:bodyPr wrap="square" lIns="91440" tIns="45720" rIns="91440" bIns="45720" anchor="t">
            <a:spAutoFit/>
          </a:bodyPr>
          <a:lstStyle/>
          <a:p>
            <a:pPr algn="just">
              <a:lnSpc>
                <a:spcPct val="150000"/>
              </a:lnSpc>
            </a:pPr>
            <a:r>
              <a:rPr lang="it" dirty="0">
                <a:ea typeface="+mn-lt"/>
                <a:cs typeface="+mn-lt"/>
              </a:rPr>
              <a:t>L'importo della sanzione pecuniaria è definito dall’Autorità di controllo, fatte salve le regole previste dal GDPR. Il GDPR fornisce le linee guida per calcolare tale importo (art. 83). L’EDPB ha emanato la linea guida 4/22 per </a:t>
            </a:r>
            <a:r>
              <a:rPr lang="it" b="1" dirty="0">
                <a:ea typeface="+mn-lt"/>
                <a:cs typeface="+mn-lt"/>
              </a:rPr>
              <a:t>armonizzare la metodologia utilizzata dalle Autorità </a:t>
            </a:r>
            <a:r>
              <a:rPr lang="it" dirty="0">
                <a:ea typeface="+mn-lt"/>
                <a:cs typeface="+mn-lt"/>
              </a:rPr>
              <a:t>di controllo per calcolare dell'importo delle sanzioni.</a:t>
            </a:r>
            <a:endParaRPr lang="en-US" dirty="0"/>
          </a:p>
        </p:txBody>
      </p:sp>
      <p:sp>
        <p:nvSpPr>
          <p:cNvPr id="2" name="Titolo 1">
            <a:extLst>
              <a:ext uri="{FF2B5EF4-FFF2-40B4-BE49-F238E27FC236}">
                <a16:creationId xmlns:a16="http://schemas.microsoft.com/office/drawing/2014/main" id="{F07614A8-637F-158A-2035-59A8791009D1}"/>
              </a:ext>
            </a:extLst>
          </p:cNvPr>
          <p:cNvSpPr txBox="1">
            <a:spLocks/>
          </p:cNvSpPr>
          <p:nvPr/>
        </p:nvSpPr>
        <p:spPr>
          <a:xfrm>
            <a:off x="609601" y="0"/>
            <a:ext cx="10826495"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pPr>
              <a:lnSpc>
                <a:spcPct val="100000"/>
              </a:lnSpc>
            </a:pPr>
            <a:r>
              <a:rPr lang="it-IT" b="1" dirty="0">
                <a:solidFill>
                  <a:schemeClr val="tx1"/>
                </a:solidFill>
                <a:latin typeface="+mn-lt"/>
              </a:rPr>
              <a:t>LINEE GUIDA 4/22: CALCOLO SANZIONI</a:t>
            </a:r>
          </a:p>
        </p:txBody>
      </p:sp>
      <p:sp>
        <p:nvSpPr>
          <p:cNvPr id="12" name="CasellaDiTesto 11">
            <a:extLst>
              <a:ext uri="{FF2B5EF4-FFF2-40B4-BE49-F238E27FC236}">
                <a16:creationId xmlns:a16="http://schemas.microsoft.com/office/drawing/2014/main" id="{4D15ADCC-A705-16F0-8B70-A7DBDB2F6642}"/>
              </a:ext>
            </a:extLst>
          </p:cNvPr>
          <p:cNvSpPr txBox="1"/>
          <p:nvPr/>
        </p:nvSpPr>
        <p:spPr>
          <a:xfrm>
            <a:off x="4038599" y="2634029"/>
            <a:ext cx="7543799" cy="3139321"/>
          </a:xfrm>
          <a:prstGeom prst="rect">
            <a:avLst/>
          </a:prstGeom>
          <a:noFill/>
        </p:spPr>
        <p:txBody>
          <a:bodyPr wrap="square">
            <a:spAutoFit/>
          </a:bodyPr>
          <a:lstStyle/>
          <a:p>
            <a:pPr algn="just" rtl="0" fontAlgn="base"/>
            <a:r>
              <a:rPr lang="it-IT" b="0" i="0" u="none" strike="noStrike" dirty="0">
                <a:effectLst/>
              </a:rPr>
              <a:t>Le linee guida stabiliscono una metodologia di calcolo che prevede </a:t>
            </a:r>
            <a:r>
              <a:rPr lang="it-IT" b="1" i="0" u="none" strike="noStrike" dirty="0">
                <a:effectLst/>
              </a:rPr>
              <a:t>5 fasi</a:t>
            </a:r>
            <a:r>
              <a:rPr lang="it-IT" b="0" i="0" u="none" strike="noStrike" dirty="0">
                <a:effectLst/>
              </a:rPr>
              <a:t>:</a:t>
            </a:r>
            <a:r>
              <a:rPr lang="en-US" b="0" i="0" dirty="0">
                <a:effectLst/>
              </a:rPr>
              <a:t>​</a:t>
            </a:r>
          </a:p>
          <a:p>
            <a:pPr algn="just" rtl="0" fontAlgn="base"/>
            <a:r>
              <a:rPr lang="it-IT" b="0" i="0" dirty="0">
                <a:effectLst/>
              </a:rPr>
              <a:t>​</a:t>
            </a:r>
          </a:p>
          <a:p>
            <a:pPr algn="just" rtl="0" fontAlgn="base">
              <a:buFont typeface="+mj-lt"/>
              <a:buAutoNum type="arabicPeriod"/>
            </a:pPr>
            <a:r>
              <a:rPr lang="it-IT" b="0" i="0" u="none" strike="noStrike" dirty="0">
                <a:effectLst/>
              </a:rPr>
              <a:t> Individuare la</a:t>
            </a:r>
            <a:r>
              <a:rPr lang="it-IT" b="1" i="0" u="none" strike="noStrike" dirty="0">
                <a:effectLst/>
              </a:rPr>
              <a:t> condotta sanzionabile </a:t>
            </a:r>
            <a:r>
              <a:rPr lang="it-IT" b="0" i="0" u="none" strike="noStrike" dirty="0">
                <a:effectLst/>
              </a:rPr>
              <a:t>e</a:t>
            </a:r>
            <a:r>
              <a:rPr lang="it-IT" b="1" i="0" u="none" strike="noStrike" dirty="0">
                <a:effectLst/>
              </a:rPr>
              <a:t> le violazioni commesse</a:t>
            </a:r>
            <a:r>
              <a:rPr lang="it-IT" b="0" i="0" u="none" strike="noStrike" dirty="0">
                <a:effectLst/>
              </a:rPr>
              <a:t>;</a:t>
            </a:r>
            <a:r>
              <a:rPr lang="en-US" b="0" i="0" dirty="0">
                <a:effectLst/>
              </a:rPr>
              <a:t>​</a:t>
            </a:r>
          </a:p>
          <a:p>
            <a:pPr algn="just" rtl="0" fontAlgn="base">
              <a:buFont typeface="+mj-lt"/>
              <a:buAutoNum type="arabicPeriod"/>
            </a:pPr>
            <a:r>
              <a:rPr lang="it-IT" b="0" i="0" u="none" strike="noStrike" dirty="0">
                <a:effectLst/>
              </a:rPr>
              <a:t> Individuare una </a:t>
            </a:r>
            <a:r>
              <a:rPr lang="it-IT" b="1" i="0" u="none" strike="noStrike" dirty="0">
                <a:effectLst/>
              </a:rPr>
              <a:t>base di «calcolo» della sanzione</a:t>
            </a:r>
            <a:r>
              <a:rPr lang="it-IT" b="0" i="0" u="none" strike="noStrike" dirty="0">
                <a:effectLst/>
              </a:rPr>
              <a:t>;</a:t>
            </a:r>
            <a:r>
              <a:rPr lang="en-US" b="0" i="0" dirty="0">
                <a:effectLst/>
              </a:rPr>
              <a:t>​</a:t>
            </a:r>
          </a:p>
          <a:p>
            <a:pPr algn="just" rtl="0" fontAlgn="base">
              <a:buFont typeface="+mj-lt"/>
              <a:buAutoNum type="arabicPeriod"/>
            </a:pPr>
            <a:r>
              <a:rPr lang="it-IT" b="0" i="0" u="none" strike="noStrike" dirty="0">
                <a:effectLst/>
              </a:rPr>
              <a:t> considerare i </a:t>
            </a:r>
            <a:r>
              <a:rPr lang="it-IT" b="1" i="0" u="none" strike="noStrike" dirty="0">
                <a:effectLst/>
              </a:rPr>
              <a:t>fattori aggravanti o attenuanti </a:t>
            </a:r>
            <a:r>
              <a:rPr lang="it-IT" b="0" i="0" u="none" strike="noStrike" dirty="0">
                <a:effectLst/>
              </a:rPr>
              <a:t>che possono incidere sull’importo della sanzione;</a:t>
            </a:r>
            <a:r>
              <a:rPr lang="en-US" b="0" i="0" dirty="0">
                <a:effectLst/>
              </a:rPr>
              <a:t>​</a:t>
            </a:r>
          </a:p>
          <a:p>
            <a:pPr algn="just" rtl="0" fontAlgn="base">
              <a:buFont typeface="+mj-lt"/>
              <a:buAutoNum type="arabicPeriod"/>
            </a:pPr>
            <a:r>
              <a:rPr lang="it-IT" b="0" i="0" u="none" strike="noStrike" dirty="0">
                <a:effectLst/>
              </a:rPr>
              <a:t> determinare i </a:t>
            </a:r>
            <a:r>
              <a:rPr lang="it-IT" b="1" i="0" u="none" strike="noStrike" dirty="0">
                <a:effectLst/>
              </a:rPr>
              <a:t>massimali legali delle ammende </a:t>
            </a:r>
            <a:r>
              <a:rPr lang="it-IT" b="0" i="0" u="none" strike="noStrike" dirty="0">
                <a:effectLst/>
              </a:rPr>
              <a:t>e garantire che tali importi non vengano superati;</a:t>
            </a:r>
            <a:r>
              <a:rPr lang="en-US" b="0" i="0" dirty="0">
                <a:effectLst/>
              </a:rPr>
              <a:t>​</a:t>
            </a:r>
          </a:p>
          <a:p>
            <a:pPr algn="just" rtl="0" fontAlgn="base">
              <a:buFont typeface="+mj-lt"/>
              <a:buAutoNum type="arabicPeriod"/>
            </a:pPr>
            <a:r>
              <a:rPr lang="it-IT" b="0" i="0" u="none" strike="noStrike" dirty="0">
                <a:effectLst/>
              </a:rPr>
              <a:t> analizzare se l’importo finale calcolato soddisfa i requisiti di </a:t>
            </a:r>
            <a:r>
              <a:rPr lang="it-IT" b="1" i="0" u="none" strike="noStrike" dirty="0">
                <a:effectLst/>
              </a:rPr>
              <a:t>effettività</a:t>
            </a:r>
            <a:r>
              <a:rPr lang="it-IT" b="0" i="0" u="none" strike="noStrike" dirty="0">
                <a:effectLst/>
              </a:rPr>
              <a:t>, </a:t>
            </a:r>
            <a:r>
              <a:rPr lang="it-IT" b="1" i="0" u="none" strike="noStrike" dirty="0">
                <a:effectLst/>
              </a:rPr>
              <a:t>proporzionalità</a:t>
            </a:r>
            <a:r>
              <a:rPr lang="it-IT" b="0" i="0" u="none" strike="noStrike" dirty="0">
                <a:effectLst/>
              </a:rPr>
              <a:t> e </a:t>
            </a:r>
            <a:r>
              <a:rPr lang="it-IT" b="1" i="0" u="none" strike="noStrike" dirty="0">
                <a:effectLst/>
              </a:rPr>
              <a:t>dissuasione</a:t>
            </a:r>
            <a:r>
              <a:rPr lang="it-IT" b="0" i="0" u="none" strike="noStrike" dirty="0">
                <a:effectLst/>
              </a:rPr>
              <a:t> o se sono necessari ulteriori adeguamenti dell’importo.</a:t>
            </a:r>
            <a:r>
              <a:rPr lang="it-IT" b="0" i="0" dirty="0">
                <a:effectLst/>
              </a:rPr>
              <a:t>​</a:t>
            </a:r>
          </a:p>
        </p:txBody>
      </p:sp>
      <p:pic>
        <p:nvPicPr>
          <p:cNvPr id="13" name="Picture 2" descr="Il calcolo dei polinomi | Elettronica Open Source">
            <a:extLst>
              <a:ext uri="{FF2B5EF4-FFF2-40B4-BE49-F238E27FC236}">
                <a16:creationId xmlns:a16="http://schemas.microsoft.com/office/drawing/2014/main" id="{F7D796AE-A49C-C90B-E4B2-D63A08FF4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904" y="3429000"/>
            <a:ext cx="2932764" cy="1466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452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a:extLst>
              <a:ext uri="{FF2B5EF4-FFF2-40B4-BE49-F238E27FC236}">
                <a16:creationId xmlns:a16="http://schemas.microsoft.com/office/drawing/2014/main" id="{A360B89C-D4EC-67F3-2954-8C5E7AB5FB95}"/>
              </a:ext>
            </a:extLst>
          </p:cNvPr>
          <p:cNvSpPr txBox="1">
            <a:spLocks/>
          </p:cNvSpPr>
          <p:nvPr/>
        </p:nvSpPr>
        <p:spPr>
          <a:xfrm>
            <a:off x="609601" y="0"/>
            <a:ext cx="10826495"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pPr>
              <a:lnSpc>
                <a:spcPct val="100000"/>
              </a:lnSpc>
            </a:pPr>
            <a:r>
              <a:rPr lang="it-IT" b="1" dirty="0">
                <a:solidFill>
                  <a:schemeClr val="tx1"/>
                </a:solidFill>
                <a:latin typeface="+mn-lt"/>
              </a:rPr>
              <a:t>SANZIONI A LIVELLO EUROPEO</a:t>
            </a:r>
          </a:p>
        </p:txBody>
      </p:sp>
      <p:sp>
        <p:nvSpPr>
          <p:cNvPr id="2" name="CasellaDiTesto 1">
            <a:extLst>
              <a:ext uri="{FF2B5EF4-FFF2-40B4-BE49-F238E27FC236}">
                <a16:creationId xmlns:a16="http://schemas.microsoft.com/office/drawing/2014/main" id="{1B76032A-241C-74B3-3841-980D5EAFD68D}"/>
              </a:ext>
            </a:extLst>
          </p:cNvPr>
          <p:cNvSpPr txBox="1"/>
          <p:nvPr/>
        </p:nvSpPr>
        <p:spPr>
          <a:xfrm>
            <a:off x="609601" y="947320"/>
            <a:ext cx="10826495" cy="646331"/>
          </a:xfrm>
          <a:prstGeom prst="rect">
            <a:avLst/>
          </a:prstGeom>
          <a:noFill/>
        </p:spPr>
        <p:txBody>
          <a:bodyPr wrap="square" rtlCol="0">
            <a:spAutoFit/>
          </a:bodyPr>
          <a:lstStyle/>
          <a:p>
            <a:pPr algn="just" defTabSz="743620" eaLnBrk="0" hangingPunct="0"/>
            <a:r>
              <a:rPr lang="it-IT" sz="1800" kern="0" dirty="0">
                <a:cs typeface="Calibri" pitchFamily="34" charset="0"/>
              </a:rPr>
              <a:t>Le seguenti statistiche mostrano il </a:t>
            </a:r>
            <a:r>
              <a:rPr lang="it-IT" sz="1800" b="1" dirty="0"/>
              <a:t>numero</a:t>
            </a:r>
            <a:r>
              <a:rPr lang="it-IT" sz="1800" kern="0" dirty="0">
                <a:cs typeface="Calibri" pitchFamily="34" charset="0"/>
              </a:rPr>
              <a:t> e </a:t>
            </a:r>
            <a:r>
              <a:rPr lang="it-IT" sz="1800" b="1" dirty="0"/>
              <a:t>l'importo</a:t>
            </a:r>
            <a:r>
              <a:rPr lang="it-IT" sz="1800" kern="0" dirty="0">
                <a:cs typeface="Calibri" pitchFamily="34" charset="0"/>
              </a:rPr>
              <a:t> delle sanzioni comminate finora dalle autorità competenti dei rispettivi paese dall’entrata in vigore del GDPR:</a:t>
            </a:r>
          </a:p>
        </p:txBody>
      </p:sp>
      <p:sp>
        <p:nvSpPr>
          <p:cNvPr id="6" name="Rectangle 17">
            <a:extLst>
              <a:ext uri="{FF2B5EF4-FFF2-40B4-BE49-F238E27FC236}">
                <a16:creationId xmlns:a16="http://schemas.microsoft.com/office/drawing/2014/main" id="{E47D0021-3477-8A95-FDD1-ED8E1D128B79}"/>
              </a:ext>
            </a:extLst>
          </p:cNvPr>
          <p:cNvSpPr>
            <a:spLocks noChangeArrowheads="1"/>
          </p:cNvSpPr>
          <p:nvPr/>
        </p:nvSpPr>
        <p:spPr bwMode="auto">
          <a:xfrm>
            <a:off x="182118" y="6526826"/>
            <a:ext cx="865784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742927" eaLnBrk="0" fontAlgn="base" hangingPunct="0">
              <a:spcBef>
                <a:spcPct val="0"/>
              </a:spcBef>
              <a:spcAft>
                <a:spcPct val="0"/>
              </a:spcAft>
              <a:defRPr/>
            </a:pPr>
            <a:r>
              <a:rPr lang="it-IT" altLang="it-IT" sz="1100" kern="0" dirty="0">
                <a:latin typeface="+mn-lt"/>
                <a:cs typeface="Arial" panose="020B0604020202020204" pitchFamily="34" charset="0"/>
              </a:rPr>
              <a:t>Fonte: </a:t>
            </a:r>
            <a:r>
              <a:rPr lang="en-US" sz="1100" dirty="0">
                <a:latin typeface="+mn-lt"/>
                <a:hlinkClick r:id="rId2">
                  <a:extLst>
                    <a:ext uri="{A12FA001-AC4F-418D-AE19-62706E023703}">
                      <ahyp:hlinkClr xmlns:ahyp="http://schemas.microsoft.com/office/drawing/2018/hyperlinkcolor" val="tx"/>
                    </a:ext>
                  </a:extLst>
                </a:hlinkClick>
              </a:rPr>
              <a:t>GDPR Enforcement Tracker - list of GDPR fines</a:t>
            </a:r>
            <a:endParaRPr lang="it-IT" altLang="it-IT" sz="1100" kern="0" dirty="0">
              <a:latin typeface="+mn-lt"/>
              <a:cs typeface="Arial" panose="020B0604020202020204" pitchFamily="34" charset="0"/>
            </a:endParaRPr>
          </a:p>
        </p:txBody>
      </p:sp>
      <p:pic>
        <p:nvPicPr>
          <p:cNvPr id="9" name="Immagine 8">
            <a:extLst>
              <a:ext uri="{FF2B5EF4-FFF2-40B4-BE49-F238E27FC236}">
                <a16:creationId xmlns:a16="http://schemas.microsoft.com/office/drawing/2014/main" id="{61650384-1DE0-C2D0-9455-5F01D25FD7BA}"/>
              </a:ext>
            </a:extLst>
          </p:cNvPr>
          <p:cNvPicPr>
            <a:picLocks noChangeAspect="1"/>
          </p:cNvPicPr>
          <p:nvPr/>
        </p:nvPicPr>
        <p:blipFill>
          <a:blip r:embed="rId3"/>
          <a:stretch>
            <a:fillRect/>
          </a:stretch>
        </p:blipFill>
        <p:spPr>
          <a:xfrm>
            <a:off x="378686" y="1926636"/>
            <a:ext cx="5473474" cy="3597692"/>
          </a:xfrm>
          <a:prstGeom prst="rect">
            <a:avLst/>
          </a:prstGeom>
        </p:spPr>
      </p:pic>
      <p:pic>
        <p:nvPicPr>
          <p:cNvPr id="12" name="Immagine 11">
            <a:extLst>
              <a:ext uri="{FF2B5EF4-FFF2-40B4-BE49-F238E27FC236}">
                <a16:creationId xmlns:a16="http://schemas.microsoft.com/office/drawing/2014/main" id="{EAC6C315-B9CE-FCE3-B95B-B7DFEF805CF5}"/>
              </a:ext>
            </a:extLst>
          </p:cNvPr>
          <p:cNvPicPr>
            <a:picLocks noChangeAspect="1"/>
          </p:cNvPicPr>
          <p:nvPr/>
        </p:nvPicPr>
        <p:blipFill>
          <a:blip r:embed="rId4"/>
          <a:stretch>
            <a:fillRect/>
          </a:stretch>
        </p:blipFill>
        <p:spPr>
          <a:xfrm>
            <a:off x="6096000" y="1926636"/>
            <a:ext cx="5451048" cy="3597692"/>
          </a:xfrm>
          <a:prstGeom prst="rect">
            <a:avLst/>
          </a:prstGeom>
        </p:spPr>
      </p:pic>
    </p:spTree>
    <p:extLst>
      <p:ext uri="{BB962C8B-B14F-4D97-AF65-F5344CB8AC3E}">
        <p14:creationId xmlns:p14="http://schemas.microsoft.com/office/powerpoint/2010/main" val="943317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a:extLst>
              <a:ext uri="{FF2B5EF4-FFF2-40B4-BE49-F238E27FC236}">
                <a16:creationId xmlns:a16="http://schemas.microsoft.com/office/drawing/2014/main" id="{A360B89C-D4EC-67F3-2954-8C5E7AB5FB95}"/>
              </a:ext>
            </a:extLst>
          </p:cNvPr>
          <p:cNvSpPr txBox="1">
            <a:spLocks/>
          </p:cNvSpPr>
          <p:nvPr/>
        </p:nvSpPr>
        <p:spPr>
          <a:xfrm>
            <a:off x="609601" y="0"/>
            <a:ext cx="10826495"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pPr>
              <a:lnSpc>
                <a:spcPct val="100000"/>
              </a:lnSpc>
            </a:pPr>
            <a:r>
              <a:rPr lang="it-IT" b="1" dirty="0">
                <a:solidFill>
                  <a:schemeClr val="tx1"/>
                </a:solidFill>
                <a:latin typeface="+mn-lt"/>
              </a:rPr>
              <a:t>SANZIONI DELL’AUTORITÀ GARANTE ITALIANA</a:t>
            </a:r>
          </a:p>
        </p:txBody>
      </p:sp>
      <p:sp>
        <p:nvSpPr>
          <p:cNvPr id="2" name="CasellaDiTesto 1">
            <a:extLst>
              <a:ext uri="{FF2B5EF4-FFF2-40B4-BE49-F238E27FC236}">
                <a16:creationId xmlns:a16="http://schemas.microsoft.com/office/drawing/2014/main" id="{1B76032A-241C-74B3-3841-980D5EAFD68D}"/>
              </a:ext>
            </a:extLst>
          </p:cNvPr>
          <p:cNvSpPr txBox="1"/>
          <p:nvPr/>
        </p:nvSpPr>
        <p:spPr>
          <a:xfrm>
            <a:off x="609601" y="947320"/>
            <a:ext cx="5216433" cy="1477328"/>
          </a:xfrm>
          <a:prstGeom prst="rect">
            <a:avLst/>
          </a:prstGeom>
          <a:noFill/>
        </p:spPr>
        <p:txBody>
          <a:bodyPr wrap="square" rtlCol="0">
            <a:spAutoFit/>
          </a:bodyPr>
          <a:lstStyle/>
          <a:p>
            <a:pPr algn="just" defTabSz="743620" eaLnBrk="0" hangingPunct="0"/>
            <a:r>
              <a:rPr lang="it-IT" sz="1800" kern="0" dirty="0">
                <a:cs typeface="Calibri" pitchFamily="34" charset="0"/>
              </a:rPr>
              <a:t>L’Italia attualmente è il secondo paese europeo per numero di sanzioni comminate dall’entrata in vigore del GDPR (per un totale di </a:t>
            </a:r>
            <a:r>
              <a:rPr lang="it-IT" sz="1800" b="1" dirty="0"/>
              <a:t>117.419.996 €</a:t>
            </a:r>
            <a:r>
              <a:rPr lang="it-IT" sz="1800" kern="0" dirty="0">
                <a:cs typeface="Calibri" pitchFamily="34" charset="0"/>
              </a:rPr>
              <a:t>). Solo nel corso del </a:t>
            </a:r>
            <a:r>
              <a:rPr lang="it-IT" sz="1800" b="1" dirty="0"/>
              <a:t>2021</a:t>
            </a:r>
            <a:r>
              <a:rPr lang="it-IT" sz="1800" kern="0" dirty="0">
                <a:cs typeface="Calibri" pitchFamily="34" charset="0"/>
              </a:rPr>
              <a:t> l’Autorità Garante italiana ha comminato sanzioni per un totale di </a:t>
            </a:r>
            <a:r>
              <a:rPr lang="it-IT" sz="1800" b="1" dirty="0"/>
              <a:t>13.465.148 €.</a:t>
            </a:r>
          </a:p>
        </p:txBody>
      </p:sp>
      <p:sp>
        <p:nvSpPr>
          <p:cNvPr id="3" name="CasellaDiTesto 2">
            <a:extLst>
              <a:ext uri="{FF2B5EF4-FFF2-40B4-BE49-F238E27FC236}">
                <a16:creationId xmlns:a16="http://schemas.microsoft.com/office/drawing/2014/main" id="{8D397564-61C6-E429-6745-94AD751D56FE}"/>
              </a:ext>
            </a:extLst>
          </p:cNvPr>
          <p:cNvSpPr txBox="1"/>
          <p:nvPr/>
        </p:nvSpPr>
        <p:spPr>
          <a:xfrm>
            <a:off x="6365968" y="947320"/>
            <a:ext cx="5216432" cy="1200329"/>
          </a:xfrm>
          <a:prstGeom prst="rect">
            <a:avLst/>
          </a:prstGeom>
          <a:noFill/>
        </p:spPr>
        <p:txBody>
          <a:bodyPr wrap="square" rtlCol="0">
            <a:spAutoFit/>
          </a:bodyPr>
          <a:lstStyle/>
          <a:p>
            <a:pPr algn="just" defTabSz="743620" eaLnBrk="0" hangingPunct="0"/>
            <a:r>
              <a:rPr lang="it-IT" sz="1800" kern="0" dirty="0">
                <a:cs typeface="Calibri" pitchFamily="34" charset="0"/>
              </a:rPr>
              <a:t>Da quanto emerge dalla Relazione annuale del Garante relativa all’anno </a:t>
            </a:r>
            <a:r>
              <a:rPr lang="it-IT" sz="1800" b="1" dirty="0"/>
              <a:t>2021</a:t>
            </a:r>
            <a:r>
              <a:rPr lang="it-IT" sz="1800" kern="0" dirty="0">
                <a:cs typeface="Calibri" pitchFamily="34" charset="0"/>
              </a:rPr>
              <a:t> nel medesimo anno sono state emesse/comminate ben </a:t>
            </a:r>
            <a:r>
              <a:rPr lang="it-IT" sz="1800" b="1" dirty="0"/>
              <a:t>388 misure correttive e sanzionatorie </a:t>
            </a:r>
            <a:r>
              <a:rPr lang="it-IT" sz="1800" kern="0" dirty="0">
                <a:cs typeface="Calibri" pitchFamily="34" charset="0"/>
              </a:rPr>
              <a:t>(art. 58, par. 2, del RGPD)</a:t>
            </a:r>
          </a:p>
        </p:txBody>
      </p:sp>
      <p:graphicFrame>
        <p:nvGraphicFramePr>
          <p:cNvPr id="5" name="Tabella 10">
            <a:extLst>
              <a:ext uri="{FF2B5EF4-FFF2-40B4-BE49-F238E27FC236}">
                <a16:creationId xmlns:a16="http://schemas.microsoft.com/office/drawing/2014/main" id="{861BCA92-B1E6-0DF2-DC83-0B90BF2E73B6}"/>
              </a:ext>
            </a:extLst>
          </p:cNvPr>
          <p:cNvGraphicFramePr>
            <a:graphicFrameLocks noGrp="1"/>
          </p:cNvGraphicFramePr>
          <p:nvPr>
            <p:extLst>
              <p:ext uri="{D42A27DB-BD31-4B8C-83A1-F6EECF244321}">
                <p14:modId xmlns:p14="http://schemas.microsoft.com/office/powerpoint/2010/main" val="2248330147"/>
              </p:ext>
            </p:extLst>
          </p:nvPr>
        </p:nvGraphicFramePr>
        <p:xfrm>
          <a:off x="955575" y="2462587"/>
          <a:ext cx="4524484" cy="3370678"/>
        </p:xfrm>
        <a:graphic>
          <a:graphicData uri="http://schemas.openxmlformats.org/drawingml/2006/table">
            <a:tbl>
              <a:tblPr firstRow="1" bandRow="1">
                <a:tableStyleId>{5C22544A-7EE6-4342-B048-85BDC9FD1C3A}</a:tableStyleId>
              </a:tblPr>
              <a:tblGrid>
                <a:gridCol w="2262242">
                  <a:extLst>
                    <a:ext uri="{9D8B030D-6E8A-4147-A177-3AD203B41FA5}">
                      <a16:colId xmlns:a16="http://schemas.microsoft.com/office/drawing/2014/main" val="2687373017"/>
                    </a:ext>
                  </a:extLst>
                </a:gridCol>
                <a:gridCol w="2262242">
                  <a:extLst>
                    <a:ext uri="{9D8B030D-6E8A-4147-A177-3AD203B41FA5}">
                      <a16:colId xmlns:a16="http://schemas.microsoft.com/office/drawing/2014/main" val="95484665"/>
                    </a:ext>
                  </a:extLst>
                </a:gridCol>
              </a:tblGrid>
              <a:tr h="740294">
                <a:tc>
                  <a:txBody>
                    <a:bodyPr/>
                    <a:lstStyle/>
                    <a:p>
                      <a:pPr algn="ctr"/>
                      <a:r>
                        <a:rPr lang="it-IT" sz="1400"/>
                        <a:t>Destinatario</a:t>
                      </a:r>
                    </a:p>
                  </a:txBody>
                  <a:tcPr anchor="ctr"/>
                </a:tc>
                <a:tc>
                  <a:txBody>
                    <a:bodyPr/>
                    <a:lstStyle/>
                    <a:p>
                      <a:pPr algn="ctr"/>
                      <a:r>
                        <a:rPr lang="it-IT" sz="1400"/>
                        <a:t>Importo</a:t>
                      </a:r>
                    </a:p>
                  </a:txBody>
                  <a:tcPr anchor="ctr"/>
                </a:tc>
                <a:extLst>
                  <a:ext uri="{0D108BD9-81ED-4DB2-BD59-A6C34878D82A}">
                    <a16:rowId xmlns:a16="http://schemas.microsoft.com/office/drawing/2014/main" val="2462560600"/>
                  </a:ext>
                </a:extLst>
              </a:tr>
              <a:tr h="657596">
                <a:tc>
                  <a:txBody>
                    <a:bodyPr/>
                    <a:lstStyle/>
                    <a:p>
                      <a:pPr algn="ctr"/>
                      <a:r>
                        <a:rPr lang="it-IT" sz="1100" b="1" dirty="0"/>
                        <a:t>TIM</a:t>
                      </a:r>
                    </a:p>
                  </a:txBody>
                  <a:tcPr anchor="ctr"/>
                </a:tc>
                <a:tc>
                  <a:txBody>
                    <a:bodyPr/>
                    <a:lstStyle/>
                    <a:p>
                      <a:pPr algn="ctr"/>
                      <a:r>
                        <a:rPr lang="it-IT" sz="1100" b="0" i="0" kern="1200">
                          <a:solidFill>
                            <a:schemeClr val="dk1"/>
                          </a:solidFill>
                          <a:effectLst/>
                          <a:latin typeface="+mn-lt"/>
                          <a:ea typeface="+mn-ea"/>
                          <a:cs typeface="+mn-cs"/>
                        </a:rPr>
                        <a:t>27,800,000</a:t>
                      </a:r>
                      <a:endParaRPr lang="it-IT" sz="1100"/>
                    </a:p>
                  </a:txBody>
                  <a:tcPr anchor="ctr"/>
                </a:tc>
                <a:extLst>
                  <a:ext uri="{0D108BD9-81ED-4DB2-BD59-A6C34878D82A}">
                    <a16:rowId xmlns:a16="http://schemas.microsoft.com/office/drawing/2014/main" val="3491663622"/>
                  </a:ext>
                </a:extLst>
              </a:tr>
              <a:tr h="657596">
                <a:tc>
                  <a:txBody>
                    <a:bodyPr/>
                    <a:lstStyle/>
                    <a:p>
                      <a:pPr algn="ctr"/>
                      <a:r>
                        <a:rPr lang="it-IT" sz="1100" b="1" dirty="0" err="1"/>
                        <a:t>Clearview</a:t>
                      </a:r>
                      <a:r>
                        <a:rPr lang="it-IT" sz="1100" b="1" dirty="0"/>
                        <a:t> Al Inc.</a:t>
                      </a:r>
                    </a:p>
                  </a:txBody>
                  <a:tcPr anchor="ctr"/>
                </a:tc>
                <a:tc>
                  <a:txBody>
                    <a:bodyPr/>
                    <a:lstStyle/>
                    <a:p>
                      <a:pPr algn="ctr"/>
                      <a:r>
                        <a:rPr lang="it-IT" sz="1100"/>
                        <a:t>20,000,000</a:t>
                      </a:r>
                    </a:p>
                  </a:txBody>
                  <a:tcPr anchor="ctr"/>
                </a:tc>
                <a:extLst>
                  <a:ext uri="{0D108BD9-81ED-4DB2-BD59-A6C34878D82A}">
                    <a16:rowId xmlns:a16="http://schemas.microsoft.com/office/drawing/2014/main" val="2006081891"/>
                  </a:ext>
                </a:extLst>
              </a:tr>
              <a:tr h="657596">
                <a:tc>
                  <a:txBody>
                    <a:bodyPr/>
                    <a:lstStyle/>
                    <a:p>
                      <a:pPr algn="ctr"/>
                      <a:r>
                        <a:rPr lang="it-IT" sz="1100" b="1" dirty="0"/>
                        <a:t>Wind</a:t>
                      </a:r>
                    </a:p>
                  </a:txBody>
                  <a:tcPr anchor="ctr"/>
                </a:tc>
                <a:tc>
                  <a:txBody>
                    <a:bodyPr/>
                    <a:lstStyle/>
                    <a:p>
                      <a:pPr algn="ctr"/>
                      <a:r>
                        <a:rPr lang="it-IT" sz="1100" dirty="0"/>
                        <a:t>16,700,000</a:t>
                      </a:r>
                    </a:p>
                  </a:txBody>
                  <a:tcPr anchor="ctr"/>
                </a:tc>
                <a:extLst>
                  <a:ext uri="{0D108BD9-81ED-4DB2-BD59-A6C34878D82A}">
                    <a16:rowId xmlns:a16="http://schemas.microsoft.com/office/drawing/2014/main" val="2204709137"/>
                  </a:ext>
                </a:extLst>
              </a:tr>
              <a:tr h="657596">
                <a:tc>
                  <a:txBody>
                    <a:bodyPr/>
                    <a:lstStyle/>
                    <a:p>
                      <a:pPr algn="ctr"/>
                      <a:r>
                        <a:rPr lang="it-IT" sz="1100" b="1" dirty="0"/>
                        <a:t>Vodafone</a:t>
                      </a:r>
                    </a:p>
                  </a:txBody>
                  <a:tcPr anchor="ctr"/>
                </a:tc>
                <a:tc>
                  <a:txBody>
                    <a:bodyPr/>
                    <a:lstStyle/>
                    <a:p>
                      <a:pPr algn="ctr"/>
                      <a:r>
                        <a:rPr lang="it-IT" sz="1100" dirty="0"/>
                        <a:t>12,251,601</a:t>
                      </a:r>
                    </a:p>
                  </a:txBody>
                  <a:tcPr anchor="ctr"/>
                </a:tc>
                <a:extLst>
                  <a:ext uri="{0D108BD9-81ED-4DB2-BD59-A6C34878D82A}">
                    <a16:rowId xmlns:a16="http://schemas.microsoft.com/office/drawing/2014/main" val="2020898918"/>
                  </a:ext>
                </a:extLst>
              </a:tr>
            </a:tbl>
          </a:graphicData>
        </a:graphic>
      </p:graphicFrame>
      <p:sp>
        <p:nvSpPr>
          <p:cNvPr id="7" name="Rectangle 17">
            <a:extLst>
              <a:ext uri="{FF2B5EF4-FFF2-40B4-BE49-F238E27FC236}">
                <a16:creationId xmlns:a16="http://schemas.microsoft.com/office/drawing/2014/main" id="{9A02F22C-4401-CE36-DAB2-7C733FEA6D0B}"/>
              </a:ext>
            </a:extLst>
          </p:cNvPr>
          <p:cNvSpPr>
            <a:spLocks noChangeArrowheads="1"/>
          </p:cNvSpPr>
          <p:nvPr/>
        </p:nvSpPr>
        <p:spPr bwMode="auto">
          <a:xfrm>
            <a:off x="173409" y="6519445"/>
            <a:ext cx="865784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742927" eaLnBrk="0" fontAlgn="base" hangingPunct="0">
              <a:spcBef>
                <a:spcPct val="0"/>
              </a:spcBef>
              <a:spcAft>
                <a:spcPct val="0"/>
              </a:spcAft>
              <a:defRPr/>
            </a:pPr>
            <a:r>
              <a:rPr lang="it-IT" altLang="it-IT" sz="1100" kern="0" dirty="0">
                <a:latin typeface="+mn-lt"/>
                <a:cs typeface="Arial" panose="020B0604020202020204" pitchFamily="34" charset="0"/>
              </a:rPr>
              <a:t>Fonti: </a:t>
            </a:r>
            <a:r>
              <a:rPr lang="it-IT" sz="1100" dirty="0">
                <a:latin typeface="+mn-lt"/>
                <a:hlinkClick r:id="rId2">
                  <a:extLst>
                    <a:ext uri="{A12FA001-AC4F-418D-AE19-62706E023703}">
                      <ahyp:hlinkClr xmlns:ahyp="http://schemas.microsoft.com/office/drawing/2018/hyperlinkcolor" val="tx"/>
                    </a:ext>
                  </a:extLst>
                </a:hlinkClick>
              </a:rPr>
              <a:t>Relazione annuale 2021 - Garante Privacy</a:t>
            </a:r>
            <a:endParaRPr lang="it-IT" sz="1100" kern="0" dirty="0">
              <a:latin typeface="+mn-lt"/>
              <a:cs typeface="Arial" panose="020B0604020202020204" pitchFamily="34" charset="0"/>
            </a:endParaRPr>
          </a:p>
        </p:txBody>
      </p:sp>
      <p:pic>
        <p:nvPicPr>
          <p:cNvPr id="6" name="Immagine 5">
            <a:extLst>
              <a:ext uri="{FF2B5EF4-FFF2-40B4-BE49-F238E27FC236}">
                <a16:creationId xmlns:a16="http://schemas.microsoft.com/office/drawing/2014/main" id="{8478363A-4B26-27F4-51AC-2C0E93B08D12}"/>
              </a:ext>
            </a:extLst>
          </p:cNvPr>
          <p:cNvPicPr>
            <a:picLocks noChangeAspect="1"/>
          </p:cNvPicPr>
          <p:nvPr/>
        </p:nvPicPr>
        <p:blipFill>
          <a:blip r:embed="rId3"/>
          <a:stretch>
            <a:fillRect/>
          </a:stretch>
        </p:blipFill>
        <p:spPr>
          <a:xfrm>
            <a:off x="6646627" y="2472266"/>
            <a:ext cx="4655113" cy="3370680"/>
          </a:xfrm>
          <a:prstGeom prst="rect">
            <a:avLst/>
          </a:prstGeom>
          <a:ln>
            <a:solidFill>
              <a:schemeClr val="accent1"/>
            </a:solidFill>
          </a:ln>
        </p:spPr>
      </p:pic>
    </p:spTree>
    <p:extLst>
      <p:ext uri="{BB962C8B-B14F-4D97-AF65-F5344CB8AC3E}">
        <p14:creationId xmlns:p14="http://schemas.microsoft.com/office/powerpoint/2010/main" val="4091968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a:extLst>
              <a:ext uri="{FF2B5EF4-FFF2-40B4-BE49-F238E27FC236}">
                <a16:creationId xmlns:a16="http://schemas.microsoft.com/office/drawing/2014/main" id="{A360B89C-D4EC-67F3-2954-8C5E7AB5FB95}"/>
              </a:ext>
            </a:extLst>
          </p:cNvPr>
          <p:cNvSpPr txBox="1">
            <a:spLocks/>
          </p:cNvSpPr>
          <p:nvPr/>
        </p:nvSpPr>
        <p:spPr>
          <a:xfrm>
            <a:off x="609601" y="0"/>
            <a:ext cx="10826495"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pPr>
              <a:lnSpc>
                <a:spcPct val="100000"/>
              </a:lnSpc>
            </a:pPr>
            <a:r>
              <a:rPr lang="it-IT" b="1" dirty="0">
                <a:solidFill>
                  <a:schemeClr val="tx1"/>
                </a:solidFill>
                <a:latin typeface="+mn-lt"/>
              </a:rPr>
              <a:t>SANZIONI PER TIPOLOGIA DI VIOLAZIONE</a:t>
            </a:r>
          </a:p>
        </p:txBody>
      </p:sp>
      <p:sp>
        <p:nvSpPr>
          <p:cNvPr id="2" name="CasellaDiTesto 1">
            <a:extLst>
              <a:ext uri="{FF2B5EF4-FFF2-40B4-BE49-F238E27FC236}">
                <a16:creationId xmlns:a16="http://schemas.microsoft.com/office/drawing/2014/main" id="{1B76032A-241C-74B3-3841-980D5EAFD68D}"/>
              </a:ext>
            </a:extLst>
          </p:cNvPr>
          <p:cNvSpPr txBox="1"/>
          <p:nvPr/>
        </p:nvSpPr>
        <p:spPr>
          <a:xfrm>
            <a:off x="609601" y="947320"/>
            <a:ext cx="10826495" cy="646331"/>
          </a:xfrm>
          <a:prstGeom prst="rect">
            <a:avLst/>
          </a:prstGeom>
          <a:noFill/>
        </p:spPr>
        <p:txBody>
          <a:bodyPr wrap="square" rtlCol="0">
            <a:spAutoFit/>
          </a:bodyPr>
          <a:lstStyle/>
          <a:p>
            <a:pPr algn="just" defTabSz="743620" eaLnBrk="0" hangingPunct="0"/>
            <a:r>
              <a:rPr lang="it-IT" sz="1800" kern="0" dirty="0">
                <a:cs typeface="Calibri" pitchFamily="34" charset="0"/>
              </a:rPr>
              <a:t>Le statistiche di seguito presentate mostrano quante sanzioni sono state comminate ad oggi per ogni tipo di violazione del GDPR e il loro importo totale.</a:t>
            </a:r>
          </a:p>
        </p:txBody>
      </p:sp>
      <p:sp>
        <p:nvSpPr>
          <p:cNvPr id="6" name="Rectangle 17">
            <a:extLst>
              <a:ext uri="{FF2B5EF4-FFF2-40B4-BE49-F238E27FC236}">
                <a16:creationId xmlns:a16="http://schemas.microsoft.com/office/drawing/2014/main" id="{E47D0021-3477-8A95-FDD1-ED8E1D128B79}"/>
              </a:ext>
            </a:extLst>
          </p:cNvPr>
          <p:cNvSpPr>
            <a:spLocks noChangeArrowheads="1"/>
          </p:cNvSpPr>
          <p:nvPr/>
        </p:nvSpPr>
        <p:spPr bwMode="auto">
          <a:xfrm>
            <a:off x="182118" y="6526826"/>
            <a:ext cx="865784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742927" eaLnBrk="0" fontAlgn="base" hangingPunct="0">
              <a:spcBef>
                <a:spcPct val="0"/>
              </a:spcBef>
              <a:spcAft>
                <a:spcPct val="0"/>
              </a:spcAft>
              <a:defRPr/>
            </a:pPr>
            <a:r>
              <a:rPr lang="it-IT" altLang="it-IT" sz="1100" kern="0" dirty="0">
                <a:latin typeface="+mn-lt"/>
                <a:cs typeface="Arial" panose="020B0604020202020204" pitchFamily="34" charset="0"/>
              </a:rPr>
              <a:t>Fonte: </a:t>
            </a:r>
            <a:r>
              <a:rPr lang="en-US" sz="1100" dirty="0">
                <a:latin typeface="+mn-lt"/>
                <a:hlinkClick r:id="rId2">
                  <a:extLst>
                    <a:ext uri="{A12FA001-AC4F-418D-AE19-62706E023703}">
                      <ahyp:hlinkClr xmlns:ahyp="http://schemas.microsoft.com/office/drawing/2018/hyperlinkcolor" val="tx"/>
                    </a:ext>
                  </a:extLst>
                </a:hlinkClick>
              </a:rPr>
              <a:t>GDPR Enforcement Tracker - list of GDPR fines</a:t>
            </a:r>
            <a:endParaRPr lang="it-IT" altLang="it-IT" sz="1100" kern="0" dirty="0">
              <a:latin typeface="+mn-lt"/>
              <a:cs typeface="Arial" panose="020B0604020202020204" pitchFamily="34" charset="0"/>
            </a:endParaRPr>
          </a:p>
        </p:txBody>
      </p:sp>
      <p:pic>
        <p:nvPicPr>
          <p:cNvPr id="5" name="Immagine 4">
            <a:extLst>
              <a:ext uri="{FF2B5EF4-FFF2-40B4-BE49-F238E27FC236}">
                <a16:creationId xmlns:a16="http://schemas.microsoft.com/office/drawing/2014/main" id="{AE537CF2-2357-85B2-EB48-A8DD0D774890}"/>
              </a:ext>
            </a:extLst>
          </p:cNvPr>
          <p:cNvPicPr>
            <a:picLocks noChangeAspect="1"/>
          </p:cNvPicPr>
          <p:nvPr/>
        </p:nvPicPr>
        <p:blipFill>
          <a:blip r:embed="rId3"/>
          <a:stretch>
            <a:fillRect/>
          </a:stretch>
        </p:blipFill>
        <p:spPr>
          <a:xfrm>
            <a:off x="1110866" y="2718291"/>
            <a:ext cx="2897839" cy="2629520"/>
          </a:xfrm>
          <a:prstGeom prst="rect">
            <a:avLst/>
          </a:prstGeom>
        </p:spPr>
      </p:pic>
      <p:pic>
        <p:nvPicPr>
          <p:cNvPr id="7" name="Immagine 6">
            <a:extLst>
              <a:ext uri="{FF2B5EF4-FFF2-40B4-BE49-F238E27FC236}">
                <a16:creationId xmlns:a16="http://schemas.microsoft.com/office/drawing/2014/main" id="{EDBB0297-264D-F88E-1551-6D9A0733B2FC}"/>
              </a:ext>
            </a:extLst>
          </p:cNvPr>
          <p:cNvPicPr>
            <a:picLocks noChangeAspect="1"/>
          </p:cNvPicPr>
          <p:nvPr/>
        </p:nvPicPr>
        <p:blipFill>
          <a:blip r:embed="rId4"/>
          <a:stretch>
            <a:fillRect/>
          </a:stretch>
        </p:blipFill>
        <p:spPr>
          <a:xfrm>
            <a:off x="4732220" y="1728544"/>
            <a:ext cx="5892201" cy="4663388"/>
          </a:xfrm>
          <a:prstGeom prst="rect">
            <a:avLst/>
          </a:prstGeom>
        </p:spPr>
      </p:pic>
    </p:spTree>
    <p:extLst>
      <p:ext uri="{BB962C8B-B14F-4D97-AF65-F5344CB8AC3E}">
        <p14:creationId xmlns:p14="http://schemas.microsoft.com/office/powerpoint/2010/main" val="378727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a:extLst>
              <a:ext uri="{FF2B5EF4-FFF2-40B4-BE49-F238E27FC236}">
                <a16:creationId xmlns:a16="http://schemas.microsoft.com/office/drawing/2014/main" id="{A360B89C-D4EC-67F3-2954-8C5E7AB5FB95}"/>
              </a:ext>
            </a:extLst>
          </p:cNvPr>
          <p:cNvSpPr txBox="1">
            <a:spLocks/>
          </p:cNvSpPr>
          <p:nvPr/>
        </p:nvSpPr>
        <p:spPr>
          <a:xfrm>
            <a:off x="609601" y="0"/>
            <a:ext cx="10826495"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pPr>
              <a:lnSpc>
                <a:spcPct val="100000"/>
              </a:lnSpc>
            </a:pPr>
            <a:r>
              <a:rPr lang="it-IT" b="1" dirty="0">
                <a:solidFill>
                  <a:schemeClr val="tx1"/>
                </a:solidFill>
                <a:latin typeface="+mn-lt"/>
              </a:rPr>
              <a:t>CAUSE PRINCIPALI DI UNA SANZIONE 1/2</a:t>
            </a:r>
          </a:p>
        </p:txBody>
      </p:sp>
      <p:sp>
        <p:nvSpPr>
          <p:cNvPr id="4" name="CasellaDiTesto 3">
            <a:extLst>
              <a:ext uri="{FF2B5EF4-FFF2-40B4-BE49-F238E27FC236}">
                <a16:creationId xmlns:a16="http://schemas.microsoft.com/office/drawing/2014/main" id="{4F6C881D-4CBA-0747-261F-3F18F1F156B6}"/>
              </a:ext>
            </a:extLst>
          </p:cNvPr>
          <p:cNvSpPr txBox="1"/>
          <p:nvPr/>
        </p:nvSpPr>
        <p:spPr>
          <a:xfrm>
            <a:off x="910045" y="1486729"/>
            <a:ext cx="4720045" cy="1477328"/>
          </a:xfrm>
          <a:prstGeom prst="rect">
            <a:avLst/>
          </a:prstGeom>
          <a:solidFill>
            <a:schemeClr val="accent2">
              <a:lumMod val="20000"/>
              <a:lumOff val="80000"/>
            </a:schemeClr>
          </a:solidFill>
        </p:spPr>
        <p:txBody>
          <a:bodyPr wrap="square" rtlCol="0">
            <a:spAutoFit/>
          </a:bodyPr>
          <a:lstStyle/>
          <a:p>
            <a:pPr algn="just"/>
            <a:r>
              <a:rPr lang="it-IT" sz="1800" b="0" i="0" dirty="0">
                <a:effectLst/>
              </a:rPr>
              <a:t>La non adeguata progettazione ed implementazione di un’applicazione potrebbe determinare la presenza di vulnerabilità che potrebbero essere sfruttate per effettuare un data </a:t>
            </a:r>
            <a:r>
              <a:rPr lang="it-IT" sz="1800" b="0" i="0" dirty="0" err="1">
                <a:effectLst/>
              </a:rPr>
              <a:t>breach</a:t>
            </a:r>
            <a:r>
              <a:rPr lang="it-IT" sz="1800" b="0" i="0" dirty="0">
                <a:effectLst/>
              </a:rPr>
              <a:t>.</a:t>
            </a:r>
          </a:p>
        </p:txBody>
      </p:sp>
      <p:sp>
        <p:nvSpPr>
          <p:cNvPr id="8" name="CasellaDiTesto 7">
            <a:extLst>
              <a:ext uri="{FF2B5EF4-FFF2-40B4-BE49-F238E27FC236}">
                <a16:creationId xmlns:a16="http://schemas.microsoft.com/office/drawing/2014/main" id="{5CC49F42-CB50-B6B5-DE75-658B6BAE6FF2}"/>
              </a:ext>
            </a:extLst>
          </p:cNvPr>
          <p:cNvSpPr txBox="1"/>
          <p:nvPr/>
        </p:nvSpPr>
        <p:spPr>
          <a:xfrm>
            <a:off x="910044" y="1143000"/>
            <a:ext cx="4720045" cy="369332"/>
          </a:xfrm>
          <a:prstGeom prst="rect">
            <a:avLst/>
          </a:prstGeom>
          <a:solidFill>
            <a:schemeClr val="accent2"/>
          </a:solidFill>
        </p:spPr>
        <p:txBody>
          <a:bodyPr wrap="square">
            <a:spAutoFit/>
          </a:bodyPr>
          <a:lstStyle/>
          <a:p>
            <a:pPr algn="ctr"/>
            <a:r>
              <a:rPr lang="it-IT" sz="1800" b="1" i="0" dirty="0">
                <a:effectLst/>
              </a:rPr>
              <a:t>VULNERABILITÀ DELLE APPLICAZIONI</a:t>
            </a:r>
          </a:p>
        </p:txBody>
      </p:sp>
      <p:sp>
        <p:nvSpPr>
          <p:cNvPr id="9" name="CasellaDiTesto 8">
            <a:extLst>
              <a:ext uri="{FF2B5EF4-FFF2-40B4-BE49-F238E27FC236}">
                <a16:creationId xmlns:a16="http://schemas.microsoft.com/office/drawing/2014/main" id="{6237B756-C84B-025B-D7C4-6656909923D5}"/>
              </a:ext>
            </a:extLst>
          </p:cNvPr>
          <p:cNvSpPr txBox="1"/>
          <p:nvPr/>
        </p:nvSpPr>
        <p:spPr>
          <a:xfrm>
            <a:off x="6561910" y="1486729"/>
            <a:ext cx="4720045" cy="1200329"/>
          </a:xfrm>
          <a:prstGeom prst="rect">
            <a:avLst/>
          </a:prstGeom>
          <a:solidFill>
            <a:schemeClr val="accent6">
              <a:lumMod val="20000"/>
              <a:lumOff val="80000"/>
            </a:schemeClr>
          </a:solidFill>
        </p:spPr>
        <p:txBody>
          <a:bodyPr wrap="square" rtlCol="0">
            <a:spAutoFit/>
          </a:bodyPr>
          <a:lstStyle/>
          <a:p>
            <a:pPr algn="just"/>
            <a:r>
              <a:rPr lang="it-IT" sz="1800" b="0" i="0" dirty="0">
                <a:effectLst/>
              </a:rPr>
              <a:t>Compromissione della riservatezza dei dati a fronte di azioni da parte di soggetti non autorizzati (come ad esempio risorse interne, terze parti, ecc.).</a:t>
            </a:r>
          </a:p>
        </p:txBody>
      </p:sp>
      <p:sp>
        <p:nvSpPr>
          <p:cNvPr id="10" name="CasellaDiTesto 9">
            <a:extLst>
              <a:ext uri="{FF2B5EF4-FFF2-40B4-BE49-F238E27FC236}">
                <a16:creationId xmlns:a16="http://schemas.microsoft.com/office/drawing/2014/main" id="{1367DA68-6C9B-D38E-8363-4DF52A72B84C}"/>
              </a:ext>
            </a:extLst>
          </p:cNvPr>
          <p:cNvSpPr txBox="1"/>
          <p:nvPr/>
        </p:nvSpPr>
        <p:spPr>
          <a:xfrm>
            <a:off x="6561909" y="1143000"/>
            <a:ext cx="4720045" cy="369332"/>
          </a:xfrm>
          <a:prstGeom prst="rect">
            <a:avLst/>
          </a:prstGeom>
          <a:solidFill>
            <a:schemeClr val="accent6"/>
          </a:solidFill>
        </p:spPr>
        <p:txBody>
          <a:bodyPr wrap="square">
            <a:spAutoFit/>
          </a:bodyPr>
          <a:lstStyle/>
          <a:p>
            <a:pPr algn="ctr"/>
            <a:r>
              <a:rPr lang="it-IT" sz="1800" b="1" i="0" dirty="0">
                <a:effectLst/>
              </a:rPr>
              <a:t>ACCESSO NON AUTORIZZATO AI DATI</a:t>
            </a:r>
          </a:p>
        </p:txBody>
      </p:sp>
      <p:sp>
        <p:nvSpPr>
          <p:cNvPr id="12" name="CasellaDiTesto 11">
            <a:extLst>
              <a:ext uri="{FF2B5EF4-FFF2-40B4-BE49-F238E27FC236}">
                <a16:creationId xmlns:a16="http://schemas.microsoft.com/office/drawing/2014/main" id="{6161C94E-9DAF-ADFF-A9BB-A6A4FCDF5839}"/>
              </a:ext>
            </a:extLst>
          </p:cNvPr>
          <p:cNvSpPr txBox="1"/>
          <p:nvPr/>
        </p:nvSpPr>
        <p:spPr>
          <a:xfrm>
            <a:off x="910045" y="3834346"/>
            <a:ext cx="4720045" cy="369332"/>
          </a:xfrm>
          <a:prstGeom prst="rect">
            <a:avLst/>
          </a:prstGeom>
          <a:solidFill>
            <a:schemeClr val="accent4">
              <a:lumMod val="20000"/>
              <a:lumOff val="80000"/>
            </a:schemeClr>
          </a:solidFill>
        </p:spPr>
        <p:txBody>
          <a:bodyPr wrap="square" rtlCol="0">
            <a:spAutoFit/>
          </a:bodyPr>
          <a:lstStyle/>
          <a:p>
            <a:pPr algn="just"/>
            <a:r>
              <a:rPr lang="it-IT" sz="1800" b="0" i="0" dirty="0">
                <a:effectLst/>
              </a:rPr>
              <a:t>Utilizzo di dati non aggiornati, incorretti o falsi.</a:t>
            </a:r>
          </a:p>
        </p:txBody>
      </p:sp>
      <p:sp>
        <p:nvSpPr>
          <p:cNvPr id="13" name="CasellaDiTesto 12">
            <a:extLst>
              <a:ext uri="{FF2B5EF4-FFF2-40B4-BE49-F238E27FC236}">
                <a16:creationId xmlns:a16="http://schemas.microsoft.com/office/drawing/2014/main" id="{7904E263-5B50-DD51-D064-387C34B0EA42}"/>
              </a:ext>
            </a:extLst>
          </p:cNvPr>
          <p:cNvSpPr txBox="1"/>
          <p:nvPr/>
        </p:nvSpPr>
        <p:spPr>
          <a:xfrm>
            <a:off x="910044" y="3490617"/>
            <a:ext cx="4720045" cy="369332"/>
          </a:xfrm>
          <a:prstGeom prst="rect">
            <a:avLst/>
          </a:prstGeom>
          <a:solidFill>
            <a:schemeClr val="accent4"/>
          </a:solidFill>
        </p:spPr>
        <p:txBody>
          <a:bodyPr wrap="square">
            <a:spAutoFit/>
          </a:bodyPr>
          <a:lstStyle/>
          <a:p>
            <a:pPr algn="ctr"/>
            <a:r>
              <a:rPr lang="it-IT" sz="1800" b="1" i="0" dirty="0">
                <a:effectLst/>
              </a:rPr>
              <a:t>OBSOLESCENZA DEI DATI</a:t>
            </a:r>
          </a:p>
        </p:txBody>
      </p:sp>
      <p:sp>
        <p:nvSpPr>
          <p:cNvPr id="14" name="CasellaDiTesto 13">
            <a:extLst>
              <a:ext uri="{FF2B5EF4-FFF2-40B4-BE49-F238E27FC236}">
                <a16:creationId xmlns:a16="http://schemas.microsoft.com/office/drawing/2014/main" id="{A006F5A2-FD26-BF27-A52F-2880C16F5285}"/>
              </a:ext>
            </a:extLst>
          </p:cNvPr>
          <p:cNvSpPr txBox="1"/>
          <p:nvPr/>
        </p:nvSpPr>
        <p:spPr>
          <a:xfrm>
            <a:off x="910045" y="5026301"/>
            <a:ext cx="4720045" cy="1200329"/>
          </a:xfrm>
          <a:prstGeom prst="rect">
            <a:avLst/>
          </a:prstGeom>
          <a:solidFill>
            <a:srgbClr val="FFE5F8"/>
          </a:solidFill>
        </p:spPr>
        <p:txBody>
          <a:bodyPr wrap="square" rtlCol="0">
            <a:spAutoFit/>
          </a:bodyPr>
          <a:lstStyle/>
          <a:p>
            <a:pPr algn="just"/>
            <a:r>
              <a:rPr lang="it-IT" sz="1800" b="0" i="0" dirty="0">
                <a:effectLst/>
              </a:rPr>
              <a:t>Incapacità di eliminare in modo efficace e/o tempestivo dati personali dopo la cessazione dell’utilizzo o sulla base di richieste specifiche da parte degli interessati</a:t>
            </a:r>
          </a:p>
        </p:txBody>
      </p:sp>
      <p:sp>
        <p:nvSpPr>
          <p:cNvPr id="15" name="CasellaDiTesto 14">
            <a:extLst>
              <a:ext uri="{FF2B5EF4-FFF2-40B4-BE49-F238E27FC236}">
                <a16:creationId xmlns:a16="http://schemas.microsoft.com/office/drawing/2014/main" id="{CDE21218-E889-838E-0F3A-D234BEAEE733}"/>
              </a:ext>
            </a:extLst>
          </p:cNvPr>
          <p:cNvSpPr txBox="1"/>
          <p:nvPr/>
        </p:nvSpPr>
        <p:spPr>
          <a:xfrm>
            <a:off x="910044" y="4682572"/>
            <a:ext cx="4720045" cy="369332"/>
          </a:xfrm>
          <a:prstGeom prst="rect">
            <a:avLst/>
          </a:prstGeom>
          <a:solidFill>
            <a:srgbClr val="FF33CC"/>
          </a:solidFill>
        </p:spPr>
        <p:txBody>
          <a:bodyPr wrap="square">
            <a:spAutoFit/>
          </a:bodyPr>
          <a:lstStyle/>
          <a:p>
            <a:pPr algn="ctr"/>
            <a:r>
              <a:rPr lang="it-IT" sz="1800" b="1" i="0" dirty="0">
                <a:effectLst/>
              </a:rPr>
              <a:t>CONSERVAZIONE NON AUTORIZZATA/DEFINITA</a:t>
            </a:r>
          </a:p>
        </p:txBody>
      </p:sp>
      <p:sp>
        <p:nvSpPr>
          <p:cNvPr id="21" name="CasellaDiTesto 20">
            <a:extLst>
              <a:ext uri="{FF2B5EF4-FFF2-40B4-BE49-F238E27FC236}">
                <a16:creationId xmlns:a16="http://schemas.microsoft.com/office/drawing/2014/main" id="{4053BF2B-29BB-C1A9-7C68-975B79849FE8}"/>
              </a:ext>
            </a:extLst>
          </p:cNvPr>
          <p:cNvSpPr txBox="1"/>
          <p:nvPr/>
        </p:nvSpPr>
        <p:spPr>
          <a:xfrm>
            <a:off x="6561909" y="3671168"/>
            <a:ext cx="4720045" cy="923330"/>
          </a:xfrm>
          <a:prstGeom prst="rect">
            <a:avLst/>
          </a:prstGeom>
          <a:solidFill>
            <a:schemeClr val="accent1">
              <a:lumMod val="20000"/>
              <a:lumOff val="80000"/>
            </a:schemeClr>
          </a:solidFill>
        </p:spPr>
        <p:txBody>
          <a:bodyPr wrap="square" rtlCol="0">
            <a:spAutoFit/>
          </a:bodyPr>
          <a:lstStyle/>
          <a:p>
            <a:pPr algn="just"/>
            <a:r>
              <a:rPr lang="it-IT" sz="1800" b="0" i="0" dirty="0">
                <a:effectLst/>
              </a:rPr>
              <a:t>Raccolta di dati personali ai fini dell’esecuzione del contratto, utilizzati in seguito per fare campagne di marketing e per fini statistici.</a:t>
            </a:r>
          </a:p>
        </p:txBody>
      </p:sp>
      <p:sp>
        <p:nvSpPr>
          <p:cNvPr id="22" name="CasellaDiTesto 21">
            <a:extLst>
              <a:ext uri="{FF2B5EF4-FFF2-40B4-BE49-F238E27FC236}">
                <a16:creationId xmlns:a16="http://schemas.microsoft.com/office/drawing/2014/main" id="{60FE63AC-19E5-E0C0-40F6-15740F7CBE52}"/>
              </a:ext>
            </a:extLst>
          </p:cNvPr>
          <p:cNvSpPr txBox="1"/>
          <p:nvPr/>
        </p:nvSpPr>
        <p:spPr>
          <a:xfrm>
            <a:off x="6561909" y="3076043"/>
            <a:ext cx="4720045" cy="646331"/>
          </a:xfrm>
          <a:prstGeom prst="rect">
            <a:avLst/>
          </a:prstGeom>
          <a:solidFill>
            <a:schemeClr val="accent1"/>
          </a:solidFill>
        </p:spPr>
        <p:txBody>
          <a:bodyPr wrap="square">
            <a:spAutoFit/>
          </a:bodyPr>
          <a:lstStyle/>
          <a:p>
            <a:pPr algn="ctr"/>
            <a:r>
              <a:rPr lang="it-IT" sz="1800" b="1" i="0" dirty="0">
                <a:effectLst/>
              </a:rPr>
              <a:t>TRATTAMENTO DEI DATI PER FINALITÀ DIFFERENTI DA QUELLE DICHIARATE</a:t>
            </a:r>
          </a:p>
        </p:txBody>
      </p:sp>
      <p:sp>
        <p:nvSpPr>
          <p:cNvPr id="23" name="CasellaDiTesto 22">
            <a:extLst>
              <a:ext uri="{FF2B5EF4-FFF2-40B4-BE49-F238E27FC236}">
                <a16:creationId xmlns:a16="http://schemas.microsoft.com/office/drawing/2014/main" id="{A2C3161A-6A6E-F573-5A05-32C81BD2974B}"/>
              </a:ext>
            </a:extLst>
          </p:cNvPr>
          <p:cNvSpPr txBox="1"/>
          <p:nvPr/>
        </p:nvSpPr>
        <p:spPr>
          <a:xfrm>
            <a:off x="6561909" y="5303300"/>
            <a:ext cx="4720045" cy="923330"/>
          </a:xfrm>
          <a:prstGeom prst="rect">
            <a:avLst/>
          </a:prstGeom>
          <a:solidFill>
            <a:srgbClr val="E1FFFF"/>
          </a:solidFill>
        </p:spPr>
        <p:txBody>
          <a:bodyPr wrap="square" rtlCol="0">
            <a:spAutoFit/>
          </a:bodyPr>
          <a:lstStyle/>
          <a:p>
            <a:pPr algn="just"/>
            <a:r>
              <a:rPr lang="it-IT" sz="1800" b="0" i="0" dirty="0">
                <a:effectLst/>
              </a:rPr>
              <a:t>Trasferimenti di dati all’estero senza adeguate protezioni da un punto di vista legale e di sicurezza.</a:t>
            </a:r>
          </a:p>
        </p:txBody>
      </p:sp>
      <p:sp>
        <p:nvSpPr>
          <p:cNvPr id="24" name="CasellaDiTesto 23">
            <a:extLst>
              <a:ext uri="{FF2B5EF4-FFF2-40B4-BE49-F238E27FC236}">
                <a16:creationId xmlns:a16="http://schemas.microsoft.com/office/drawing/2014/main" id="{1439B1D2-0F49-F097-F68F-D6188898F0BB}"/>
              </a:ext>
            </a:extLst>
          </p:cNvPr>
          <p:cNvSpPr txBox="1"/>
          <p:nvPr/>
        </p:nvSpPr>
        <p:spPr>
          <a:xfrm>
            <a:off x="6561909" y="4983484"/>
            <a:ext cx="4720045" cy="369332"/>
          </a:xfrm>
          <a:prstGeom prst="rect">
            <a:avLst/>
          </a:prstGeom>
          <a:solidFill>
            <a:srgbClr val="00FFFF"/>
          </a:solidFill>
        </p:spPr>
        <p:txBody>
          <a:bodyPr wrap="square">
            <a:spAutoFit/>
          </a:bodyPr>
          <a:lstStyle/>
          <a:p>
            <a:pPr algn="ctr"/>
            <a:r>
              <a:rPr lang="it-IT" sz="1800" b="1" i="0" dirty="0">
                <a:effectLst/>
              </a:rPr>
              <a:t>TRASFERIMENTO DATI NON SICURO</a:t>
            </a:r>
          </a:p>
        </p:txBody>
      </p:sp>
    </p:spTree>
    <p:extLst>
      <p:ext uri="{BB962C8B-B14F-4D97-AF65-F5344CB8AC3E}">
        <p14:creationId xmlns:p14="http://schemas.microsoft.com/office/powerpoint/2010/main" val="3443618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a:extLst>
              <a:ext uri="{FF2B5EF4-FFF2-40B4-BE49-F238E27FC236}">
                <a16:creationId xmlns:a16="http://schemas.microsoft.com/office/drawing/2014/main" id="{A360B89C-D4EC-67F3-2954-8C5E7AB5FB95}"/>
              </a:ext>
            </a:extLst>
          </p:cNvPr>
          <p:cNvSpPr txBox="1">
            <a:spLocks/>
          </p:cNvSpPr>
          <p:nvPr/>
        </p:nvSpPr>
        <p:spPr>
          <a:xfrm>
            <a:off x="609601" y="0"/>
            <a:ext cx="10826495"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pPr>
              <a:lnSpc>
                <a:spcPct val="100000"/>
              </a:lnSpc>
            </a:pPr>
            <a:r>
              <a:rPr lang="it-IT" b="1">
                <a:solidFill>
                  <a:schemeClr val="tx1"/>
                </a:solidFill>
                <a:latin typeface="+mn-lt"/>
              </a:rPr>
              <a:t>CAUSE PRINCIPALI DI UNA SANZIONE 2/2</a:t>
            </a:r>
            <a:endParaRPr lang="it-IT" b="1" dirty="0">
              <a:solidFill>
                <a:schemeClr val="tx1"/>
              </a:solidFill>
              <a:latin typeface="+mn-lt"/>
            </a:endParaRPr>
          </a:p>
        </p:txBody>
      </p:sp>
      <p:sp>
        <p:nvSpPr>
          <p:cNvPr id="16" name="CasellaDiTesto 15">
            <a:extLst>
              <a:ext uri="{FF2B5EF4-FFF2-40B4-BE49-F238E27FC236}">
                <a16:creationId xmlns:a16="http://schemas.microsoft.com/office/drawing/2014/main" id="{5896839F-60E4-4F64-5108-1040DF7B1A99}"/>
              </a:ext>
            </a:extLst>
          </p:cNvPr>
          <p:cNvSpPr txBox="1"/>
          <p:nvPr/>
        </p:nvSpPr>
        <p:spPr>
          <a:xfrm>
            <a:off x="609602" y="2018402"/>
            <a:ext cx="4720045" cy="1200329"/>
          </a:xfrm>
          <a:prstGeom prst="rect">
            <a:avLst/>
          </a:prstGeom>
          <a:solidFill>
            <a:schemeClr val="accent6">
              <a:lumMod val="20000"/>
              <a:lumOff val="80000"/>
            </a:schemeClr>
          </a:solidFill>
        </p:spPr>
        <p:txBody>
          <a:bodyPr wrap="square" rtlCol="0">
            <a:spAutoFit/>
          </a:bodyPr>
          <a:lstStyle/>
          <a:p>
            <a:pPr algn="just"/>
            <a:r>
              <a:rPr lang="it-IT" sz="1800" b="0" i="0" dirty="0">
                <a:effectLst/>
              </a:rPr>
              <a:t>Informazioni non sufficienti in merito alle modalità di gestione del dato; incapacità di fornire tali informazioni in modo semplice, accessibile e comprensibile per l’interessato.</a:t>
            </a:r>
          </a:p>
        </p:txBody>
      </p:sp>
      <p:sp>
        <p:nvSpPr>
          <p:cNvPr id="17" name="CasellaDiTesto 16">
            <a:extLst>
              <a:ext uri="{FF2B5EF4-FFF2-40B4-BE49-F238E27FC236}">
                <a16:creationId xmlns:a16="http://schemas.microsoft.com/office/drawing/2014/main" id="{9B6F6EB7-D1AB-809A-1EF5-638FD04A8E87}"/>
              </a:ext>
            </a:extLst>
          </p:cNvPr>
          <p:cNvSpPr txBox="1"/>
          <p:nvPr/>
        </p:nvSpPr>
        <p:spPr>
          <a:xfrm>
            <a:off x="609601" y="1674673"/>
            <a:ext cx="4720045" cy="369332"/>
          </a:xfrm>
          <a:prstGeom prst="rect">
            <a:avLst/>
          </a:prstGeom>
          <a:solidFill>
            <a:schemeClr val="accent6"/>
          </a:solidFill>
        </p:spPr>
        <p:txBody>
          <a:bodyPr wrap="square">
            <a:spAutoFit/>
          </a:bodyPr>
          <a:lstStyle/>
          <a:p>
            <a:pPr algn="ctr"/>
            <a:r>
              <a:rPr lang="it-IT" sz="1800" b="1" i="0">
                <a:effectLst/>
              </a:rPr>
              <a:t>INADEGUATEZZA DELLE INFORMATIVE</a:t>
            </a:r>
            <a:endParaRPr lang="it-IT" sz="1800" b="1" i="0" dirty="0">
              <a:effectLst/>
            </a:endParaRPr>
          </a:p>
        </p:txBody>
      </p:sp>
      <p:sp>
        <p:nvSpPr>
          <p:cNvPr id="2" name="CasellaDiTesto 1">
            <a:extLst>
              <a:ext uri="{FF2B5EF4-FFF2-40B4-BE49-F238E27FC236}">
                <a16:creationId xmlns:a16="http://schemas.microsoft.com/office/drawing/2014/main" id="{AB8DF8E3-5EBB-9C44-47D9-E5A41120FDCD}"/>
              </a:ext>
            </a:extLst>
          </p:cNvPr>
          <p:cNvSpPr txBox="1"/>
          <p:nvPr/>
        </p:nvSpPr>
        <p:spPr>
          <a:xfrm>
            <a:off x="6618514" y="2321004"/>
            <a:ext cx="4720045" cy="923330"/>
          </a:xfrm>
          <a:prstGeom prst="rect">
            <a:avLst/>
          </a:prstGeom>
          <a:solidFill>
            <a:schemeClr val="accent1">
              <a:lumMod val="20000"/>
              <a:lumOff val="80000"/>
            </a:schemeClr>
          </a:solidFill>
        </p:spPr>
        <p:txBody>
          <a:bodyPr wrap="square" rtlCol="0">
            <a:spAutoFit/>
          </a:bodyPr>
          <a:lstStyle/>
          <a:p>
            <a:pPr algn="just"/>
            <a:r>
              <a:rPr lang="it-IT" sz="1800" b="0" i="0">
                <a:effectLst/>
              </a:rPr>
              <a:t>Condivisione dei dati con terze parti senza fornire adeguata indicazione all’interessato e senza definire specifici contratti o nomine.</a:t>
            </a:r>
            <a:endParaRPr lang="it-IT" sz="1800" b="0" i="0" dirty="0">
              <a:effectLst/>
            </a:endParaRPr>
          </a:p>
        </p:txBody>
      </p:sp>
      <p:sp>
        <p:nvSpPr>
          <p:cNvPr id="3" name="CasellaDiTesto 2">
            <a:extLst>
              <a:ext uri="{FF2B5EF4-FFF2-40B4-BE49-F238E27FC236}">
                <a16:creationId xmlns:a16="http://schemas.microsoft.com/office/drawing/2014/main" id="{FBB23D06-4CDA-48D8-6E50-B5035AC8FD54}"/>
              </a:ext>
            </a:extLst>
          </p:cNvPr>
          <p:cNvSpPr txBox="1"/>
          <p:nvPr/>
        </p:nvSpPr>
        <p:spPr>
          <a:xfrm>
            <a:off x="6618514" y="1674673"/>
            <a:ext cx="4720045" cy="646331"/>
          </a:xfrm>
          <a:prstGeom prst="rect">
            <a:avLst/>
          </a:prstGeom>
          <a:solidFill>
            <a:schemeClr val="accent1"/>
          </a:solidFill>
        </p:spPr>
        <p:txBody>
          <a:bodyPr wrap="square">
            <a:spAutoFit/>
          </a:bodyPr>
          <a:lstStyle/>
          <a:p>
            <a:pPr algn="ctr"/>
            <a:r>
              <a:rPr lang="it-IT" sz="1800" b="1" i="0">
                <a:effectLst/>
              </a:rPr>
              <a:t>CONDIVISIONE NON AUTORIZZATA DEI DATI CON TERZE PARTI</a:t>
            </a:r>
            <a:endParaRPr lang="it-IT" sz="1800" b="1" i="0" dirty="0">
              <a:effectLst/>
            </a:endParaRPr>
          </a:p>
        </p:txBody>
      </p:sp>
      <p:sp>
        <p:nvSpPr>
          <p:cNvPr id="7" name="CasellaDiTesto 6">
            <a:extLst>
              <a:ext uri="{FF2B5EF4-FFF2-40B4-BE49-F238E27FC236}">
                <a16:creationId xmlns:a16="http://schemas.microsoft.com/office/drawing/2014/main" id="{EEB48456-CA56-BC56-7346-32D05DBC85A1}"/>
              </a:ext>
            </a:extLst>
          </p:cNvPr>
          <p:cNvSpPr txBox="1"/>
          <p:nvPr/>
        </p:nvSpPr>
        <p:spPr>
          <a:xfrm>
            <a:off x="3735977" y="4536996"/>
            <a:ext cx="4720045" cy="1477328"/>
          </a:xfrm>
          <a:prstGeom prst="rect">
            <a:avLst/>
          </a:prstGeom>
          <a:solidFill>
            <a:schemeClr val="accent4">
              <a:lumMod val="20000"/>
              <a:lumOff val="80000"/>
            </a:schemeClr>
          </a:solidFill>
        </p:spPr>
        <p:txBody>
          <a:bodyPr wrap="square" rtlCol="0">
            <a:spAutoFit/>
          </a:bodyPr>
          <a:lstStyle/>
          <a:p>
            <a:pPr algn="just"/>
            <a:r>
              <a:rPr lang="it-IT" sz="1800" b="0" i="0">
                <a:effectLst/>
              </a:rPr>
              <a:t>Incapacità di identificare e valutare un evento di sicurezza, analizzandone le cause e gli impatti. </a:t>
            </a:r>
          </a:p>
          <a:p>
            <a:pPr algn="just"/>
            <a:r>
              <a:rPr lang="it-IT" sz="1800" b="0" i="0">
                <a:effectLst/>
              </a:rPr>
              <a:t>Mancanza del processo di comunicazione interna ed esterna all’azienda (e.g. terze parti, Autorità Garante e interessati).</a:t>
            </a:r>
            <a:endParaRPr lang="it-IT" sz="1800" b="0" i="0" dirty="0">
              <a:effectLst/>
            </a:endParaRPr>
          </a:p>
        </p:txBody>
      </p:sp>
      <p:sp>
        <p:nvSpPr>
          <p:cNvPr id="20" name="CasellaDiTesto 19">
            <a:extLst>
              <a:ext uri="{FF2B5EF4-FFF2-40B4-BE49-F238E27FC236}">
                <a16:creationId xmlns:a16="http://schemas.microsoft.com/office/drawing/2014/main" id="{39F11B17-A532-E007-1315-C7BC7964CC60}"/>
              </a:ext>
            </a:extLst>
          </p:cNvPr>
          <p:cNvSpPr txBox="1"/>
          <p:nvPr/>
        </p:nvSpPr>
        <p:spPr>
          <a:xfrm>
            <a:off x="3735977" y="3890665"/>
            <a:ext cx="4720045" cy="646331"/>
          </a:xfrm>
          <a:prstGeom prst="rect">
            <a:avLst/>
          </a:prstGeom>
          <a:solidFill>
            <a:schemeClr val="accent4"/>
          </a:solidFill>
        </p:spPr>
        <p:txBody>
          <a:bodyPr wrap="square">
            <a:spAutoFit/>
          </a:bodyPr>
          <a:lstStyle/>
          <a:p>
            <a:pPr algn="ctr"/>
            <a:r>
              <a:rPr lang="it-IT" sz="1800" b="1" i="0">
                <a:effectLst/>
              </a:rPr>
              <a:t>MANCANZA DI UN PROCESSO PER LA GESTIONE DI UN DATA BREACH</a:t>
            </a:r>
            <a:endParaRPr lang="it-IT" sz="1800" b="1" i="0" dirty="0">
              <a:effectLst/>
            </a:endParaRPr>
          </a:p>
        </p:txBody>
      </p:sp>
    </p:spTree>
    <p:extLst>
      <p:ext uri="{BB962C8B-B14F-4D97-AF65-F5344CB8AC3E}">
        <p14:creationId xmlns:p14="http://schemas.microsoft.com/office/powerpoint/2010/main" val="2877801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83503D6-A04F-E0C4-7050-154DCF0EE8AA}"/>
              </a:ext>
            </a:extLst>
          </p:cNvPr>
          <p:cNvSpPr>
            <a:spLocks noGrp="1"/>
          </p:cNvSpPr>
          <p:nvPr>
            <p:ph type="title"/>
          </p:nvPr>
        </p:nvSpPr>
        <p:spPr>
          <a:xfrm>
            <a:off x="643468" y="643468"/>
            <a:ext cx="4620584" cy="3432144"/>
          </a:xfrm>
        </p:spPr>
        <p:txBody>
          <a:bodyPr vert="horz" lIns="91440" tIns="45720" rIns="91440" bIns="45720" rtlCol="0" anchor="b">
            <a:normAutofit/>
          </a:bodyPr>
          <a:lstStyle/>
          <a:p>
            <a:r>
              <a:rPr lang="en-US" b="1" dirty="0">
                <a:latin typeface="+mn-lt"/>
              </a:rPr>
              <a:t>QUESTIONS AND ANSWERS</a:t>
            </a:r>
          </a:p>
        </p:txBody>
      </p:sp>
      <p:pic>
        <p:nvPicPr>
          <p:cNvPr id="3" name="Picture 2" descr="Five Strategies for Mastering the Art of Answering Questions When Teaching  and Presenting | Faculty Focus">
            <a:extLst>
              <a:ext uri="{FF2B5EF4-FFF2-40B4-BE49-F238E27FC236}">
                <a16:creationId xmlns:a16="http://schemas.microsoft.com/office/drawing/2014/main" id="{6D8D3A03-A2B1-E78F-E7D1-3887BAA1B4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072" r="27628"/>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998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83503D6-A04F-E0C4-7050-154DCF0EE8AA}"/>
              </a:ext>
            </a:extLst>
          </p:cNvPr>
          <p:cNvSpPr>
            <a:spLocks noGrp="1"/>
          </p:cNvSpPr>
          <p:nvPr>
            <p:ph type="title"/>
          </p:nvPr>
        </p:nvSpPr>
        <p:spPr>
          <a:xfrm>
            <a:off x="643468" y="643468"/>
            <a:ext cx="4620584" cy="3693402"/>
          </a:xfrm>
        </p:spPr>
        <p:txBody>
          <a:bodyPr vert="horz" lIns="91440" tIns="45720" rIns="91440" bIns="45720" rtlCol="0" anchor="b">
            <a:normAutofit/>
          </a:bodyPr>
          <a:lstStyle/>
          <a:p>
            <a:r>
              <a:rPr lang="en-US" b="1" dirty="0">
                <a:latin typeface="+mn-lt"/>
              </a:rPr>
              <a:t>GRAZIE PER LA VOSTRA PARTECIPAZIONE</a:t>
            </a:r>
          </a:p>
        </p:txBody>
      </p:sp>
      <p:pic>
        <p:nvPicPr>
          <p:cNvPr id="3074" name="Picture 2" descr="How to Write a Job Interview Thank You Email (With Downloadable Template) -  Forage">
            <a:extLst>
              <a:ext uri="{FF2B5EF4-FFF2-40B4-BE49-F238E27FC236}">
                <a16:creationId xmlns:a16="http://schemas.microsoft.com/office/drawing/2014/main" id="{E896A341-81FB-85D5-F889-E497FDCBC3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55" r="11514" b="-6"/>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884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p:txBody>
          <a:bodyPr/>
          <a:lstStyle/>
          <a:p>
            <a:r>
              <a:rPr lang="it-IT" sz="4400" b="1" cap="none" dirty="0">
                <a:solidFill>
                  <a:schemeClr val="tx1"/>
                </a:solidFill>
                <a:latin typeface="+mn-lt"/>
              </a:rPr>
              <a:t>L’EVOLUZIONE DELLA NORMATIVA PRIVACY</a:t>
            </a:r>
          </a:p>
        </p:txBody>
      </p:sp>
      <p:graphicFrame>
        <p:nvGraphicFramePr>
          <p:cNvPr id="4" name="Diagramma 3">
            <a:extLst>
              <a:ext uri="{FF2B5EF4-FFF2-40B4-BE49-F238E27FC236}">
                <a16:creationId xmlns:a16="http://schemas.microsoft.com/office/drawing/2014/main" id="{9026038C-F624-C225-FBE7-CEA6DED111C7}"/>
              </a:ext>
            </a:extLst>
          </p:cNvPr>
          <p:cNvGraphicFramePr/>
          <p:nvPr>
            <p:extLst>
              <p:ext uri="{D42A27DB-BD31-4B8C-83A1-F6EECF244321}">
                <p14:modId xmlns:p14="http://schemas.microsoft.com/office/powerpoint/2010/main" val="1702425718"/>
              </p:ext>
            </p:extLst>
          </p:nvPr>
        </p:nvGraphicFramePr>
        <p:xfrm>
          <a:off x="609601" y="1143000"/>
          <a:ext cx="10894422" cy="4657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magine 26">
            <a:extLst>
              <a:ext uri="{FF2B5EF4-FFF2-40B4-BE49-F238E27FC236}">
                <a16:creationId xmlns:a16="http://schemas.microsoft.com/office/drawing/2014/main" id="{707B9751-287C-53D0-B863-3724348367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1772" y="4052313"/>
            <a:ext cx="475468" cy="475468"/>
          </a:xfrm>
          <a:prstGeom prst="rect">
            <a:avLst/>
          </a:prstGeom>
        </p:spPr>
      </p:pic>
      <p:pic>
        <p:nvPicPr>
          <p:cNvPr id="8" name="Immagine 37">
            <a:extLst>
              <a:ext uri="{FF2B5EF4-FFF2-40B4-BE49-F238E27FC236}">
                <a16:creationId xmlns:a16="http://schemas.microsoft.com/office/drawing/2014/main" id="{0A594185-4942-CBDA-FEB8-133AB46036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73867" y="4072322"/>
            <a:ext cx="435450" cy="435450"/>
          </a:xfrm>
          <a:prstGeom prst="rect">
            <a:avLst/>
          </a:prstGeom>
        </p:spPr>
      </p:pic>
      <p:pic>
        <p:nvPicPr>
          <p:cNvPr id="9" name="Immagine 2">
            <a:extLst>
              <a:ext uri="{FF2B5EF4-FFF2-40B4-BE49-F238E27FC236}">
                <a16:creationId xmlns:a16="http://schemas.microsoft.com/office/drawing/2014/main" id="{DB282693-9A03-0C26-C238-830AE2214E6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12655" y="4052313"/>
            <a:ext cx="475468" cy="475468"/>
          </a:xfrm>
          <a:prstGeom prst="rect">
            <a:avLst/>
          </a:prstGeom>
        </p:spPr>
      </p:pic>
      <p:pic>
        <p:nvPicPr>
          <p:cNvPr id="10" name="Immagine 7">
            <a:extLst>
              <a:ext uri="{FF2B5EF4-FFF2-40B4-BE49-F238E27FC236}">
                <a16:creationId xmlns:a16="http://schemas.microsoft.com/office/drawing/2014/main" id="{27D66B4E-DF0D-ABEB-99CE-5D6E11D3E47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96217" y="4032304"/>
            <a:ext cx="475468" cy="475468"/>
          </a:xfrm>
          <a:prstGeom prst="rect">
            <a:avLst/>
          </a:prstGeom>
        </p:spPr>
      </p:pic>
      <p:pic>
        <p:nvPicPr>
          <p:cNvPr id="11" name="Immagine 2">
            <a:extLst>
              <a:ext uri="{FF2B5EF4-FFF2-40B4-BE49-F238E27FC236}">
                <a16:creationId xmlns:a16="http://schemas.microsoft.com/office/drawing/2014/main" id="{791E7FD5-8587-FB44-4EEF-96A12A64A9E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7977" y="4052313"/>
            <a:ext cx="475468" cy="475468"/>
          </a:xfrm>
          <a:prstGeom prst="rect">
            <a:avLst/>
          </a:prstGeom>
        </p:spPr>
      </p:pic>
    </p:spTree>
    <p:extLst>
      <p:ext uri="{BB962C8B-B14F-4D97-AF65-F5344CB8AC3E}">
        <p14:creationId xmlns:p14="http://schemas.microsoft.com/office/powerpoint/2010/main" val="1079392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135A26D-9D47-467E-91F1-31149BF0D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a:xfrm>
            <a:off x="838200" y="365125"/>
            <a:ext cx="5868573" cy="1325563"/>
          </a:xfrm>
        </p:spPr>
        <p:txBody>
          <a:bodyPr vert="horz" lIns="91440" tIns="45720" rIns="91440" bIns="45720" rtlCol="0" anchor="ctr">
            <a:noAutofit/>
          </a:bodyPr>
          <a:lstStyle/>
          <a:p>
            <a:r>
              <a:rPr lang="en-US" b="1" cap="none" dirty="0">
                <a:latin typeface="+mn-lt"/>
              </a:rPr>
              <a:t>LA NORMATIVA PRIVACY ATTUALMENTE IN VIGORE IN </a:t>
            </a:r>
            <a:r>
              <a:rPr lang="en-US" b="1" dirty="0">
                <a:latin typeface="+mn-lt"/>
              </a:rPr>
              <a:t>I</a:t>
            </a:r>
            <a:r>
              <a:rPr lang="en-US" b="1" cap="none" dirty="0">
                <a:latin typeface="+mn-lt"/>
              </a:rPr>
              <a:t>TALIA</a:t>
            </a:r>
          </a:p>
        </p:txBody>
      </p:sp>
      <p:sp>
        <p:nvSpPr>
          <p:cNvPr id="19" name="Freeform: Shape 18">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19333"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D3134E42-F1B3-4FF8-8F69-E99AD5183676}"/>
              </a:ext>
            </a:extLst>
          </p:cNvPr>
          <p:cNvSpPr/>
          <p:nvPr/>
        </p:nvSpPr>
        <p:spPr>
          <a:xfrm>
            <a:off x="838201" y="2055813"/>
            <a:ext cx="5393361" cy="4351338"/>
          </a:xfrm>
          <a:prstGeom prst="rect">
            <a:avLst/>
          </a:prstGeom>
        </p:spPr>
        <p:txBody>
          <a:bodyPr vert="horz" lIns="91440" tIns="45720" rIns="91440" bIns="45720" rtlCol="0">
            <a:normAutofit/>
          </a:bodyPr>
          <a:lstStyle/>
          <a:p>
            <a:pPr>
              <a:lnSpc>
                <a:spcPct val="90000"/>
              </a:lnSpc>
              <a:spcBef>
                <a:spcPts val="244"/>
              </a:spcBef>
              <a:spcAft>
                <a:spcPts val="488"/>
              </a:spcAft>
              <a:buClr>
                <a:schemeClr val="bg2"/>
              </a:buClr>
            </a:pPr>
            <a:r>
              <a:rPr lang="en-US" sz="1500" dirty="0"/>
              <a:t>Il </a:t>
            </a:r>
            <a:r>
              <a:rPr lang="en-US" sz="1500" dirty="0" err="1"/>
              <a:t>tema</a:t>
            </a:r>
            <a:r>
              <a:rPr lang="en-US" sz="1500" dirty="0"/>
              <a:t> </a:t>
            </a:r>
            <a:r>
              <a:rPr lang="en-US" sz="1500" dirty="0" err="1"/>
              <a:t>della</a:t>
            </a:r>
            <a:r>
              <a:rPr lang="en-US" sz="1500" dirty="0"/>
              <a:t> </a:t>
            </a:r>
            <a:r>
              <a:rPr lang="en-US" sz="1500" dirty="0" err="1"/>
              <a:t>protezione</a:t>
            </a:r>
            <a:r>
              <a:rPr lang="en-US" sz="1500" dirty="0"/>
              <a:t> </a:t>
            </a:r>
            <a:r>
              <a:rPr lang="en-US" sz="1500" dirty="0" err="1"/>
              <a:t>dei</a:t>
            </a:r>
            <a:r>
              <a:rPr lang="en-US" sz="1500" dirty="0"/>
              <a:t> </a:t>
            </a:r>
            <a:r>
              <a:rPr lang="en-US" sz="1500" dirty="0" err="1"/>
              <a:t>dati</a:t>
            </a:r>
            <a:r>
              <a:rPr lang="en-US" sz="1500" dirty="0"/>
              <a:t> </a:t>
            </a:r>
            <a:r>
              <a:rPr lang="en-US" sz="1500" dirty="0" err="1"/>
              <a:t>personali</a:t>
            </a:r>
            <a:r>
              <a:rPr lang="en-US" sz="1500" dirty="0"/>
              <a:t> in Italia, ad </a:t>
            </a:r>
            <a:r>
              <a:rPr lang="en-US" sz="1500" dirty="0" err="1"/>
              <a:t>oggi</a:t>
            </a:r>
            <a:r>
              <a:rPr lang="en-US" sz="1500" dirty="0"/>
              <a:t>, </a:t>
            </a:r>
            <a:r>
              <a:rPr lang="en-US" sz="1500" dirty="0" err="1"/>
              <a:t>risulta</a:t>
            </a:r>
            <a:r>
              <a:rPr lang="en-US" sz="1500" dirty="0"/>
              <a:t> </a:t>
            </a:r>
            <a:r>
              <a:rPr lang="en-US" sz="1500" dirty="0" err="1"/>
              <a:t>pertanto</a:t>
            </a:r>
            <a:r>
              <a:rPr lang="en-US" sz="1500" dirty="0"/>
              <a:t> </a:t>
            </a:r>
            <a:r>
              <a:rPr lang="en-US" sz="1500" b="1" dirty="0" err="1"/>
              <a:t>regolato</a:t>
            </a:r>
            <a:r>
              <a:rPr lang="en-US" sz="1500" b="1" dirty="0"/>
              <a:t>:</a:t>
            </a:r>
          </a:p>
          <a:p>
            <a:pPr marL="742950" lvl="1" indent="-228600">
              <a:lnSpc>
                <a:spcPct val="90000"/>
              </a:lnSpc>
              <a:spcBef>
                <a:spcPts val="1200"/>
              </a:spcBef>
              <a:spcAft>
                <a:spcPts val="1200"/>
              </a:spcAft>
              <a:buClr>
                <a:schemeClr val="bg2"/>
              </a:buClr>
              <a:buFont typeface="Arial" panose="020B0604020202020204" pitchFamily="34" charset="0"/>
              <a:buChar char="•"/>
            </a:pPr>
            <a:r>
              <a:rPr lang="en-US" sz="1500" dirty="0"/>
              <a:t>dal </a:t>
            </a:r>
            <a:r>
              <a:rPr lang="en-US" sz="1500" b="1" dirty="0"/>
              <a:t>GDPR, </a:t>
            </a:r>
            <a:r>
              <a:rPr lang="en-US" sz="1500" dirty="0" err="1"/>
              <a:t>che</a:t>
            </a:r>
            <a:r>
              <a:rPr lang="en-US" sz="1500" dirty="0"/>
              <a:t> ha </a:t>
            </a:r>
            <a:r>
              <a:rPr lang="en-US" sz="1500" dirty="0" err="1"/>
              <a:t>abrogato</a:t>
            </a:r>
            <a:r>
              <a:rPr lang="en-US" sz="1500" dirty="0"/>
              <a:t> la </a:t>
            </a:r>
            <a:r>
              <a:rPr lang="en-US" sz="1500" dirty="0" err="1"/>
              <a:t>precedente</a:t>
            </a:r>
            <a:r>
              <a:rPr lang="en-US" sz="1500" dirty="0"/>
              <a:t> </a:t>
            </a:r>
            <a:r>
              <a:rPr lang="en-US" sz="1500" dirty="0" err="1"/>
              <a:t>direttiva</a:t>
            </a:r>
            <a:r>
              <a:rPr lang="en-US" sz="1500" dirty="0"/>
              <a:t> 95/46/CE;</a:t>
            </a:r>
          </a:p>
          <a:p>
            <a:pPr marL="742950" lvl="1" indent="-228600">
              <a:lnSpc>
                <a:spcPct val="90000"/>
              </a:lnSpc>
              <a:spcBef>
                <a:spcPts val="1200"/>
              </a:spcBef>
              <a:spcAft>
                <a:spcPts val="1200"/>
              </a:spcAft>
              <a:buClr>
                <a:schemeClr val="bg2"/>
              </a:buClr>
              <a:buFont typeface="Arial" panose="020B0604020202020204" pitchFamily="34" charset="0"/>
              <a:buChar char="•"/>
            </a:pPr>
            <a:r>
              <a:rPr lang="en-US" sz="1500" dirty="0"/>
              <a:t>dal </a:t>
            </a:r>
            <a:r>
              <a:rPr lang="en-US" sz="1500" b="1" dirty="0"/>
              <a:t>D. </a:t>
            </a:r>
            <a:r>
              <a:rPr lang="en-US" sz="1500" b="1" dirty="0" err="1"/>
              <a:t>lgs</a:t>
            </a:r>
            <a:r>
              <a:rPr lang="en-US" sz="1500" b="1" dirty="0"/>
              <a:t>. 196/2003</a:t>
            </a:r>
            <a:r>
              <a:rPr lang="en-US" sz="1500" dirty="0"/>
              <a:t>, </a:t>
            </a:r>
            <a:r>
              <a:rPr lang="en-US" sz="1500" dirty="0" err="1"/>
              <a:t>così</a:t>
            </a:r>
            <a:r>
              <a:rPr lang="en-US" sz="1500" dirty="0"/>
              <a:t> </a:t>
            </a:r>
            <a:r>
              <a:rPr lang="en-US" sz="1500" b="1" dirty="0"/>
              <a:t>come </a:t>
            </a:r>
            <a:r>
              <a:rPr lang="en-US" sz="1500" b="1" dirty="0" err="1"/>
              <a:t>modificato</a:t>
            </a:r>
            <a:r>
              <a:rPr lang="en-US" sz="1500" b="1" dirty="0"/>
              <a:t>/</a:t>
            </a:r>
            <a:r>
              <a:rPr lang="en-US" sz="1500" b="1" dirty="0" err="1"/>
              <a:t>integrato</a:t>
            </a:r>
            <a:r>
              <a:rPr lang="en-US" sz="1500" b="1" dirty="0"/>
              <a:t> </a:t>
            </a:r>
            <a:r>
              <a:rPr lang="en-US" sz="1500" dirty="0"/>
              <a:t>dal </a:t>
            </a:r>
            <a:r>
              <a:rPr lang="en-US" sz="1500" b="1" dirty="0"/>
              <a:t>D. </a:t>
            </a:r>
            <a:r>
              <a:rPr lang="en-US" sz="1500" b="1" dirty="0" err="1"/>
              <a:t>lgs</a:t>
            </a:r>
            <a:r>
              <a:rPr lang="en-US" sz="1500" b="1" dirty="0"/>
              <a:t>. 101/2018</a:t>
            </a:r>
            <a:r>
              <a:rPr lang="en-US" sz="1500" dirty="0"/>
              <a:t> </a:t>
            </a:r>
            <a:r>
              <a:rPr lang="en-US" sz="1500" dirty="0" err="1"/>
              <a:t>che</a:t>
            </a:r>
            <a:r>
              <a:rPr lang="en-US" sz="1500" dirty="0"/>
              <a:t> ha </a:t>
            </a:r>
            <a:r>
              <a:rPr lang="en-US" sz="1500" dirty="0" err="1"/>
              <a:t>apportato</a:t>
            </a:r>
            <a:r>
              <a:rPr lang="en-US" sz="1500" dirty="0"/>
              <a:t> le </a:t>
            </a:r>
            <a:r>
              <a:rPr lang="en-US" sz="1500" dirty="0" err="1"/>
              <a:t>modifiche</a:t>
            </a:r>
            <a:r>
              <a:rPr lang="en-US" sz="1500" dirty="0"/>
              <a:t> </a:t>
            </a:r>
            <a:r>
              <a:rPr lang="en-US" sz="1500" dirty="0" err="1"/>
              <a:t>necessarie</a:t>
            </a:r>
            <a:r>
              <a:rPr lang="en-US" sz="1500" dirty="0"/>
              <a:t> a </a:t>
            </a:r>
            <a:r>
              <a:rPr lang="en-US" sz="1500" dirty="0" err="1"/>
              <a:t>rendere</a:t>
            </a:r>
            <a:r>
              <a:rPr lang="en-US" sz="1500" dirty="0"/>
              <a:t> la </a:t>
            </a:r>
            <a:r>
              <a:rPr lang="en-US" sz="1500" dirty="0" err="1"/>
              <a:t>disciplina</a:t>
            </a:r>
            <a:r>
              <a:rPr lang="en-US" sz="1500" dirty="0"/>
              <a:t> </a:t>
            </a:r>
            <a:r>
              <a:rPr lang="en-US" sz="1500" dirty="0" err="1"/>
              <a:t>italiana</a:t>
            </a:r>
            <a:r>
              <a:rPr lang="en-US" sz="1500" dirty="0"/>
              <a:t> </a:t>
            </a:r>
            <a:r>
              <a:rPr lang="en-US" sz="1500" dirty="0" err="1"/>
              <a:t>coerente</a:t>
            </a:r>
            <a:r>
              <a:rPr lang="en-US" sz="1500" dirty="0"/>
              <a:t> con la </a:t>
            </a:r>
            <a:r>
              <a:rPr lang="en-US" sz="1500" dirty="0" err="1"/>
              <a:t>normativa</a:t>
            </a:r>
            <a:r>
              <a:rPr lang="en-US" sz="1500" dirty="0"/>
              <a:t> </a:t>
            </a:r>
            <a:r>
              <a:rPr lang="en-US" sz="1500" dirty="0" err="1"/>
              <a:t>europea</a:t>
            </a:r>
            <a:r>
              <a:rPr lang="en-US" sz="1500" dirty="0"/>
              <a:t>;</a:t>
            </a:r>
          </a:p>
          <a:p>
            <a:pPr marL="742950" lvl="1" indent="-228600">
              <a:lnSpc>
                <a:spcPct val="90000"/>
              </a:lnSpc>
              <a:spcBef>
                <a:spcPts val="1200"/>
              </a:spcBef>
              <a:spcAft>
                <a:spcPts val="1200"/>
              </a:spcAft>
              <a:buClr>
                <a:schemeClr val="bg2"/>
              </a:buClr>
              <a:buFont typeface="Arial" panose="020B0604020202020204" pitchFamily="34" charset="0"/>
              <a:buChar char="•"/>
            </a:pPr>
            <a:r>
              <a:rPr lang="en-US" sz="1500" dirty="0"/>
              <a:t>e </a:t>
            </a:r>
            <a:r>
              <a:rPr lang="en-US" sz="1500" dirty="0" err="1"/>
              <a:t>dai</a:t>
            </a:r>
            <a:r>
              <a:rPr lang="en-US" sz="1500" dirty="0"/>
              <a:t> </a:t>
            </a:r>
            <a:r>
              <a:rPr lang="en-US" sz="1500" b="1" dirty="0" err="1"/>
              <a:t>provvedimenti</a:t>
            </a:r>
            <a:r>
              <a:rPr lang="en-US" sz="1500" b="1" dirty="0"/>
              <a:t> del </a:t>
            </a:r>
            <a:r>
              <a:rPr lang="en-US" sz="1500" b="1" dirty="0" err="1"/>
              <a:t>Garante</a:t>
            </a:r>
            <a:r>
              <a:rPr lang="en-US" sz="1500" b="1" dirty="0"/>
              <a:t>, </a:t>
            </a:r>
            <a:r>
              <a:rPr lang="en-US" sz="1500" dirty="0" err="1"/>
              <a:t>i</a:t>
            </a:r>
            <a:r>
              <a:rPr lang="en-US" sz="1500" dirty="0"/>
              <a:t> </a:t>
            </a:r>
            <a:r>
              <a:rPr lang="en-US" sz="1500" dirty="0" err="1"/>
              <a:t>quali</a:t>
            </a:r>
            <a:r>
              <a:rPr lang="en-US" sz="1500" dirty="0"/>
              <a:t> </a:t>
            </a:r>
            <a:r>
              <a:rPr lang="en-US" sz="1500" dirty="0" err="1"/>
              <a:t>restano</a:t>
            </a:r>
            <a:r>
              <a:rPr lang="en-US" sz="1500" dirty="0"/>
              <a:t> </a:t>
            </a:r>
            <a:r>
              <a:rPr lang="en-US" sz="1500" b="1" dirty="0" err="1"/>
              <a:t>validi</a:t>
            </a:r>
            <a:r>
              <a:rPr lang="en-US" sz="1500" dirty="0"/>
              <a:t> se e </a:t>
            </a:r>
            <a:r>
              <a:rPr lang="en-US" sz="1500" dirty="0" err="1"/>
              <a:t>nella</a:t>
            </a:r>
            <a:r>
              <a:rPr lang="en-US" sz="1500" dirty="0"/>
              <a:t> </a:t>
            </a:r>
            <a:r>
              <a:rPr lang="en-US" sz="1500" dirty="0" err="1"/>
              <a:t>misura</a:t>
            </a:r>
            <a:r>
              <a:rPr lang="en-US" sz="1500" dirty="0"/>
              <a:t> in cui </a:t>
            </a:r>
            <a:r>
              <a:rPr lang="en-US" sz="1500" dirty="0" err="1"/>
              <a:t>siano</a:t>
            </a:r>
            <a:r>
              <a:rPr lang="en-US" sz="1500" dirty="0"/>
              <a:t> </a:t>
            </a:r>
            <a:r>
              <a:rPr lang="en-US" sz="1500" b="1" dirty="0" err="1"/>
              <a:t>compatibili</a:t>
            </a:r>
            <a:r>
              <a:rPr lang="en-US" sz="1500" dirty="0"/>
              <a:t> con il GDPR, come </a:t>
            </a:r>
            <a:r>
              <a:rPr lang="en-US" sz="1500" dirty="0" err="1"/>
              <a:t>previsto</a:t>
            </a:r>
            <a:r>
              <a:rPr lang="en-US" sz="1500" dirty="0"/>
              <a:t> dal D. </a:t>
            </a:r>
            <a:r>
              <a:rPr lang="en-US" sz="1500" dirty="0" err="1"/>
              <a:t>lgs</a:t>
            </a:r>
            <a:r>
              <a:rPr lang="en-US" sz="1500" dirty="0"/>
              <a:t>. 101/2018.</a:t>
            </a:r>
          </a:p>
          <a:p>
            <a:pPr>
              <a:lnSpc>
                <a:spcPct val="90000"/>
              </a:lnSpc>
              <a:spcBef>
                <a:spcPts val="1200"/>
              </a:spcBef>
              <a:spcAft>
                <a:spcPts val="1200"/>
              </a:spcAft>
            </a:pPr>
            <a:r>
              <a:rPr lang="en-US" sz="1500" dirty="0" err="1"/>
              <a:t>Occorre</a:t>
            </a:r>
            <a:r>
              <a:rPr lang="en-US" sz="1500" dirty="0"/>
              <a:t> </a:t>
            </a:r>
            <a:r>
              <a:rPr lang="en-US" sz="1500" dirty="0" err="1"/>
              <a:t>comunque</a:t>
            </a:r>
            <a:r>
              <a:rPr lang="en-US" sz="1500" dirty="0"/>
              <a:t> </a:t>
            </a:r>
            <a:r>
              <a:rPr lang="en-US" sz="1500" dirty="0" err="1"/>
              <a:t>tenere</a:t>
            </a:r>
            <a:r>
              <a:rPr lang="en-US" sz="1500" dirty="0"/>
              <a:t> </a:t>
            </a:r>
            <a:r>
              <a:rPr lang="en-US" sz="1500" dirty="0" err="1"/>
              <a:t>presente</a:t>
            </a:r>
            <a:r>
              <a:rPr lang="en-US" sz="1500" dirty="0"/>
              <a:t> </a:t>
            </a:r>
            <a:r>
              <a:rPr lang="en-US" sz="1500" dirty="0" err="1"/>
              <a:t>che</a:t>
            </a:r>
            <a:r>
              <a:rPr lang="en-US" sz="1500" dirty="0"/>
              <a:t> le </a:t>
            </a:r>
            <a:r>
              <a:rPr lang="en-US" sz="1500" dirty="0" err="1"/>
              <a:t>disposizioni</a:t>
            </a:r>
            <a:r>
              <a:rPr lang="en-US" sz="1500" dirty="0"/>
              <a:t> </a:t>
            </a:r>
            <a:r>
              <a:rPr lang="en-US" sz="1500" dirty="0" err="1"/>
              <a:t>contenute</a:t>
            </a:r>
            <a:r>
              <a:rPr lang="en-US" sz="1500" dirty="0"/>
              <a:t> </a:t>
            </a:r>
            <a:r>
              <a:rPr lang="en-US" sz="1500" dirty="0" err="1"/>
              <a:t>nel</a:t>
            </a:r>
            <a:r>
              <a:rPr lang="en-US" sz="1500" dirty="0"/>
              <a:t> nuovo </a:t>
            </a:r>
            <a:r>
              <a:rPr lang="en-US" sz="1500" b="1" dirty="0"/>
              <a:t>D. </a:t>
            </a:r>
            <a:r>
              <a:rPr lang="en-US" sz="1500" b="1" dirty="0" err="1"/>
              <a:t>lgs</a:t>
            </a:r>
            <a:r>
              <a:rPr lang="en-US" sz="1500" b="1" dirty="0"/>
              <a:t>. 196/2003 </a:t>
            </a:r>
            <a:r>
              <a:rPr lang="en-US" sz="1500" dirty="0" err="1"/>
              <a:t>devono</a:t>
            </a:r>
            <a:r>
              <a:rPr lang="en-US" sz="1500" dirty="0"/>
              <a:t> </a:t>
            </a:r>
            <a:r>
              <a:rPr lang="en-US" sz="1500" dirty="0" err="1"/>
              <a:t>essere</a:t>
            </a:r>
            <a:r>
              <a:rPr lang="en-US" sz="1500" dirty="0"/>
              <a:t> sempre </a:t>
            </a:r>
            <a:r>
              <a:rPr lang="en-US" sz="1500" dirty="0" err="1"/>
              <a:t>lette</a:t>
            </a:r>
            <a:r>
              <a:rPr lang="en-US" sz="1500" dirty="0"/>
              <a:t> in </a:t>
            </a:r>
            <a:r>
              <a:rPr lang="en-US" sz="1500" b="1" dirty="0" err="1"/>
              <a:t>accordo</a:t>
            </a:r>
            <a:r>
              <a:rPr lang="en-US" sz="1500" b="1" dirty="0"/>
              <a:t> </a:t>
            </a:r>
            <a:r>
              <a:rPr lang="en-US" sz="1500" dirty="0"/>
              <a:t>con quelle del </a:t>
            </a:r>
            <a:r>
              <a:rPr lang="en-US" sz="1500" b="1" dirty="0"/>
              <a:t>GDPR</a:t>
            </a:r>
            <a:r>
              <a:rPr lang="en-US" sz="1500" dirty="0"/>
              <a:t>, </a:t>
            </a:r>
            <a:r>
              <a:rPr lang="en-US" sz="1500" dirty="0" err="1"/>
              <a:t>che</a:t>
            </a:r>
            <a:r>
              <a:rPr lang="en-US" sz="1500" dirty="0"/>
              <a:t> </a:t>
            </a:r>
            <a:r>
              <a:rPr lang="en-US" sz="1500" dirty="0" err="1"/>
              <a:t>rimane</a:t>
            </a:r>
            <a:r>
              <a:rPr lang="en-US" sz="1500" dirty="0"/>
              <a:t> </a:t>
            </a:r>
            <a:r>
              <a:rPr lang="en-US" sz="1500" dirty="0" err="1"/>
              <a:t>pur</a:t>
            </a:r>
            <a:r>
              <a:rPr lang="en-US" sz="1500" dirty="0"/>
              <a:t> sempre la </a:t>
            </a:r>
            <a:r>
              <a:rPr lang="en-US" sz="1500" b="1" dirty="0" err="1"/>
              <a:t>fonte</a:t>
            </a:r>
            <a:r>
              <a:rPr lang="en-US" sz="1500" b="1" dirty="0"/>
              <a:t> di </a:t>
            </a:r>
            <a:r>
              <a:rPr lang="en-US" sz="1500" b="1" dirty="0" err="1"/>
              <a:t>rango</a:t>
            </a:r>
            <a:r>
              <a:rPr lang="en-US" sz="1500" b="1" dirty="0"/>
              <a:t> </a:t>
            </a:r>
            <a:r>
              <a:rPr lang="en-US" sz="1500" b="1" dirty="0" err="1"/>
              <a:t>primario</a:t>
            </a:r>
            <a:r>
              <a:rPr lang="en-US" sz="1500" dirty="0"/>
              <a:t>.</a:t>
            </a:r>
          </a:p>
        </p:txBody>
      </p:sp>
      <p:sp>
        <p:nvSpPr>
          <p:cNvPr id="21" name="Oval 20">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0791"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5" name="Immagine 37" descr="Immagine che contiene Elementi grafici, schermata, logo, grafica&#10;&#10;Descrizione generata automaticamente">
            <a:extLst>
              <a:ext uri="{FF2B5EF4-FFF2-40B4-BE49-F238E27FC236}">
                <a16:creationId xmlns:a16="http://schemas.microsoft.com/office/drawing/2014/main" id="{B9E497A4-1E4B-80C4-E392-4DCE0E7B47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6774" y="2392776"/>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6" name="Immagine 26" descr="Immagine che contiene simbolo, schermata, cartone animato&#10;&#10;Descrizione generata automaticamente">
            <a:extLst>
              <a:ext uri="{FF2B5EF4-FFF2-40B4-BE49-F238E27FC236}">
                <a16:creationId xmlns:a16="http://schemas.microsoft.com/office/drawing/2014/main" id="{81AF1297-5070-D476-4D20-140F811D4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8504" y="558913"/>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12" name="Immagine 2" descr="Immagine che contiene cerchio, Policromia, Elementi grafici, schermata&#10;&#10;Descrizione generata automaticamente">
            <a:extLst>
              <a:ext uri="{FF2B5EF4-FFF2-40B4-BE49-F238E27FC236}">
                <a16:creationId xmlns:a16="http://schemas.microsoft.com/office/drawing/2014/main" id="{50143CF9-BE16-BF10-D92A-5D68D8A362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8503" y="3661942"/>
            <a:ext cx="2533423" cy="2533423"/>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sp>
        <p:nvSpPr>
          <p:cNvPr id="25" name="Arc 24">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6147" y="5530635"/>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6066084"/>
            <a:ext cx="1913062" cy="791916"/>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172312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E700A8-AE52-4017-8C7E-C20956F7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2" name="Rectangle 21">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ectangle 25">
            <a:extLst>
              <a:ext uri="{FF2B5EF4-FFF2-40B4-BE49-F238E27FC236}">
                <a16:creationId xmlns:a16="http://schemas.microsoft.com/office/drawing/2014/main" id="{78F530DA-C7D1-4968-8F8A-8700C2BB2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a:xfrm>
            <a:off x="611983" y="1994661"/>
            <a:ext cx="3418193" cy="2786218"/>
          </a:xfrm>
        </p:spPr>
        <p:txBody>
          <a:bodyPr vert="horz" lIns="91440" tIns="45720" rIns="91440" bIns="45720" rtlCol="0" anchor="t">
            <a:noAutofit/>
          </a:bodyPr>
          <a:lstStyle/>
          <a:p>
            <a:r>
              <a:rPr lang="en-US" sz="3600" b="1" dirty="0">
                <a:latin typeface="+mn-lt"/>
              </a:rPr>
              <a:t>IL REGOLAMENTO EUROPEO SULLA PROTEZIONE DEI DATI: IL GDPR</a:t>
            </a:r>
            <a:endParaRPr lang="en-US" sz="3600" b="1" cap="none" dirty="0">
              <a:latin typeface="+mn-lt"/>
            </a:endParaRPr>
          </a:p>
        </p:txBody>
      </p:sp>
      <p:pic>
        <p:nvPicPr>
          <p:cNvPr id="11" name="Immagine 10">
            <a:extLst>
              <a:ext uri="{FF2B5EF4-FFF2-40B4-BE49-F238E27FC236}">
                <a16:creationId xmlns:a16="http://schemas.microsoft.com/office/drawing/2014/main" id="{5C9F67E1-8769-2E3C-51C9-98131DA1D927}"/>
              </a:ext>
            </a:extLst>
          </p:cNvPr>
          <p:cNvPicPr>
            <a:picLocks noChangeAspect="1"/>
          </p:cNvPicPr>
          <p:nvPr/>
        </p:nvPicPr>
        <p:blipFill>
          <a:blip r:embed="rId3"/>
          <a:stretch>
            <a:fillRect/>
          </a:stretch>
        </p:blipFill>
        <p:spPr>
          <a:xfrm>
            <a:off x="4031700" y="3476077"/>
            <a:ext cx="3606115" cy="1657117"/>
          </a:xfrm>
          <a:prstGeom prst="rect">
            <a:avLst/>
          </a:prstGeom>
        </p:spPr>
      </p:pic>
      <p:pic>
        <p:nvPicPr>
          <p:cNvPr id="8" name="Immagine 7">
            <a:extLst>
              <a:ext uri="{FF2B5EF4-FFF2-40B4-BE49-F238E27FC236}">
                <a16:creationId xmlns:a16="http://schemas.microsoft.com/office/drawing/2014/main" id="{5650BB14-D733-6586-0D84-B7F9793D7DAC}"/>
              </a:ext>
            </a:extLst>
          </p:cNvPr>
          <p:cNvPicPr>
            <a:picLocks noChangeAspect="1"/>
          </p:cNvPicPr>
          <p:nvPr/>
        </p:nvPicPr>
        <p:blipFill>
          <a:blip r:embed="rId4"/>
          <a:stretch>
            <a:fillRect/>
          </a:stretch>
        </p:blipFill>
        <p:spPr>
          <a:xfrm>
            <a:off x="7900889" y="3836487"/>
            <a:ext cx="3606115" cy="1646371"/>
          </a:xfrm>
          <a:prstGeom prst="rect">
            <a:avLst/>
          </a:prstGeom>
        </p:spPr>
      </p:pic>
      <p:pic>
        <p:nvPicPr>
          <p:cNvPr id="4" name="Immagine 3">
            <a:extLst>
              <a:ext uri="{FF2B5EF4-FFF2-40B4-BE49-F238E27FC236}">
                <a16:creationId xmlns:a16="http://schemas.microsoft.com/office/drawing/2014/main" id="{75B3E313-5317-F4F1-7B99-DC6422D842FA}"/>
              </a:ext>
            </a:extLst>
          </p:cNvPr>
          <p:cNvPicPr>
            <a:picLocks noChangeAspect="1"/>
          </p:cNvPicPr>
          <p:nvPr/>
        </p:nvPicPr>
        <p:blipFill>
          <a:blip r:embed="rId5"/>
          <a:stretch>
            <a:fillRect/>
          </a:stretch>
        </p:blipFill>
        <p:spPr>
          <a:xfrm>
            <a:off x="3940687" y="1680085"/>
            <a:ext cx="3606115" cy="1530009"/>
          </a:xfrm>
          <a:prstGeom prst="rect">
            <a:avLst/>
          </a:prstGeom>
        </p:spPr>
      </p:pic>
      <p:pic>
        <p:nvPicPr>
          <p:cNvPr id="7" name="Immagine 6">
            <a:extLst>
              <a:ext uri="{FF2B5EF4-FFF2-40B4-BE49-F238E27FC236}">
                <a16:creationId xmlns:a16="http://schemas.microsoft.com/office/drawing/2014/main" id="{3717C880-C210-C828-CCEE-9FB472B0A8C0}"/>
              </a:ext>
            </a:extLst>
          </p:cNvPr>
          <p:cNvPicPr>
            <a:picLocks noChangeAspect="1"/>
          </p:cNvPicPr>
          <p:nvPr/>
        </p:nvPicPr>
        <p:blipFill>
          <a:blip r:embed="rId6"/>
          <a:stretch>
            <a:fillRect/>
          </a:stretch>
        </p:blipFill>
        <p:spPr>
          <a:xfrm>
            <a:off x="7745587" y="1910881"/>
            <a:ext cx="3606115" cy="1518118"/>
          </a:xfrm>
          <a:prstGeom prst="rect">
            <a:avLst/>
          </a:prstGeom>
        </p:spPr>
      </p:pic>
    </p:spTree>
    <p:extLst>
      <p:ext uri="{BB962C8B-B14F-4D97-AF65-F5344CB8AC3E}">
        <p14:creationId xmlns:p14="http://schemas.microsoft.com/office/powerpoint/2010/main" val="2672934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a:xfrm>
            <a:off x="643467" y="643467"/>
            <a:ext cx="5139023" cy="2927047"/>
          </a:xfrm>
        </p:spPr>
        <p:txBody>
          <a:bodyPr vert="horz" lIns="91440" tIns="45720" rIns="91440" bIns="45720" rtlCol="0" anchor="b">
            <a:normAutofit/>
          </a:bodyPr>
          <a:lstStyle/>
          <a:p>
            <a:r>
              <a:rPr lang="en-US" b="1" dirty="0">
                <a:latin typeface="+mn-lt"/>
              </a:rPr>
              <a:t>PRINCIPI GENERALI</a:t>
            </a:r>
          </a:p>
        </p:txBody>
      </p:sp>
      <p:pic>
        <p:nvPicPr>
          <p:cNvPr id="5122" name="Picture 2" descr="Trattamento dei dati personali">
            <a:extLst>
              <a:ext uri="{FF2B5EF4-FFF2-40B4-BE49-F238E27FC236}">
                <a16:creationId xmlns:a16="http://schemas.microsoft.com/office/drawing/2014/main" id="{D7A95FB4-8D64-BB93-50F7-812B39C24B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857" r="25670"/>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274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011E9-2CCA-F650-3CA6-4FD1FAAD6CA7}"/>
              </a:ext>
            </a:extLst>
          </p:cNvPr>
          <p:cNvSpPr>
            <a:spLocks noGrp="1"/>
          </p:cNvSpPr>
          <p:nvPr>
            <p:ph type="title"/>
          </p:nvPr>
        </p:nvSpPr>
        <p:spPr/>
        <p:txBody>
          <a:bodyPr/>
          <a:lstStyle/>
          <a:p>
            <a:r>
              <a:rPr lang="it-IT" b="1" dirty="0">
                <a:latin typeface="+mn-lt"/>
              </a:rPr>
              <a:t>COSA SI INTENDE PER PRIVACY?</a:t>
            </a:r>
          </a:p>
        </p:txBody>
      </p:sp>
      <p:sp>
        <p:nvSpPr>
          <p:cNvPr id="6" name="CasellaDiTesto 5">
            <a:extLst>
              <a:ext uri="{FF2B5EF4-FFF2-40B4-BE49-F238E27FC236}">
                <a16:creationId xmlns:a16="http://schemas.microsoft.com/office/drawing/2014/main" id="{CD22CFF8-582A-92F7-42AC-1E58EE0CB783}"/>
              </a:ext>
            </a:extLst>
          </p:cNvPr>
          <p:cNvSpPr txBox="1"/>
          <p:nvPr/>
        </p:nvSpPr>
        <p:spPr>
          <a:xfrm>
            <a:off x="609600" y="935346"/>
            <a:ext cx="10826495" cy="923330"/>
          </a:xfrm>
          <a:prstGeom prst="rect">
            <a:avLst/>
          </a:prstGeom>
          <a:noFill/>
        </p:spPr>
        <p:txBody>
          <a:bodyPr wrap="square" rtlCol="0">
            <a:spAutoFit/>
          </a:bodyPr>
          <a:lstStyle/>
          <a:p>
            <a:pPr algn="just"/>
            <a:r>
              <a:rPr lang="it-IT" sz="1800" dirty="0"/>
              <a:t>Il concetto di privacy, oltre ad indicare il diritto dell’individuo di </a:t>
            </a:r>
            <a:r>
              <a:rPr lang="it-IT" sz="1800" b="1" kern="0" dirty="0">
                <a:cs typeface="Calibri" pitchFamily="34" charset="0"/>
              </a:rPr>
              <a:t>proteggere la propria sfera privata da interferenze illecite </a:t>
            </a:r>
            <a:r>
              <a:rPr lang="it-IT" sz="1800" dirty="0"/>
              <a:t>di terzi, rappresenta anche il diritto di ciascun individuo di </a:t>
            </a:r>
            <a:r>
              <a:rPr lang="it-IT" sz="1800" b="1" kern="0" dirty="0">
                <a:cs typeface="Calibri" pitchFamily="34" charset="0"/>
              </a:rPr>
              <a:t>controllare l’uso e la circolazione</a:t>
            </a:r>
            <a:r>
              <a:rPr lang="it-IT" sz="1800" dirty="0"/>
              <a:t> che soggetti terzi fanno dei propri dati personali.</a:t>
            </a:r>
          </a:p>
        </p:txBody>
      </p:sp>
      <p:sp>
        <p:nvSpPr>
          <p:cNvPr id="15" name="Rectangle 29">
            <a:extLst>
              <a:ext uri="{FF2B5EF4-FFF2-40B4-BE49-F238E27FC236}">
                <a16:creationId xmlns:a16="http://schemas.microsoft.com/office/drawing/2014/main" id="{774B9F86-C6CB-7875-6509-289FA3E25D5A}"/>
              </a:ext>
            </a:extLst>
          </p:cNvPr>
          <p:cNvSpPr/>
          <p:nvPr/>
        </p:nvSpPr>
        <p:spPr>
          <a:xfrm>
            <a:off x="609601" y="5587297"/>
            <a:ext cx="10826494" cy="646331"/>
          </a:xfrm>
          <a:prstGeom prst="rect">
            <a:avLst/>
          </a:prstGeom>
        </p:spPr>
        <p:txBody>
          <a:bodyPr wrap="square">
            <a:spAutoFit/>
          </a:bodyPr>
          <a:lstStyle/>
          <a:p>
            <a:pPr algn="just"/>
            <a:r>
              <a:rPr lang="it-IT" dirty="0"/>
              <a:t>Il concetto di privacy oggi si eleva dunque a </a:t>
            </a:r>
            <a:r>
              <a:rPr lang="it-IT" b="1" kern="0" dirty="0">
                <a:cs typeface="Calibri" pitchFamily="34" charset="0"/>
              </a:rPr>
              <a:t>diritto fondamentale della persona fisica </a:t>
            </a:r>
            <a:r>
              <a:rPr lang="it-IT" dirty="0"/>
              <a:t>ed è direttamente collegato alla </a:t>
            </a:r>
            <a:r>
              <a:rPr lang="it-IT" b="1" kern="0" dirty="0">
                <a:cs typeface="Calibri" pitchFamily="34" charset="0"/>
              </a:rPr>
              <a:t>tutela della dignità umana</a:t>
            </a:r>
            <a:r>
              <a:rPr lang="it-IT" dirty="0"/>
              <a:t>, tutela di rango costituzionale.</a:t>
            </a:r>
          </a:p>
        </p:txBody>
      </p:sp>
      <p:graphicFrame>
        <p:nvGraphicFramePr>
          <p:cNvPr id="3" name="Diagramma 2">
            <a:extLst>
              <a:ext uri="{FF2B5EF4-FFF2-40B4-BE49-F238E27FC236}">
                <a16:creationId xmlns:a16="http://schemas.microsoft.com/office/drawing/2014/main" id="{B52BABEE-EE64-7F8C-7B24-BE67FE2FA9EB}"/>
              </a:ext>
            </a:extLst>
          </p:cNvPr>
          <p:cNvGraphicFramePr/>
          <p:nvPr>
            <p:extLst>
              <p:ext uri="{D42A27DB-BD31-4B8C-83A1-F6EECF244321}">
                <p14:modId xmlns:p14="http://schemas.microsoft.com/office/powerpoint/2010/main" val="2232926500"/>
              </p:ext>
            </p:extLst>
          </p:nvPr>
        </p:nvGraphicFramePr>
        <p:xfrm>
          <a:off x="755904" y="1973843"/>
          <a:ext cx="10680191" cy="3275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322243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8C32F36-C20A-44D3-90CC-FB74F4590F59}">
  <we:reference id="wa200004022" version="1.0.0.2" store="it-IT" storeType="OMEX"/>
  <we:alternateReferences>
    <we:reference id="WA200004022" version="1.0.0.2" store="" storeType="OMEX"/>
  </we:alternateReferences>
  <we:properties/>
  <we:bindings/>
  <we:snapshot xmlns:r="http://schemas.openxmlformats.org/officeDocument/2006/relationships"/>
</we:webextension>
</file>

<file path=docMetadata/LabelInfo.xml><?xml version="1.0" encoding="utf-8"?>
<clbl:labelList xmlns:clbl="http://schemas.microsoft.com/office/2020/mipLabelMetadata">
  <clbl:label id="{da623df2-7a25-4a8f-b59b-3a3459c1375f}" enabled="1" method="Standard" siteId="{16532572-d567-4d67-8727-f12f7bb6aed3}" removed="0"/>
</clbl:labelList>
</file>

<file path=docProps/app.xml><?xml version="1.0" encoding="utf-8"?>
<Properties xmlns="http://schemas.openxmlformats.org/officeDocument/2006/extended-properties" xmlns:vt="http://schemas.openxmlformats.org/officeDocument/2006/docPropsVTypes">
  <Template/>
  <TotalTime>895</TotalTime>
  <Words>5004</Words>
  <Application>Microsoft Macintosh PowerPoint</Application>
  <PresentationFormat>Widescreen</PresentationFormat>
  <Paragraphs>350</Paragraphs>
  <Slides>48</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48</vt:i4>
      </vt:variant>
    </vt:vector>
  </HeadingPairs>
  <TitlesOfParts>
    <vt:vector size="54" baseType="lpstr">
      <vt:lpstr>Arial</vt:lpstr>
      <vt:lpstr>Calibri</vt:lpstr>
      <vt:lpstr>Calibri Light</vt:lpstr>
      <vt:lpstr>Times</vt:lpstr>
      <vt:lpstr>Times New Roman</vt:lpstr>
      <vt:lpstr>Tema di Office</vt:lpstr>
      <vt:lpstr>DATA PROTECTION:  Introduzione alla materia e principali adempimenti</vt:lpstr>
      <vt:lpstr>OBIETTIVO DEL CORSO</vt:lpstr>
      <vt:lpstr>INTRODUZIONE ALL’EVOLUZIONE NORMATIVA IN MATERIA DI DATA PROTECTION</vt:lpstr>
      <vt:lpstr>LE NORMATIVE PRIVACY NEL MONDO</vt:lpstr>
      <vt:lpstr>L’EVOLUZIONE DELLA NORMATIVA PRIVACY</vt:lpstr>
      <vt:lpstr>LA NORMATIVA PRIVACY ATTUALMENTE IN VIGORE IN ITALIA</vt:lpstr>
      <vt:lpstr>IL REGOLAMENTO EUROPEO SULLA PROTEZIONE DEI DATI: IL GDPR</vt:lpstr>
      <vt:lpstr>PRINCIPI GENERALI</vt:lpstr>
      <vt:lpstr>COSA SI INTENDE PER PRIVACY?</vt:lpstr>
      <vt:lpstr>COSA SI INTENDE PER DATI PERSONALI?</vt:lpstr>
      <vt:lpstr>QUALI SONO LE CATEGORIE DI DATI PERSONALI?</vt:lpstr>
      <vt:lpstr>ESEMPI DI DATI PERSONALI</vt:lpstr>
      <vt:lpstr>COSA SIGNIFICA TRATTARE I DATI PERSONALI?</vt:lpstr>
      <vt:lpstr>I PRINCIPI APPLICABILI AL TRATTAMENTO DEI DATI PERSONALI (1/2)</vt:lpstr>
      <vt:lpstr>I PRINCIPI APPLICABILI AL TRATTAMENTO DEI DATI PERSONALI (2/2)</vt:lpstr>
      <vt:lpstr>QUALI SONO LE PRINCIPALI FIGURE IN AMBITO PRIVACY SECONDO IL GDPR?</vt:lpstr>
      <vt:lpstr>PRINCIPALI ADEMPIMENTI PRIVACY</vt:lpstr>
      <vt:lpstr>I REQUISITI DEL REGOLAMENTO EUROPEO: IL GDPR</vt:lpstr>
      <vt:lpstr>IL REGISTRO DELLE ATTIVITÀ DI TRATTAMENTO</vt:lpstr>
      <vt:lpstr>IL DATA BREACH</vt:lpstr>
      <vt:lpstr>PRINCIPI DI DATA PROTECTION BY DESIGN E BY DEFAULT - Art. 25 del GDPR</vt:lpstr>
      <vt:lpstr>DATA PROTECTION IMPACT ASSESSMENT (DPIA)</vt:lpstr>
      <vt:lpstr>INFORMATIVA</vt:lpstr>
      <vt:lpstr>LE BASI GIURIDICHE DEL TRATTAMENTO 1/3</vt:lpstr>
      <vt:lpstr>LE BASI GIURIDICHE DEL TRATTAMENTO 2/3</vt:lpstr>
      <vt:lpstr>LE BASI GIURIDICHE DEL TRATTAMENTO 3/3</vt:lpstr>
      <vt:lpstr>GESTIONE DEL CONSENSO</vt:lpstr>
      <vt:lpstr>SICUREZZA DEL TRATTAMENTO</vt:lpstr>
      <vt:lpstr>A QUALI CONDIZIONI POSSO TRASFERIRE DATI AL DI FUORI DELL’UNIONE EUROPEA?</vt:lpstr>
      <vt:lpstr>DIRITTI DEGLI INTERESSATI</vt:lpstr>
      <vt:lpstr>COFFEE BREAK</vt:lpstr>
      <vt:lpstr>PRIVACY E TRASPARENZA</vt:lpstr>
      <vt:lpstr>PRIVACY E TRASPARENZA 1/5</vt:lpstr>
      <vt:lpstr>PRIVACY E TRASPARENZA 2/5</vt:lpstr>
      <vt:lpstr>Presentazione standard di PowerPoint</vt:lpstr>
      <vt:lpstr>Presentazione standard di PowerPoint</vt:lpstr>
      <vt:lpstr>Presentazione standard di PowerPoint</vt:lpstr>
      <vt:lpstr>SANZIONI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QUESTIONS AND ANSWERS</vt:lpstr>
      <vt:lpstr>GRAZIE PER LA VOSTRA PARTECIPAZIONE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Vecchiato, Marco Roberto (IT)</dc:creator>
  <cp:lastModifiedBy>Marco Roberto</cp:lastModifiedBy>
  <cp:revision>4</cp:revision>
  <dcterms:created xsi:type="dcterms:W3CDTF">2023-06-02T12:13:23Z</dcterms:created>
  <dcterms:modified xsi:type="dcterms:W3CDTF">2023-06-08T06:22:57Z</dcterms:modified>
</cp:coreProperties>
</file>